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006D-96A1-46F8-B206-ED5614DF050A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4B45D-8180-4E2C-84E0-B1C92C053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4556-01AA-468C-AE79-FEB3E1B0DB31}" type="datetime1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1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FBC6-1F4B-4ECD-8091-7F340706CF66}" type="datetime1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E84-FD07-4799-AFE9-AC914824AB00}" type="datetime1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9B69-7716-408F-B3AE-E2DBB5264913}" type="datetime1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D271-ECB9-4A97-A4DC-9E0DF70FF0F0}" type="datetime1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0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845E-CB2D-454D-B80B-2CC14BEE6E8B}" type="datetime1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8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E074-3297-45B5-A1F5-AA05C2549C83}" type="datetime1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5086-5DE6-4267-ADBE-648478643EAD}" type="datetime1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36FF-8A85-45B9-8DA6-BA0FB359EAA7}" type="datetime1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638-B38B-42AA-A40C-2C334B331A84}" type="datetime1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947C-473A-482A-ABF5-3AC73BA41C4A}" type="datetime1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4570-2F37-447E-8972-816C2B2EB31D}" type="datetime1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14B6-3936-4068-8319-4E9321AB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 Design for Streamability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49143" y="6324600"/>
            <a:ext cx="2362200" cy="533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Roger L. Costello</a:t>
            </a:r>
          </a:p>
          <a:p>
            <a:r>
              <a:rPr lang="en-US" dirty="0" smtClean="0"/>
              <a:t>November 24,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XML for Streaming?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70000" y="1638300"/>
            <a:ext cx="6300788" cy="24776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en-US" sz="1400" b="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hilosophically I'm somewhat opposed to designing XML for streaming or for any particular process or processing paradigm. This is sometimes necessary, but more often I think it would be optimizing in the wrong place.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Would you be comfortable if someone said you can't </a:t>
            </a:r>
            <a:r>
              <a:rPr lang="en-US" sz="1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have cross-references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in your user manual because they prevent you </a:t>
            </a:r>
            <a:r>
              <a:rPr lang="en-US" sz="1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from streaming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in your production process?</a:t>
            </a:r>
          </a:p>
          <a:p>
            <a:pPr>
              <a:buNone/>
            </a:pPr>
            <a:endParaRPr lang="en-US" sz="1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I'd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rather have the cross-references, and then if I need to stream, </a:t>
            </a:r>
            <a:r>
              <a:rPr lang="en-US" sz="1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 can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figure out how to do that. </a:t>
            </a: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230813" y="4136271"/>
            <a:ext cx="187981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1600" b="0" dirty="0" smtClean="0"/>
              <a:t>Wendell </a:t>
            </a:r>
            <a:r>
              <a:rPr lang="en-US" altLang="en-US" sz="1600" b="0" dirty="0" err="1" smtClean="0"/>
              <a:t>Piez</a:t>
            </a:r>
            <a:endParaRPr lang="en-US" altLang="en-US" sz="1600" b="0" dirty="0"/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1600" b="0" dirty="0"/>
              <a:t>xsl-list, </a:t>
            </a:r>
            <a:r>
              <a:rPr lang="en-US" altLang="en-US" sz="1600" b="0" dirty="0" smtClean="0"/>
              <a:t>11/22/2013</a:t>
            </a:r>
            <a:endParaRPr lang="en-US" altLang="en-US" sz="16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XML for Streaming?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Wendell makes a really good point.</a:t>
            </a:r>
          </a:p>
          <a:p>
            <a:r>
              <a:rPr lang="en-US" dirty="0" smtClean="0"/>
              <a:t>However, sometimes with a small tweak here and there, an XML design can be changed from one that is not streamable to one that is streamable. See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XML Design That Is Not Suited For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39656"/>
            <a:ext cx="8229600" cy="12573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Below is an XML document that contains data about a military mission. It describes the type-of-mission (training, actual, simulation) and the weapons used.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90800" y="3289181"/>
            <a:ext cx="39370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96"/>
                </a:solidFill>
              </a:rPr>
              <a:t>&lt;Mission&gt;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&lt;Type&gt;</a:t>
            </a:r>
            <a:r>
              <a:rPr lang="en-US" sz="1200" dirty="0" smtClean="0">
                <a:solidFill>
                  <a:srgbClr val="000000"/>
                </a:solidFill>
              </a:rPr>
              <a:t>simulation</a:t>
            </a:r>
            <a:r>
              <a:rPr lang="en-US" sz="1200" dirty="0" smtClean="0">
                <a:solidFill>
                  <a:srgbClr val="000096"/>
                </a:solidFill>
              </a:rPr>
              <a:t>&lt;/Type&gt;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WeaponRelease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&lt;Munition&gt;</a:t>
            </a:r>
            <a:r>
              <a:rPr lang="en-US" sz="1200" dirty="0" smtClean="0">
                <a:solidFill>
                  <a:srgbClr val="000000"/>
                </a:solidFill>
              </a:rPr>
              <a:t>CBU-89</a:t>
            </a:r>
            <a:r>
              <a:rPr lang="en-US" sz="1200" dirty="0" smtClean="0">
                <a:solidFill>
                  <a:srgbClr val="000096"/>
                </a:solidFill>
              </a:rPr>
              <a:t>&lt;/Munition&gt;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&lt;Quantity&gt;</a:t>
            </a:r>
            <a:r>
              <a:rPr lang="en-US" sz="1200" dirty="0" smtClean="0">
                <a:solidFill>
                  <a:srgbClr val="000000"/>
                </a:solidFill>
              </a:rPr>
              <a:t>20</a:t>
            </a:r>
            <a:r>
              <a:rPr lang="en-US" sz="1200" dirty="0" smtClean="0">
                <a:solidFill>
                  <a:srgbClr val="000096"/>
                </a:solidFill>
              </a:rPr>
              <a:t>&lt;/Quantity&gt;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&lt;Target&gt;</a:t>
            </a:r>
            <a:r>
              <a:rPr lang="en-US" sz="1200" dirty="0" smtClean="0">
                <a:solidFill>
                  <a:srgbClr val="000000"/>
                </a:solidFill>
              </a:rPr>
              <a:t>Enemy terrorists</a:t>
            </a:r>
            <a:r>
              <a:rPr lang="en-US" sz="1200" dirty="0" smtClean="0">
                <a:solidFill>
                  <a:srgbClr val="000096"/>
                </a:solidFill>
              </a:rPr>
              <a:t>&lt;/Target&gt;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DateTime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2013-05-11T08:00:00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DateTime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WeaponRelease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96"/>
                </a:solidFill>
              </a:rPr>
              <a:t>&lt;/Mission&gt;</a:t>
            </a:r>
            <a:endParaRPr lang="en-US" altLang="en-US" sz="1200" b="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70100" y="3782755"/>
            <a:ext cx="72390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" y="3617655"/>
            <a:ext cx="1917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Suppose that processing this requires knowing the type-of-mission. Since the type is in a preceding node (and XSLT streaming prohibits access to preceding nodes), the XSLT program cannot process </a:t>
            </a:r>
            <a:r>
              <a:rPr lang="en-US" sz="1600" dirty="0" err="1" smtClean="0">
                <a:ea typeface="Verdana" pitchFamily="34" charset="0"/>
                <a:cs typeface="Verdana" pitchFamily="34" charset="0"/>
              </a:rPr>
              <a:t>WeaponRelease</a:t>
            </a:r>
            <a:r>
              <a:rPr lang="en-US" sz="1600" dirty="0" smtClean="0">
                <a:ea typeface="Verdana" pitchFamily="34" charset="0"/>
                <a:cs typeface="Verdana" pitchFamily="34" charset="0"/>
              </a:rPr>
              <a:t>.</a:t>
            </a:r>
            <a:endParaRPr lang="en-US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4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Revised XML Design So That It Is Suited For Streaming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02000" y="1965086"/>
            <a:ext cx="393700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600"/>
              </a:spcAft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96"/>
                </a:solidFill>
              </a:rPr>
              <a:t>&lt;Mission</a:t>
            </a:r>
            <a:r>
              <a:rPr lang="en-US" sz="1200" dirty="0" smtClean="0">
                <a:solidFill>
                  <a:srgbClr val="F5844C"/>
                </a:solidFill>
              </a:rPr>
              <a:t> type</a:t>
            </a:r>
            <a:r>
              <a:rPr lang="en-US" sz="1200" dirty="0" smtClean="0">
                <a:solidFill>
                  <a:srgbClr val="FF8040"/>
                </a:solidFill>
              </a:rPr>
              <a:t>=</a:t>
            </a:r>
            <a:r>
              <a:rPr lang="en-US" sz="1200" dirty="0" smtClean="0">
                <a:solidFill>
                  <a:srgbClr val="993300"/>
                </a:solidFill>
              </a:rPr>
              <a:t>"simulation"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WeaponRelease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&lt;Munition&gt;</a:t>
            </a:r>
            <a:r>
              <a:rPr lang="en-US" sz="1200" dirty="0" smtClean="0">
                <a:solidFill>
                  <a:srgbClr val="000000"/>
                </a:solidFill>
              </a:rPr>
              <a:t>CBU-89</a:t>
            </a:r>
            <a:r>
              <a:rPr lang="en-US" sz="1200" dirty="0" smtClean="0">
                <a:solidFill>
                  <a:srgbClr val="000096"/>
                </a:solidFill>
              </a:rPr>
              <a:t>&lt;/Munition&gt;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&lt;Quantity&gt;</a:t>
            </a:r>
            <a:r>
              <a:rPr lang="en-US" sz="1200" dirty="0" smtClean="0">
                <a:solidFill>
                  <a:srgbClr val="000000"/>
                </a:solidFill>
              </a:rPr>
              <a:t>20</a:t>
            </a:r>
            <a:r>
              <a:rPr lang="en-US" sz="1200" dirty="0" smtClean="0">
                <a:solidFill>
                  <a:srgbClr val="000096"/>
                </a:solidFill>
              </a:rPr>
              <a:t>&lt;/Quantity&gt;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&lt;Target&gt;</a:t>
            </a:r>
            <a:r>
              <a:rPr lang="en-US" sz="1200" dirty="0" smtClean="0">
                <a:solidFill>
                  <a:srgbClr val="000000"/>
                </a:solidFill>
              </a:rPr>
              <a:t>Enemy terrorists</a:t>
            </a:r>
            <a:r>
              <a:rPr lang="en-US" sz="1200" dirty="0" smtClean="0">
                <a:solidFill>
                  <a:srgbClr val="000096"/>
                </a:solidFill>
              </a:rPr>
              <a:t>&lt;/Target&gt;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dirty="0" err="1" smtClean="0">
                <a:solidFill>
                  <a:srgbClr val="000096"/>
                </a:solidFill>
              </a:rPr>
              <a:t>DateTime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2013-05-11T08:00:00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DateTime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   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 err="1" smtClean="0">
                <a:solidFill>
                  <a:srgbClr val="000096"/>
                </a:solidFill>
              </a:rPr>
              <a:t>WeaponRelease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96"/>
                </a:solidFill>
              </a:rPr>
              <a:t>&lt;/Mission&gt;</a:t>
            </a:r>
            <a:endParaRPr lang="en-US" altLang="en-US" sz="1200" b="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8900" y="2273300"/>
            <a:ext cx="88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7400" y="2082800"/>
            <a:ext cx="1917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ea typeface="Verdana" pitchFamily="34" charset="0"/>
                <a:cs typeface="Verdana" pitchFamily="34" charset="0"/>
              </a:rPr>
              <a:t>The data about the type-of-mission is now in an ancestor’s attribute, so the XSLT can process </a:t>
            </a:r>
            <a:r>
              <a:rPr lang="en-US" sz="1600" dirty="0" err="1" smtClean="0">
                <a:ea typeface="Verdana" pitchFamily="34" charset="0"/>
                <a:cs typeface="Verdana" pitchFamily="34" charset="0"/>
              </a:rPr>
              <a:t>WeaponRelease</a:t>
            </a:r>
            <a:r>
              <a:rPr lang="en-US" sz="1600" dirty="0" smtClean="0">
                <a:ea typeface="Verdana" pitchFamily="34" charset="0"/>
                <a:cs typeface="Verdana" pitchFamily="34" charset="0"/>
              </a:rPr>
              <a:t>.</a:t>
            </a:r>
            <a:endParaRPr lang="en-US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1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change in XML design can make the difference between a streamable XML versus a non-streamable XML.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14B6-3936-4068-8319-4E9321AB22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6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XML Design for Streamability</vt:lpstr>
      <vt:lpstr>Design XML for Streaming?</vt:lpstr>
      <vt:lpstr>Design XML for Streaming?</vt:lpstr>
      <vt:lpstr>An XML Design That Is Not Suited For Streaming</vt:lpstr>
      <vt:lpstr>Revised XML Design So That It Is Suited For Streaming</vt:lpstr>
      <vt:lpstr>Lesson Learned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Design for Streamability</dc:title>
  <dc:creator>Costello, Roger L.</dc:creator>
  <cp:keywords>XSLT Streaming, XML, streaming, XSLT, design, XML design</cp:keywords>
  <cp:lastModifiedBy>Costello, Roger L.</cp:lastModifiedBy>
  <cp:revision>6</cp:revision>
  <dcterms:created xsi:type="dcterms:W3CDTF">2013-11-24T10:03:45Z</dcterms:created>
  <dcterms:modified xsi:type="dcterms:W3CDTF">2013-11-24T10:17:08Z</dcterms:modified>
</cp:coreProperties>
</file>