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2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1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9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4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8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9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5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0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2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7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3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9D508-DF19-49C6-BE9D-90E22EA7F60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0A804-6236-4D99-8F25-58C3AAA3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copy-of(.)</a:t>
            </a:r>
            <a:br>
              <a:rPr lang="en-US" dirty="0" smtClean="0"/>
            </a:br>
            <a:r>
              <a:rPr lang="en-US" dirty="0" smtClean="0"/>
              <a:t>versus</a:t>
            </a:r>
            <a:br>
              <a:rPr lang="en-US" dirty="0" smtClean="0"/>
            </a:br>
            <a:r>
              <a:rPr lang="en-US" dirty="0" smtClean="0"/>
              <a:t>snapshot(.)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4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Consider this XML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54200" y="1580576"/>
            <a:ext cx="6743700" cy="433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br:Bridge</a:t>
            </a:r>
            <a:r>
              <a:rPr lang="en-US" sz="1200" dirty="0" smtClean="0">
                <a:solidFill>
                  <a:srgbClr val="F5844C"/>
                </a:solidFill>
              </a:rPr>
              <a:t> </a:t>
            </a:r>
            <a:r>
              <a:rPr lang="en-US" sz="1200" dirty="0" err="1" smtClean="0">
                <a:solidFill>
                  <a:srgbClr val="0099CC"/>
                </a:solidFill>
              </a:rPr>
              <a:t>xmlns:gml</a:t>
            </a:r>
            <a:r>
              <a:rPr lang="en-US" sz="1200" dirty="0" smtClean="0">
                <a:solidFill>
                  <a:srgbClr val="FF8040"/>
                </a:solidFill>
              </a:rPr>
              <a:t>=</a:t>
            </a:r>
            <a:r>
              <a:rPr lang="en-US" sz="1200" dirty="0" smtClean="0">
                <a:solidFill>
                  <a:srgbClr val="993300"/>
                </a:solidFill>
              </a:rPr>
              <a:t>"http://www.opengis.net/gml/3.2"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F5844C"/>
                </a:solidFill>
              </a:rPr>
              <a:t>                   </a:t>
            </a:r>
            <a:r>
              <a:rPr lang="en-US" sz="1200" dirty="0" err="1" smtClean="0">
                <a:solidFill>
                  <a:srgbClr val="0099CC"/>
                </a:solidFill>
              </a:rPr>
              <a:t>xmlns:br</a:t>
            </a:r>
            <a:r>
              <a:rPr lang="en-US" sz="1200" dirty="0" smtClean="0">
                <a:solidFill>
                  <a:srgbClr val="FF8040"/>
                </a:solidFill>
              </a:rPr>
              <a:t>=</a:t>
            </a:r>
            <a:r>
              <a:rPr lang="en-US" sz="1200" dirty="0" smtClean="0">
                <a:solidFill>
                  <a:srgbClr val="993300"/>
                </a:solidFill>
              </a:rPr>
              <a:t>"http://www.bridge.org"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F5844C"/>
                </a:solidFill>
              </a:rPr>
              <a:t>                   </a:t>
            </a:r>
            <a:r>
              <a:rPr lang="en-US" sz="1200" dirty="0" err="1" smtClean="0">
                <a:solidFill>
                  <a:srgbClr val="F5844C"/>
                </a:solidFill>
              </a:rPr>
              <a:t>gml:id</a:t>
            </a:r>
            <a:r>
              <a:rPr lang="en-US" sz="1200" dirty="0" smtClean="0">
                <a:solidFill>
                  <a:srgbClr val="FF8040"/>
                </a:solidFill>
              </a:rPr>
              <a:t>=</a:t>
            </a:r>
            <a:r>
              <a:rPr lang="en-US" sz="1200" dirty="0" smtClean="0">
                <a:solidFill>
                  <a:srgbClr val="993300"/>
                </a:solidFill>
              </a:rPr>
              <a:t>"Iowa-</a:t>
            </a:r>
            <a:r>
              <a:rPr lang="en-US" sz="1200" dirty="0" err="1" smtClean="0">
                <a:solidFill>
                  <a:srgbClr val="993300"/>
                </a:solidFill>
              </a:rPr>
              <a:t>IllinoisMemorialBridge</a:t>
            </a:r>
            <a:r>
              <a:rPr lang="en-US" sz="1200" dirty="0" smtClean="0">
                <a:solidFill>
                  <a:srgbClr val="993300"/>
                </a:solidFill>
              </a:rPr>
              <a:t>"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gml:description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The Interstate 74 Bridge, originally known as the Iowa-Illinois Memorial Bridge,</a:t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and often called The Twin Bridges, or the I-74 Bridge, is a pair of suspension</a:t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bridges that cross the Mississippi River and connect Bettendorf, Iowa and Moline, Illinois.</a:t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gml:description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gml:identifier</a:t>
            </a:r>
            <a:r>
              <a:rPr lang="en-US" sz="1200" dirty="0" smtClean="0">
                <a:solidFill>
                  <a:srgbClr val="F5844C"/>
                </a:solidFill>
              </a:rPr>
              <a:t> </a:t>
            </a:r>
            <a:r>
              <a:rPr lang="en-US" sz="1200" dirty="0" err="1" smtClean="0">
                <a:solidFill>
                  <a:srgbClr val="F5844C"/>
                </a:solidFill>
              </a:rPr>
              <a:t>codeSpace</a:t>
            </a:r>
            <a:r>
              <a:rPr lang="en-US" sz="1200" dirty="0" smtClean="0">
                <a:solidFill>
                  <a:srgbClr val="FF8040"/>
                </a:solidFill>
              </a:rPr>
              <a:t>=</a:t>
            </a:r>
            <a:r>
              <a:rPr lang="en-US" sz="1200" dirty="0" smtClean="0">
                <a:solidFill>
                  <a:srgbClr val="993300"/>
                </a:solidFill>
              </a:rPr>
              <a:t>"http://iowadot.gov"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#8205,OL074  8205,OR074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gml:identifier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gml:name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I-74 Bridge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gml:name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gml:name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Twin Bridge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gml:name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gml:boundedBy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   </a:t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b="1" dirty="0" err="1" smtClean="0">
                <a:solidFill>
                  <a:srgbClr val="000096"/>
                </a:solidFill>
              </a:rPr>
              <a:t>gml:Envelope</a:t>
            </a:r>
            <a:r>
              <a:rPr lang="en-US" sz="1200" dirty="0" smtClean="0">
                <a:solidFill>
                  <a:srgbClr val="F5844C"/>
                </a:solidFill>
              </a:rPr>
              <a:t> </a:t>
            </a:r>
            <a:r>
              <a:rPr lang="en-US" sz="1200" dirty="0" err="1" smtClean="0">
                <a:solidFill>
                  <a:srgbClr val="F5844C"/>
                </a:solidFill>
              </a:rPr>
              <a:t>srsName</a:t>
            </a:r>
            <a:r>
              <a:rPr lang="en-US" sz="1200" dirty="0" smtClean="0">
                <a:solidFill>
                  <a:srgbClr val="FF8040"/>
                </a:solidFill>
              </a:rPr>
              <a:t>=</a:t>
            </a:r>
            <a:r>
              <a:rPr lang="en-US" sz="1200" dirty="0" smtClean="0">
                <a:solidFill>
                  <a:srgbClr val="993300"/>
                </a:solidFill>
              </a:rPr>
              <a:t>"http://earth-info.nga.mil/</a:t>
            </a:r>
            <a:r>
              <a:rPr lang="en-US" sz="1200" dirty="0" err="1" smtClean="0">
                <a:solidFill>
                  <a:srgbClr val="993300"/>
                </a:solidFill>
              </a:rPr>
              <a:t>GandG</a:t>
            </a:r>
            <a:r>
              <a:rPr lang="en-US" sz="1200" dirty="0" smtClean="0">
                <a:solidFill>
                  <a:srgbClr val="993300"/>
                </a:solidFill>
              </a:rPr>
              <a:t>/wgs84/index.html"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gml:lowerCorner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41.512674 -90.513161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gml:lowerCorner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gml:upperCorner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41.524113 -90.51299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gml:upperCorner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gml:Envelope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gml:boundedBy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br:length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3,372 feet (1,028 m)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br:length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br:width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27 feet (8 m)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br:width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br:spans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Mississippi River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br:spans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br:Bridge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73213" y="4120356"/>
            <a:ext cx="635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4"/>
          <p:cNvSpPr txBox="1">
            <a:spLocks noChangeArrowheads="1"/>
          </p:cNvSpPr>
          <p:nvPr/>
        </p:nvSpPr>
        <p:spPr bwMode="auto">
          <a:xfrm>
            <a:off x="838200" y="3962400"/>
            <a:ext cx="9636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FC0128"/>
                </a:solidFill>
              </a:rPr>
              <a:t>Let this be the context node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98953" y="6028323"/>
            <a:ext cx="50694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 smtClean="0">
                <a:ea typeface="Verdana" pitchFamily="34" charset="0"/>
                <a:cs typeface="Verdana" pitchFamily="34" charset="0"/>
              </a:rPr>
              <a:t>The next slide shows this document’s tree view </a:t>
            </a:r>
            <a:r>
              <a:rPr lang="en-US" sz="1600" dirty="0" smtClean="0">
                <a:ea typeface="Verdana" pitchFamily="34" charset="0"/>
                <a:cs typeface="Verdana" pitchFamily="34" charset="0"/>
                <a:sym typeface="Wingdings" panose="05000000000000000000" pitchFamily="2" charset="2"/>
              </a:rPr>
              <a:t></a:t>
            </a:r>
            <a:endParaRPr lang="en-US" sz="1600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05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930525" y="187325"/>
            <a:ext cx="1130300" cy="901700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00387" y="488950"/>
            <a:ext cx="8493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/>
              <a:t>Document</a:t>
            </a:r>
          </a:p>
          <a:p>
            <a:pPr algn="ctr" latinLnBrk="1"/>
            <a:r>
              <a:rPr lang="en-US" sz="1200" b="1"/>
              <a:t>/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93712" y="1450975"/>
            <a:ext cx="1735138" cy="639763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82612" y="1463675"/>
            <a:ext cx="16144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/>
              <a:t>PI</a:t>
            </a:r>
            <a:endParaRPr lang="en-US" sz="1200"/>
          </a:p>
          <a:p>
            <a:pPr algn="ctr"/>
            <a:r>
              <a:rPr lang="en-US" sz="1200"/>
              <a:t>&lt;?xml version="1.0"?&gt;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18050" y="1479550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71437" y="1503363"/>
            <a:ext cx="780663" cy="44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 dirty="0"/>
              <a:t>Element</a:t>
            </a:r>
          </a:p>
          <a:p>
            <a:pPr algn="ctr"/>
            <a:r>
              <a:rPr lang="en-US" sz="1100" dirty="0" err="1" smtClean="0"/>
              <a:t>br:Bridge</a:t>
            </a:r>
            <a:endParaRPr lang="en-US" sz="11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635250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/>
              <a:t>Element</a:t>
            </a:r>
          </a:p>
          <a:p>
            <a:pPr algn="ctr"/>
            <a:r>
              <a:rPr lang="en-US" sz="1100" dirty="0" err="1" smtClean="0"/>
              <a:t>gml:description</a:t>
            </a:r>
            <a:endParaRPr lang="en-US" sz="1100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47837" y="2608263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gml:identifier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38550" y="2617788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gml:name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V="1">
            <a:off x="1366837" y="904875"/>
            <a:ext cx="385921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809625" y="2293938"/>
            <a:ext cx="7408862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811212" y="2312988"/>
            <a:ext cx="0" cy="300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2273300" y="22955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4167187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38"/>
          <p:cNvSpPr>
            <a:spLocks noChangeArrowheads="1"/>
          </p:cNvSpPr>
          <p:nvPr/>
        </p:nvSpPr>
        <p:spPr bwMode="auto">
          <a:xfrm>
            <a:off x="412750" y="36464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 smtClean="0"/>
              <a:t>The Interstate </a:t>
            </a:r>
          </a:p>
          <a:p>
            <a:pPr algn="ctr"/>
            <a:r>
              <a:rPr lang="en-US" sz="1000" dirty="0" smtClean="0"/>
              <a:t>74 Bridge</a:t>
            </a:r>
          </a:p>
          <a:p>
            <a:pPr algn="ctr"/>
            <a:r>
              <a:rPr lang="en-US" sz="1000" dirty="0" smtClean="0"/>
              <a:t>…</a:t>
            </a:r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>
            <a:off x="5270500" y="1987550"/>
            <a:ext cx="0" cy="312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44"/>
          <p:cNvSpPr>
            <a:spLocks noChangeShapeType="1"/>
          </p:cNvSpPr>
          <p:nvPr/>
        </p:nvSpPr>
        <p:spPr bwMode="auto">
          <a:xfrm>
            <a:off x="809625" y="31511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45"/>
          <p:cNvSpPr>
            <a:spLocks noChangeArrowheads="1"/>
          </p:cNvSpPr>
          <p:nvPr/>
        </p:nvSpPr>
        <p:spPr bwMode="auto">
          <a:xfrm>
            <a:off x="1873250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/>
              <a:t>#</a:t>
            </a:r>
            <a:r>
              <a:rPr lang="en-US" sz="1000" dirty="0" smtClean="0"/>
              <a:t>8205,OL074</a:t>
            </a: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</a:rPr>
              <a:t>…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Line 47"/>
          <p:cNvSpPr>
            <a:spLocks noChangeShapeType="1"/>
          </p:cNvSpPr>
          <p:nvPr/>
        </p:nvSpPr>
        <p:spPr bwMode="auto">
          <a:xfrm>
            <a:off x="2270125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5157787" y="1744663"/>
            <a:ext cx="23320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err="1" smtClean="0">
                <a:solidFill>
                  <a:srgbClr val="000000"/>
                </a:solidFill>
              </a:rPr>
              <a:t>gml:id</a:t>
            </a:r>
            <a:r>
              <a:rPr lang="en-US" sz="1000" dirty="0" smtClean="0">
                <a:solidFill>
                  <a:srgbClr val="000000"/>
                </a:solidFill>
              </a:rPr>
              <a:t>=</a:t>
            </a:r>
            <a:r>
              <a:rPr lang="en-US" sz="1000" dirty="0"/>
              <a:t>Iowa-</a:t>
            </a:r>
            <a:r>
              <a:rPr lang="en-US" sz="1000" dirty="0" err="1"/>
              <a:t>IllinoisMemorialBridge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2" name="Rectangle 62"/>
          <p:cNvSpPr>
            <a:spLocks noChangeArrowheads="1"/>
          </p:cNvSpPr>
          <p:nvPr/>
        </p:nvSpPr>
        <p:spPr bwMode="auto">
          <a:xfrm>
            <a:off x="2103437" y="2895600"/>
            <a:ext cx="2120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smtClean="0"/>
              <a:t>codespace=http</a:t>
            </a:r>
            <a:r>
              <a:rPr lang="en-US" sz="1000" dirty="0"/>
              <a:t>://iowadot.gov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3" name="Oval 45"/>
          <p:cNvSpPr>
            <a:spLocks noChangeArrowheads="1"/>
          </p:cNvSpPr>
          <p:nvPr/>
        </p:nvSpPr>
        <p:spPr bwMode="auto">
          <a:xfrm>
            <a:off x="3778250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/>
              <a:t>I-74 Bridge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4" name="Line 47"/>
          <p:cNvSpPr>
            <a:spLocks noChangeShapeType="1"/>
          </p:cNvSpPr>
          <p:nvPr/>
        </p:nvSpPr>
        <p:spPr bwMode="auto">
          <a:xfrm>
            <a:off x="4175125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933950" y="2617788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gml:name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5462587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45"/>
          <p:cNvSpPr>
            <a:spLocks noChangeArrowheads="1"/>
          </p:cNvSpPr>
          <p:nvPr/>
        </p:nvSpPr>
        <p:spPr bwMode="auto">
          <a:xfrm>
            <a:off x="5073650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 smtClean="0"/>
              <a:t>Twin </a:t>
            </a:r>
            <a:r>
              <a:rPr lang="en-US" sz="1000" dirty="0"/>
              <a:t>Bridge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8" name="Line 47"/>
          <p:cNvSpPr>
            <a:spLocks noChangeShapeType="1"/>
          </p:cNvSpPr>
          <p:nvPr/>
        </p:nvSpPr>
        <p:spPr bwMode="auto">
          <a:xfrm>
            <a:off x="5470525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256337" y="2620963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gml:boundedBy</a:t>
            </a:r>
            <a:endParaRPr lang="en-US" dirty="0"/>
          </a:p>
        </p:txBody>
      </p: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6781800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47"/>
          <p:cNvSpPr>
            <a:spLocks noChangeShapeType="1"/>
          </p:cNvSpPr>
          <p:nvPr/>
        </p:nvSpPr>
        <p:spPr bwMode="auto">
          <a:xfrm>
            <a:off x="6778625" y="31257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6269037" y="3624263"/>
            <a:ext cx="1057275" cy="4953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gml:Envelope</a:t>
            </a:r>
            <a:endParaRPr lang="en-US" dirty="0"/>
          </a:p>
        </p:txBody>
      </p:sp>
      <p:sp>
        <p:nvSpPr>
          <p:cNvPr id="33" name="Line 47"/>
          <p:cNvSpPr>
            <a:spLocks noChangeShapeType="1"/>
          </p:cNvSpPr>
          <p:nvPr/>
        </p:nvSpPr>
        <p:spPr bwMode="auto">
          <a:xfrm>
            <a:off x="6797674" y="4119563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5881687" y="4602163"/>
            <a:ext cx="18430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Line 21"/>
          <p:cNvSpPr>
            <a:spLocks noChangeShapeType="1"/>
          </p:cNvSpPr>
          <p:nvPr/>
        </p:nvSpPr>
        <p:spPr bwMode="auto">
          <a:xfrm>
            <a:off x="5881687" y="4602163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>
            <a:off x="7735887" y="4602163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270500" y="4902201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gml:lowerCorner</a:t>
            </a:r>
            <a:endParaRPr lang="en-US" dirty="0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208837" y="4902201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gml:upperCorner</a:t>
            </a:r>
            <a:endParaRPr lang="en-US" dirty="0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5499100" y="5894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/>
              <a:t>41.512674 </a:t>
            </a:r>
            <a:endParaRPr lang="en-US" sz="1000" dirty="0" smtClean="0"/>
          </a:p>
          <a:p>
            <a:pPr algn="ctr"/>
            <a:r>
              <a:rPr lang="en-US" sz="1000" dirty="0" smtClean="0"/>
              <a:t>-</a:t>
            </a:r>
            <a:r>
              <a:rPr lang="en-US" sz="1000" dirty="0"/>
              <a:t>90.513161</a:t>
            </a:r>
            <a:endParaRPr lang="en-US" sz="1000" dirty="0" smtClean="0"/>
          </a:p>
        </p:txBody>
      </p:sp>
      <p:sp>
        <p:nvSpPr>
          <p:cNvPr id="40" name="Line 44"/>
          <p:cNvSpPr>
            <a:spLocks noChangeShapeType="1"/>
          </p:cNvSpPr>
          <p:nvPr/>
        </p:nvSpPr>
        <p:spPr bwMode="auto">
          <a:xfrm>
            <a:off x="5895975" y="5399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38"/>
          <p:cNvSpPr>
            <a:spLocks noChangeArrowheads="1"/>
          </p:cNvSpPr>
          <p:nvPr/>
        </p:nvSpPr>
        <p:spPr bwMode="auto">
          <a:xfrm>
            <a:off x="7333455" y="5894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/>
              <a:t>41.524113 </a:t>
            </a:r>
            <a:endParaRPr lang="en-US" sz="1000" dirty="0" smtClean="0"/>
          </a:p>
          <a:p>
            <a:pPr algn="ctr"/>
            <a:r>
              <a:rPr lang="en-US" sz="1000" dirty="0" smtClean="0"/>
              <a:t>-</a:t>
            </a:r>
            <a:r>
              <a:rPr lang="en-US" sz="1000" dirty="0"/>
              <a:t>90.51299</a:t>
            </a:r>
            <a:endParaRPr lang="en-US" sz="1000" dirty="0" smtClean="0"/>
          </a:p>
        </p:txBody>
      </p:sp>
      <p:sp>
        <p:nvSpPr>
          <p:cNvPr id="42" name="Line 44"/>
          <p:cNvSpPr>
            <a:spLocks noChangeShapeType="1"/>
          </p:cNvSpPr>
          <p:nvPr/>
        </p:nvSpPr>
        <p:spPr bwMode="auto">
          <a:xfrm>
            <a:off x="7730330" y="5399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62"/>
          <p:cNvSpPr>
            <a:spLocks noChangeArrowheads="1"/>
          </p:cNvSpPr>
          <p:nvPr/>
        </p:nvSpPr>
        <p:spPr bwMode="auto">
          <a:xfrm>
            <a:off x="6758587" y="3929856"/>
            <a:ext cx="2120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err="1" smtClean="0"/>
              <a:t>srsName</a:t>
            </a:r>
            <a:r>
              <a:rPr lang="en-US" sz="1000" dirty="0" smtClean="0"/>
              <a:t>=</a:t>
            </a:r>
            <a:r>
              <a:rPr lang="en-US" sz="1000" dirty="0"/>
              <a:t>http://</a:t>
            </a:r>
            <a:r>
              <a:rPr lang="en-US" sz="1000" dirty="0" smtClean="0"/>
              <a:t>earth-info.nga.mil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218487" y="210699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ea typeface="Verdana" pitchFamily="34" charset="0"/>
                <a:cs typeface="Verdana" pitchFamily="34" charset="0"/>
              </a:rPr>
              <a:t>. . .</a:t>
            </a:r>
            <a:endParaRPr lang="en-US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1358900" y="917575"/>
            <a:ext cx="0" cy="522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5243512" y="930275"/>
            <a:ext cx="0" cy="522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64"/>
          <p:cNvSpPr txBox="1">
            <a:spLocks noChangeArrowheads="1"/>
          </p:cNvSpPr>
          <p:nvPr/>
        </p:nvSpPr>
        <p:spPr bwMode="auto">
          <a:xfrm>
            <a:off x="7336930" y="3484563"/>
            <a:ext cx="9636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FC0128"/>
                </a:solidFill>
              </a:rPr>
              <a:t>context node</a:t>
            </a:r>
          </a:p>
        </p:txBody>
      </p:sp>
    </p:spTree>
    <p:extLst>
      <p:ext uri="{BB962C8B-B14F-4D97-AF65-F5344CB8AC3E}">
        <p14:creationId xmlns:p14="http://schemas.microsoft.com/office/powerpoint/2010/main" val="8732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930525" y="187325"/>
            <a:ext cx="1130300" cy="901700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00387" y="488950"/>
            <a:ext cx="8493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/>
              <a:t>Document</a:t>
            </a:r>
          </a:p>
          <a:p>
            <a:pPr algn="ctr" latinLnBrk="1"/>
            <a:r>
              <a:rPr lang="en-US" sz="1200" b="1"/>
              <a:t>/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93712" y="1450975"/>
            <a:ext cx="1735138" cy="639763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82612" y="1463675"/>
            <a:ext cx="16144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/>
              <a:t>PI</a:t>
            </a:r>
            <a:endParaRPr lang="en-US" sz="1200"/>
          </a:p>
          <a:p>
            <a:pPr algn="ctr"/>
            <a:r>
              <a:rPr lang="en-US" sz="1200"/>
              <a:t>&lt;?xml version="1.0"?&gt;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18050" y="1479550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71437" y="1503363"/>
            <a:ext cx="780663" cy="44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 dirty="0"/>
              <a:t>Element</a:t>
            </a:r>
          </a:p>
          <a:p>
            <a:pPr algn="ctr"/>
            <a:r>
              <a:rPr lang="en-US" sz="1100" dirty="0" err="1" smtClean="0"/>
              <a:t>br:Bridge</a:t>
            </a:r>
            <a:endParaRPr lang="en-US" sz="11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635250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/>
              <a:t>Element</a:t>
            </a:r>
          </a:p>
          <a:p>
            <a:pPr algn="ctr"/>
            <a:r>
              <a:rPr lang="en-US" sz="1100" dirty="0" err="1" smtClean="0"/>
              <a:t>gml:description</a:t>
            </a:r>
            <a:endParaRPr lang="en-US" sz="1100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47837" y="2608263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gml:identifier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38550" y="2617788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gml:name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V="1">
            <a:off x="1366837" y="904875"/>
            <a:ext cx="385921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809625" y="2293938"/>
            <a:ext cx="7408862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811212" y="2312988"/>
            <a:ext cx="0" cy="300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2273300" y="22955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4167187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38"/>
          <p:cNvSpPr>
            <a:spLocks noChangeArrowheads="1"/>
          </p:cNvSpPr>
          <p:nvPr/>
        </p:nvSpPr>
        <p:spPr bwMode="auto">
          <a:xfrm>
            <a:off x="412750" y="36464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 smtClean="0"/>
              <a:t>The Interstate </a:t>
            </a:r>
          </a:p>
          <a:p>
            <a:pPr algn="ctr"/>
            <a:r>
              <a:rPr lang="en-US" sz="1000" dirty="0" smtClean="0"/>
              <a:t>74 Bridge</a:t>
            </a:r>
          </a:p>
          <a:p>
            <a:pPr algn="ctr"/>
            <a:r>
              <a:rPr lang="en-US" sz="1000" dirty="0" smtClean="0"/>
              <a:t>…</a:t>
            </a:r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>
            <a:off x="5270500" y="1987550"/>
            <a:ext cx="0" cy="312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44"/>
          <p:cNvSpPr>
            <a:spLocks noChangeShapeType="1"/>
          </p:cNvSpPr>
          <p:nvPr/>
        </p:nvSpPr>
        <p:spPr bwMode="auto">
          <a:xfrm>
            <a:off x="809625" y="31511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45"/>
          <p:cNvSpPr>
            <a:spLocks noChangeArrowheads="1"/>
          </p:cNvSpPr>
          <p:nvPr/>
        </p:nvSpPr>
        <p:spPr bwMode="auto">
          <a:xfrm>
            <a:off x="1873250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/>
              <a:t>#</a:t>
            </a:r>
            <a:r>
              <a:rPr lang="en-US" sz="1000" dirty="0" smtClean="0"/>
              <a:t>8205,OL074</a:t>
            </a: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</a:rPr>
              <a:t>…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Line 47"/>
          <p:cNvSpPr>
            <a:spLocks noChangeShapeType="1"/>
          </p:cNvSpPr>
          <p:nvPr/>
        </p:nvSpPr>
        <p:spPr bwMode="auto">
          <a:xfrm>
            <a:off x="2270125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5157787" y="1744663"/>
            <a:ext cx="23320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err="1" smtClean="0">
                <a:solidFill>
                  <a:srgbClr val="000000"/>
                </a:solidFill>
              </a:rPr>
              <a:t>gml:id</a:t>
            </a:r>
            <a:r>
              <a:rPr lang="en-US" sz="1000" dirty="0" smtClean="0">
                <a:solidFill>
                  <a:srgbClr val="000000"/>
                </a:solidFill>
              </a:rPr>
              <a:t>=</a:t>
            </a:r>
            <a:r>
              <a:rPr lang="en-US" sz="1000" dirty="0"/>
              <a:t>Iowa-</a:t>
            </a:r>
            <a:r>
              <a:rPr lang="en-US" sz="1000" dirty="0" err="1"/>
              <a:t>IllinoisMemorialBridge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2" name="Rectangle 62"/>
          <p:cNvSpPr>
            <a:spLocks noChangeArrowheads="1"/>
          </p:cNvSpPr>
          <p:nvPr/>
        </p:nvSpPr>
        <p:spPr bwMode="auto">
          <a:xfrm>
            <a:off x="2103437" y="2895600"/>
            <a:ext cx="2120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smtClean="0"/>
              <a:t>codespace=http</a:t>
            </a:r>
            <a:r>
              <a:rPr lang="en-US" sz="1000" dirty="0"/>
              <a:t>://iowadot.gov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3" name="Oval 45"/>
          <p:cNvSpPr>
            <a:spLocks noChangeArrowheads="1"/>
          </p:cNvSpPr>
          <p:nvPr/>
        </p:nvSpPr>
        <p:spPr bwMode="auto">
          <a:xfrm>
            <a:off x="3778250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/>
              <a:t>I-74 Bridge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4" name="Line 47"/>
          <p:cNvSpPr>
            <a:spLocks noChangeShapeType="1"/>
          </p:cNvSpPr>
          <p:nvPr/>
        </p:nvSpPr>
        <p:spPr bwMode="auto">
          <a:xfrm>
            <a:off x="4175125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933950" y="2617788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gml:name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5462587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45"/>
          <p:cNvSpPr>
            <a:spLocks noChangeArrowheads="1"/>
          </p:cNvSpPr>
          <p:nvPr/>
        </p:nvSpPr>
        <p:spPr bwMode="auto">
          <a:xfrm>
            <a:off x="5073650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 smtClean="0"/>
              <a:t>Twin </a:t>
            </a:r>
            <a:r>
              <a:rPr lang="en-US" sz="1000" dirty="0"/>
              <a:t>Bridge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8" name="Line 47"/>
          <p:cNvSpPr>
            <a:spLocks noChangeShapeType="1"/>
          </p:cNvSpPr>
          <p:nvPr/>
        </p:nvSpPr>
        <p:spPr bwMode="auto">
          <a:xfrm>
            <a:off x="5470525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256337" y="2620963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gml:boundedBy</a:t>
            </a:r>
            <a:endParaRPr lang="en-US" dirty="0"/>
          </a:p>
        </p:txBody>
      </p: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6781800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47"/>
          <p:cNvSpPr>
            <a:spLocks noChangeShapeType="1"/>
          </p:cNvSpPr>
          <p:nvPr/>
        </p:nvSpPr>
        <p:spPr bwMode="auto">
          <a:xfrm>
            <a:off x="6778625" y="31257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6269037" y="3624263"/>
            <a:ext cx="1057275" cy="4953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gml:Envelope</a:t>
            </a:r>
            <a:endParaRPr lang="en-US" dirty="0"/>
          </a:p>
        </p:txBody>
      </p:sp>
      <p:sp>
        <p:nvSpPr>
          <p:cNvPr id="33" name="Line 47"/>
          <p:cNvSpPr>
            <a:spLocks noChangeShapeType="1"/>
          </p:cNvSpPr>
          <p:nvPr/>
        </p:nvSpPr>
        <p:spPr bwMode="auto">
          <a:xfrm>
            <a:off x="6797674" y="4119563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5881687" y="4602163"/>
            <a:ext cx="18430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Line 21"/>
          <p:cNvSpPr>
            <a:spLocks noChangeShapeType="1"/>
          </p:cNvSpPr>
          <p:nvPr/>
        </p:nvSpPr>
        <p:spPr bwMode="auto">
          <a:xfrm>
            <a:off x="5881687" y="4602163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>
            <a:off x="7735887" y="4602163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270500" y="4902201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gml:lowerCorner</a:t>
            </a:r>
            <a:endParaRPr lang="en-US" dirty="0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208837" y="4902201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gml:upperCorner</a:t>
            </a:r>
            <a:endParaRPr lang="en-US" dirty="0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5499100" y="5894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/>
              <a:t>41.512674 </a:t>
            </a:r>
            <a:endParaRPr lang="en-US" sz="1000" dirty="0" smtClean="0"/>
          </a:p>
          <a:p>
            <a:pPr algn="ctr"/>
            <a:r>
              <a:rPr lang="en-US" sz="1000" dirty="0" smtClean="0"/>
              <a:t>-</a:t>
            </a:r>
            <a:r>
              <a:rPr lang="en-US" sz="1000" dirty="0"/>
              <a:t>90.513161</a:t>
            </a:r>
            <a:endParaRPr lang="en-US" sz="1000" dirty="0" smtClean="0"/>
          </a:p>
        </p:txBody>
      </p:sp>
      <p:sp>
        <p:nvSpPr>
          <p:cNvPr id="40" name="Line 44"/>
          <p:cNvSpPr>
            <a:spLocks noChangeShapeType="1"/>
          </p:cNvSpPr>
          <p:nvPr/>
        </p:nvSpPr>
        <p:spPr bwMode="auto">
          <a:xfrm>
            <a:off x="5895975" y="5399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38"/>
          <p:cNvSpPr>
            <a:spLocks noChangeArrowheads="1"/>
          </p:cNvSpPr>
          <p:nvPr/>
        </p:nvSpPr>
        <p:spPr bwMode="auto">
          <a:xfrm>
            <a:off x="7333455" y="5894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/>
              <a:t>41.524113 </a:t>
            </a:r>
            <a:endParaRPr lang="en-US" sz="1000" dirty="0" smtClean="0"/>
          </a:p>
          <a:p>
            <a:pPr algn="ctr"/>
            <a:r>
              <a:rPr lang="en-US" sz="1000" dirty="0" smtClean="0"/>
              <a:t>-</a:t>
            </a:r>
            <a:r>
              <a:rPr lang="en-US" sz="1000" dirty="0"/>
              <a:t>90.51299</a:t>
            </a:r>
            <a:endParaRPr lang="en-US" sz="1000" dirty="0" smtClean="0"/>
          </a:p>
        </p:txBody>
      </p:sp>
      <p:sp>
        <p:nvSpPr>
          <p:cNvPr id="42" name="Line 44"/>
          <p:cNvSpPr>
            <a:spLocks noChangeShapeType="1"/>
          </p:cNvSpPr>
          <p:nvPr/>
        </p:nvSpPr>
        <p:spPr bwMode="auto">
          <a:xfrm>
            <a:off x="7730330" y="5399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62"/>
          <p:cNvSpPr>
            <a:spLocks noChangeArrowheads="1"/>
          </p:cNvSpPr>
          <p:nvPr/>
        </p:nvSpPr>
        <p:spPr bwMode="auto">
          <a:xfrm>
            <a:off x="6758587" y="3929856"/>
            <a:ext cx="2120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err="1" smtClean="0"/>
              <a:t>srsName</a:t>
            </a:r>
            <a:r>
              <a:rPr lang="en-US" sz="1000" dirty="0" smtClean="0"/>
              <a:t>=</a:t>
            </a:r>
            <a:r>
              <a:rPr lang="en-US" sz="1000" dirty="0"/>
              <a:t>http://</a:t>
            </a:r>
            <a:r>
              <a:rPr lang="en-US" sz="1000" dirty="0" smtClean="0"/>
              <a:t>earth-info.nga.mil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1358900" y="917575"/>
            <a:ext cx="0" cy="522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5243512" y="930275"/>
            <a:ext cx="0" cy="522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64"/>
          <p:cNvSpPr txBox="1">
            <a:spLocks noChangeArrowheads="1"/>
          </p:cNvSpPr>
          <p:nvPr/>
        </p:nvSpPr>
        <p:spPr bwMode="auto">
          <a:xfrm>
            <a:off x="7313612" y="3562549"/>
            <a:ext cx="11414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FC0128"/>
                </a:solidFill>
              </a:rPr>
              <a:t>copy-of(.)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218487" y="210699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ea typeface="Verdana" pitchFamily="34" charset="0"/>
                <a:cs typeface="Verdana" pitchFamily="34" charset="0"/>
              </a:rPr>
              <a:t>. . .</a:t>
            </a:r>
            <a:endParaRPr lang="en-US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030787" y="3378200"/>
            <a:ext cx="3784600" cy="3403600"/>
          </a:xfrm>
          <a:custGeom>
            <a:avLst/>
            <a:gdLst>
              <a:gd name="connsiteX0" fmla="*/ 1511300 w 3784600"/>
              <a:gd name="connsiteY0" fmla="*/ 50800 h 3403600"/>
              <a:gd name="connsiteX1" fmla="*/ 1346200 w 3784600"/>
              <a:gd name="connsiteY1" fmla="*/ 63500 h 3403600"/>
              <a:gd name="connsiteX2" fmla="*/ 1295400 w 3784600"/>
              <a:gd name="connsiteY2" fmla="*/ 127000 h 3403600"/>
              <a:gd name="connsiteX3" fmla="*/ 1257300 w 3784600"/>
              <a:gd name="connsiteY3" fmla="*/ 152400 h 3403600"/>
              <a:gd name="connsiteX4" fmla="*/ 1206500 w 3784600"/>
              <a:gd name="connsiteY4" fmla="*/ 215900 h 3403600"/>
              <a:gd name="connsiteX5" fmla="*/ 1143000 w 3784600"/>
              <a:gd name="connsiteY5" fmla="*/ 279400 h 3403600"/>
              <a:gd name="connsiteX6" fmla="*/ 1117600 w 3784600"/>
              <a:gd name="connsiteY6" fmla="*/ 317500 h 3403600"/>
              <a:gd name="connsiteX7" fmla="*/ 1092200 w 3784600"/>
              <a:gd name="connsiteY7" fmla="*/ 444500 h 3403600"/>
              <a:gd name="connsiteX8" fmla="*/ 1079500 w 3784600"/>
              <a:gd name="connsiteY8" fmla="*/ 482600 h 3403600"/>
              <a:gd name="connsiteX9" fmla="*/ 1066800 w 3784600"/>
              <a:gd name="connsiteY9" fmla="*/ 558800 h 3403600"/>
              <a:gd name="connsiteX10" fmla="*/ 1041400 w 3784600"/>
              <a:gd name="connsiteY10" fmla="*/ 635000 h 3403600"/>
              <a:gd name="connsiteX11" fmla="*/ 990600 w 3784600"/>
              <a:gd name="connsiteY11" fmla="*/ 711200 h 3403600"/>
              <a:gd name="connsiteX12" fmla="*/ 965200 w 3784600"/>
              <a:gd name="connsiteY12" fmla="*/ 787400 h 3403600"/>
              <a:gd name="connsiteX13" fmla="*/ 952500 w 3784600"/>
              <a:gd name="connsiteY13" fmla="*/ 825500 h 3403600"/>
              <a:gd name="connsiteX14" fmla="*/ 889000 w 3784600"/>
              <a:gd name="connsiteY14" fmla="*/ 939800 h 3403600"/>
              <a:gd name="connsiteX15" fmla="*/ 850900 w 3784600"/>
              <a:gd name="connsiteY15" fmla="*/ 977900 h 3403600"/>
              <a:gd name="connsiteX16" fmla="*/ 812800 w 3784600"/>
              <a:gd name="connsiteY16" fmla="*/ 990600 h 3403600"/>
              <a:gd name="connsiteX17" fmla="*/ 762000 w 3784600"/>
              <a:gd name="connsiteY17" fmla="*/ 1003300 h 3403600"/>
              <a:gd name="connsiteX18" fmla="*/ 723900 w 3784600"/>
              <a:gd name="connsiteY18" fmla="*/ 1016000 h 3403600"/>
              <a:gd name="connsiteX19" fmla="*/ 558800 w 3784600"/>
              <a:gd name="connsiteY19" fmla="*/ 1028700 h 3403600"/>
              <a:gd name="connsiteX20" fmla="*/ 508000 w 3784600"/>
              <a:gd name="connsiteY20" fmla="*/ 1041400 h 3403600"/>
              <a:gd name="connsiteX21" fmla="*/ 431800 w 3784600"/>
              <a:gd name="connsiteY21" fmla="*/ 1092200 h 3403600"/>
              <a:gd name="connsiteX22" fmla="*/ 393700 w 3784600"/>
              <a:gd name="connsiteY22" fmla="*/ 1117600 h 3403600"/>
              <a:gd name="connsiteX23" fmla="*/ 304800 w 3784600"/>
              <a:gd name="connsiteY23" fmla="*/ 1155700 h 3403600"/>
              <a:gd name="connsiteX24" fmla="*/ 241300 w 3784600"/>
              <a:gd name="connsiteY24" fmla="*/ 1231900 h 3403600"/>
              <a:gd name="connsiteX25" fmla="*/ 177800 w 3784600"/>
              <a:gd name="connsiteY25" fmla="*/ 1346200 h 3403600"/>
              <a:gd name="connsiteX26" fmla="*/ 152400 w 3784600"/>
              <a:gd name="connsiteY26" fmla="*/ 1384300 h 3403600"/>
              <a:gd name="connsiteX27" fmla="*/ 127000 w 3784600"/>
              <a:gd name="connsiteY27" fmla="*/ 1473200 h 3403600"/>
              <a:gd name="connsiteX28" fmla="*/ 101600 w 3784600"/>
              <a:gd name="connsiteY28" fmla="*/ 1549400 h 3403600"/>
              <a:gd name="connsiteX29" fmla="*/ 88900 w 3784600"/>
              <a:gd name="connsiteY29" fmla="*/ 1663700 h 3403600"/>
              <a:gd name="connsiteX30" fmla="*/ 76200 w 3784600"/>
              <a:gd name="connsiteY30" fmla="*/ 1790700 h 3403600"/>
              <a:gd name="connsiteX31" fmla="*/ 12700 w 3784600"/>
              <a:gd name="connsiteY31" fmla="*/ 1905000 h 3403600"/>
              <a:gd name="connsiteX32" fmla="*/ 0 w 3784600"/>
              <a:gd name="connsiteY32" fmla="*/ 1943100 h 3403600"/>
              <a:gd name="connsiteX33" fmla="*/ 25400 w 3784600"/>
              <a:gd name="connsiteY33" fmla="*/ 2781300 h 3403600"/>
              <a:gd name="connsiteX34" fmla="*/ 76200 w 3784600"/>
              <a:gd name="connsiteY34" fmla="*/ 2895600 h 3403600"/>
              <a:gd name="connsiteX35" fmla="*/ 152400 w 3784600"/>
              <a:gd name="connsiteY35" fmla="*/ 2959100 h 3403600"/>
              <a:gd name="connsiteX36" fmla="*/ 215900 w 3784600"/>
              <a:gd name="connsiteY36" fmla="*/ 3022600 h 3403600"/>
              <a:gd name="connsiteX37" fmla="*/ 279400 w 3784600"/>
              <a:gd name="connsiteY37" fmla="*/ 3073400 h 3403600"/>
              <a:gd name="connsiteX38" fmla="*/ 304800 w 3784600"/>
              <a:gd name="connsiteY38" fmla="*/ 3111500 h 3403600"/>
              <a:gd name="connsiteX39" fmla="*/ 342900 w 3784600"/>
              <a:gd name="connsiteY39" fmla="*/ 3149600 h 3403600"/>
              <a:gd name="connsiteX40" fmla="*/ 419100 w 3784600"/>
              <a:gd name="connsiteY40" fmla="*/ 3200400 h 3403600"/>
              <a:gd name="connsiteX41" fmla="*/ 457200 w 3784600"/>
              <a:gd name="connsiteY41" fmla="*/ 3225800 h 3403600"/>
              <a:gd name="connsiteX42" fmla="*/ 520700 w 3784600"/>
              <a:gd name="connsiteY42" fmla="*/ 3263900 h 3403600"/>
              <a:gd name="connsiteX43" fmla="*/ 596900 w 3784600"/>
              <a:gd name="connsiteY43" fmla="*/ 3314700 h 3403600"/>
              <a:gd name="connsiteX44" fmla="*/ 723900 w 3784600"/>
              <a:gd name="connsiteY44" fmla="*/ 3340100 h 3403600"/>
              <a:gd name="connsiteX45" fmla="*/ 800100 w 3784600"/>
              <a:gd name="connsiteY45" fmla="*/ 3352800 h 3403600"/>
              <a:gd name="connsiteX46" fmla="*/ 1130300 w 3784600"/>
              <a:gd name="connsiteY46" fmla="*/ 3365500 h 3403600"/>
              <a:gd name="connsiteX47" fmla="*/ 1193800 w 3784600"/>
              <a:gd name="connsiteY47" fmla="*/ 3378200 h 3403600"/>
              <a:gd name="connsiteX48" fmla="*/ 1231900 w 3784600"/>
              <a:gd name="connsiteY48" fmla="*/ 3390900 h 3403600"/>
              <a:gd name="connsiteX49" fmla="*/ 1295400 w 3784600"/>
              <a:gd name="connsiteY49" fmla="*/ 3403600 h 3403600"/>
              <a:gd name="connsiteX50" fmla="*/ 2654300 w 3784600"/>
              <a:gd name="connsiteY50" fmla="*/ 3378200 h 3403600"/>
              <a:gd name="connsiteX51" fmla="*/ 2705100 w 3784600"/>
              <a:gd name="connsiteY51" fmla="*/ 3365500 h 3403600"/>
              <a:gd name="connsiteX52" fmla="*/ 2933700 w 3784600"/>
              <a:gd name="connsiteY52" fmla="*/ 3352800 h 3403600"/>
              <a:gd name="connsiteX53" fmla="*/ 3009900 w 3784600"/>
              <a:gd name="connsiteY53" fmla="*/ 3327400 h 3403600"/>
              <a:gd name="connsiteX54" fmla="*/ 3098800 w 3784600"/>
              <a:gd name="connsiteY54" fmla="*/ 3289300 h 3403600"/>
              <a:gd name="connsiteX55" fmla="*/ 3162300 w 3784600"/>
              <a:gd name="connsiteY55" fmla="*/ 3213100 h 3403600"/>
              <a:gd name="connsiteX56" fmla="*/ 3213100 w 3784600"/>
              <a:gd name="connsiteY56" fmla="*/ 3136900 h 3403600"/>
              <a:gd name="connsiteX57" fmla="*/ 3251200 w 3784600"/>
              <a:gd name="connsiteY57" fmla="*/ 3098800 h 3403600"/>
              <a:gd name="connsiteX58" fmla="*/ 3302000 w 3784600"/>
              <a:gd name="connsiteY58" fmla="*/ 2984500 h 3403600"/>
              <a:gd name="connsiteX59" fmla="*/ 3340100 w 3784600"/>
              <a:gd name="connsiteY59" fmla="*/ 2908300 h 3403600"/>
              <a:gd name="connsiteX60" fmla="*/ 3378200 w 3784600"/>
              <a:gd name="connsiteY60" fmla="*/ 2832100 h 3403600"/>
              <a:gd name="connsiteX61" fmla="*/ 3390900 w 3784600"/>
              <a:gd name="connsiteY61" fmla="*/ 2730500 h 3403600"/>
              <a:gd name="connsiteX62" fmla="*/ 3416300 w 3784600"/>
              <a:gd name="connsiteY62" fmla="*/ 2628900 h 3403600"/>
              <a:gd name="connsiteX63" fmla="*/ 3429000 w 3784600"/>
              <a:gd name="connsiteY63" fmla="*/ 2514600 h 3403600"/>
              <a:gd name="connsiteX64" fmla="*/ 3454400 w 3784600"/>
              <a:gd name="connsiteY64" fmla="*/ 2159000 h 3403600"/>
              <a:gd name="connsiteX65" fmla="*/ 3467100 w 3784600"/>
              <a:gd name="connsiteY65" fmla="*/ 2120900 h 3403600"/>
              <a:gd name="connsiteX66" fmla="*/ 3492500 w 3784600"/>
              <a:gd name="connsiteY66" fmla="*/ 2019300 h 3403600"/>
              <a:gd name="connsiteX67" fmla="*/ 3505200 w 3784600"/>
              <a:gd name="connsiteY67" fmla="*/ 1981200 h 3403600"/>
              <a:gd name="connsiteX68" fmla="*/ 3530600 w 3784600"/>
              <a:gd name="connsiteY68" fmla="*/ 1854200 h 3403600"/>
              <a:gd name="connsiteX69" fmla="*/ 3556000 w 3784600"/>
              <a:gd name="connsiteY69" fmla="*/ 1778000 h 3403600"/>
              <a:gd name="connsiteX70" fmla="*/ 3568700 w 3784600"/>
              <a:gd name="connsiteY70" fmla="*/ 1739900 h 3403600"/>
              <a:gd name="connsiteX71" fmla="*/ 3594100 w 3784600"/>
              <a:gd name="connsiteY71" fmla="*/ 1676400 h 3403600"/>
              <a:gd name="connsiteX72" fmla="*/ 3606800 w 3784600"/>
              <a:gd name="connsiteY72" fmla="*/ 1612900 h 3403600"/>
              <a:gd name="connsiteX73" fmla="*/ 3632200 w 3784600"/>
              <a:gd name="connsiteY73" fmla="*/ 1574800 h 3403600"/>
              <a:gd name="connsiteX74" fmla="*/ 3657600 w 3784600"/>
              <a:gd name="connsiteY74" fmla="*/ 1498600 h 3403600"/>
              <a:gd name="connsiteX75" fmla="*/ 3670300 w 3784600"/>
              <a:gd name="connsiteY75" fmla="*/ 1460500 h 3403600"/>
              <a:gd name="connsiteX76" fmla="*/ 3721100 w 3784600"/>
              <a:gd name="connsiteY76" fmla="*/ 1371600 h 3403600"/>
              <a:gd name="connsiteX77" fmla="*/ 3759200 w 3784600"/>
              <a:gd name="connsiteY77" fmla="*/ 1295400 h 3403600"/>
              <a:gd name="connsiteX78" fmla="*/ 3771900 w 3784600"/>
              <a:gd name="connsiteY78" fmla="*/ 1181100 h 3403600"/>
              <a:gd name="connsiteX79" fmla="*/ 3784600 w 3784600"/>
              <a:gd name="connsiteY79" fmla="*/ 1104900 h 3403600"/>
              <a:gd name="connsiteX80" fmla="*/ 3759200 w 3784600"/>
              <a:gd name="connsiteY80" fmla="*/ 914400 h 3403600"/>
              <a:gd name="connsiteX81" fmla="*/ 3746500 w 3784600"/>
              <a:gd name="connsiteY81" fmla="*/ 571500 h 3403600"/>
              <a:gd name="connsiteX82" fmla="*/ 3733800 w 3784600"/>
              <a:gd name="connsiteY82" fmla="*/ 482600 h 3403600"/>
              <a:gd name="connsiteX83" fmla="*/ 3683000 w 3784600"/>
              <a:gd name="connsiteY83" fmla="*/ 381000 h 3403600"/>
              <a:gd name="connsiteX84" fmla="*/ 3619500 w 3784600"/>
              <a:gd name="connsiteY84" fmla="*/ 330200 h 3403600"/>
              <a:gd name="connsiteX85" fmla="*/ 3581400 w 3784600"/>
              <a:gd name="connsiteY85" fmla="*/ 304800 h 3403600"/>
              <a:gd name="connsiteX86" fmla="*/ 3530600 w 3784600"/>
              <a:gd name="connsiteY86" fmla="*/ 292100 h 3403600"/>
              <a:gd name="connsiteX87" fmla="*/ 3492500 w 3784600"/>
              <a:gd name="connsiteY87" fmla="*/ 254000 h 3403600"/>
              <a:gd name="connsiteX88" fmla="*/ 3454400 w 3784600"/>
              <a:gd name="connsiteY88" fmla="*/ 241300 h 3403600"/>
              <a:gd name="connsiteX89" fmla="*/ 3365500 w 3784600"/>
              <a:gd name="connsiteY89" fmla="*/ 190500 h 3403600"/>
              <a:gd name="connsiteX90" fmla="*/ 3327400 w 3784600"/>
              <a:gd name="connsiteY90" fmla="*/ 177800 h 3403600"/>
              <a:gd name="connsiteX91" fmla="*/ 3238500 w 3784600"/>
              <a:gd name="connsiteY91" fmla="*/ 127000 h 3403600"/>
              <a:gd name="connsiteX92" fmla="*/ 3200400 w 3784600"/>
              <a:gd name="connsiteY92" fmla="*/ 114300 h 3403600"/>
              <a:gd name="connsiteX93" fmla="*/ 3136900 w 3784600"/>
              <a:gd name="connsiteY93" fmla="*/ 88900 h 3403600"/>
              <a:gd name="connsiteX94" fmla="*/ 3009900 w 3784600"/>
              <a:gd name="connsiteY94" fmla="*/ 50800 h 3403600"/>
              <a:gd name="connsiteX95" fmla="*/ 2933700 w 3784600"/>
              <a:gd name="connsiteY95" fmla="*/ 38100 h 3403600"/>
              <a:gd name="connsiteX96" fmla="*/ 2895600 w 3784600"/>
              <a:gd name="connsiteY96" fmla="*/ 25400 h 3403600"/>
              <a:gd name="connsiteX97" fmla="*/ 2565400 w 3784600"/>
              <a:gd name="connsiteY97" fmla="*/ 0 h 3403600"/>
              <a:gd name="connsiteX98" fmla="*/ 1701800 w 3784600"/>
              <a:gd name="connsiteY98" fmla="*/ 12700 h 3403600"/>
              <a:gd name="connsiteX99" fmla="*/ 1651000 w 3784600"/>
              <a:gd name="connsiteY99" fmla="*/ 25400 h 3403600"/>
              <a:gd name="connsiteX100" fmla="*/ 1511300 w 3784600"/>
              <a:gd name="connsiteY100" fmla="*/ 50800 h 340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784600" h="3403600">
                <a:moveTo>
                  <a:pt x="1511300" y="50800"/>
                </a:moveTo>
                <a:cubicBezTo>
                  <a:pt x="1460500" y="57150"/>
                  <a:pt x="1400451" y="53328"/>
                  <a:pt x="1346200" y="63500"/>
                </a:cubicBezTo>
                <a:cubicBezTo>
                  <a:pt x="1286253" y="74740"/>
                  <a:pt x="1322319" y="93352"/>
                  <a:pt x="1295400" y="127000"/>
                </a:cubicBezTo>
                <a:cubicBezTo>
                  <a:pt x="1285865" y="138919"/>
                  <a:pt x="1270000" y="143933"/>
                  <a:pt x="1257300" y="152400"/>
                </a:cubicBezTo>
                <a:cubicBezTo>
                  <a:pt x="1232576" y="226573"/>
                  <a:pt x="1263945" y="158455"/>
                  <a:pt x="1206500" y="215900"/>
                </a:cubicBezTo>
                <a:cubicBezTo>
                  <a:pt x="1121833" y="300567"/>
                  <a:pt x="1244600" y="211667"/>
                  <a:pt x="1143000" y="279400"/>
                </a:cubicBezTo>
                <a:cubicBezTo>
                  <a:pt x="1134533" y="292100"/>
                  <a:pt x="1124426" y="303848"/>
                  <a:pt x="1117600" y="317500"/>
                </a:cubicBezTo>
                <a:cubicBezTo>
                  <a:pt x="1098472" y="355756"/>
                  <a:pt x="1100000" y="405498"/>
                  <a:pt x="1092200" y="444500"/>
                </a:cubicBezTo>
                <a:cubicBezTo>
                  <a:pt x="1089575" y="457627"/>
                  <a:pt x="1082404" y="469532"/>
                  <a:pt x="1079500" y="482600"/>
                </a:cubicBezTo>
                <a:cubicBezTo>
                  <a:pt x="1073914" y="507737"/>
                  <a:pt x="1073045" y="533818"/>
                  <a:pt x="1066800" y="558800"/>
                </a:cubicBezTo>
                <a:cubicBezTo>
                  <a:pt x="1060306" y="584775"/>
                  <a:pt x="1056252" y="612723"/>
                  <a:pt x="1041400" y="635000"/>
                </a:cubicBezTo>
                <a:cubicBezTo>
                  <a:pt x="1024467" y="660400"/>
                  <a:pt x="1000253" y="682240"/>
                  <a:pt x="990600" y="711200"/>
                </a:cubicBezTo>
                <a:lnTo>
                  <a:pt x="965200" y="787400"/>
                </a:lnTo>
                <a:lnTo>
                  <a:pt x="952500" y="825500"/>
                </a:lnTo>
                <a:cubicBezTo>
                  <a:pt x="936530" y="873410"/>
                  <a:pt x="932669" y="896131"/>
                  <a:pt x="889000" y="939800"/>
                </a:cubicBezTo>
                <a:cubicBezTo>
                  <a:pt x="876300" y="952500"/>
                  <a:pt x="865844" y="967937"/>
                  <a:pt x="850900" y="977900"/>
                </a:cubicBezTo>
                <a:cubicBezTo>
                  <a:pt x="839761" y="985326"/>
                  <a:pt x="825672" y="986922"/>
                  <a:pt x="812800" y="990600"/>
                </a:cubicBezTo>
                <a:cubicBezTo>
                  <a:pt x="796017" y="995395"/>
                  <a:pt x="778783" y="998505"/>
                  <a:pt x="762000" y="1003300"/>
                </a:cubicBezTo>
                <a:cubicBezTo>
                  <a:pt x="749128" y="1006978"/>
                  <a:pt x="737184" y="1014340"/>
                  <a:pt x="723900" y="1016000"/>
                </a:cubicBezTo>
                <a:cubicBezTo>
                  <a:pt x="669130" y="1022846"/>
                  <a:pt x="613833" y="1024467"/>
                  <a:pt x="558800" y="1028700"/>
                </a:cubicBezTo>
                <a:cubicBezTo>
                  <a:pt x="541867" y="1032933"/>
                  <a:pt x="523612" y="1033594"/>
                  <a:pt x="508000" y="1041400"/>
                </a:cubicBezTo>
                <a:cubicBezTo>
                  <a:pt x="480696" y="1055052"/>
                  <a:pt x="457200" y="1075267"/>
                  <a:pt x="431800" y="1092200"/>
                </a:cubicBezTo>
                <a:cubicBezTo>
                  <a:pt x="419100" y="1100667"/>
                  <a:pt x="407352" y="1110774"/>
                  <a:pt x="393700" y="1117600"/>
                </a:cubicBezTo>
                <a:cubicBezTo>
                  <a:pt x="330926" y="1148987"/>
                  <a:pt x="360861" y="1137013"/>
                  <a:pt x="304800" y="1155700"/>
                </a:cubicBezTo>
                <a:cubicBezTo>
                  <a:pt x="214036" y="1291846"/>
                  <a:pt x="355383" y="1085221"/>
                  <a:pt x="241300" y="1231900"/>
                </a:cubicBezTo>
                <a:cubicBezTo>
                  <a:pt x="129179" y="1376056"/>
                  <a:pt x="223788" y="1254223"/>
                  <a:pt x="177800" y="1346200"/>
                </a:cubicBezTo>
                <a:cubicBezTo>
                  <a:pt x="170974" y="1359852"/>
                  <a:pt x="159226" y="1370648"/>
                  <a:pt x="152400" y="1384300"/>
                </a:cubicBezTo>
                <a:cubicBezTo>
                  <a:pt x="141730" y="1405640"/>
                  <a:pt x="133104" y="1452855"/>
                  <a:pt x="127000" y="1473200"/>
                </a:cubicBezTo>
                <a:cubicBezTo>
                  <a:pt x="119307" y="1498845"/>
                  <a:pt x="101600" y="1549400"/>
                  <a:pt x="101600" y="1549400"/>
                </a:cubicBezTo>
                <a:cubicBezTo>
                  <a:pt x="97367" y="1587500"/>
                  <a:pt x="92913" y="1625576"/>
                  <a:pt x="88900" y="1663700"/>
                </a:cubicBezTo>
                <a:cubicBezTo>
                  <a:pt x="84446" y="1706011"/>
                  <a:pt x="82669" y="1748650"/>
                  <a:pt x="76200" y="1790700"/>
                </a:cubicBezTo>
                <a:cubicBezTo>
                  <a:pt x="65257" y="1861830"/>
                  <a:pt x="44906" y="1808382"/>
                  <a:pt x="12700" y="1905000"/>
                </a:cubicBezTo>
                <a:lnTo>
                  <a:pt x="0" y="1943100"/>
                </a:lnTo>
                <a:cubicBezTo>
                  <a:pt x="8467" y="2222500"/>
                  <a:pt x="9895" y="2502202"/>
                  <a:pt x="25400" y="2781300"/>
                </a:cubicBezTo>
                <a:cubicBezTo>
                  <a:pt x="26879" y="2807930"/>
                  <a:pt x="52337" y="2871737"/>
                  <a:pt x="76200" y="2895600"/>
                </a:cubicBezTo>
                <a:cubicBezTo>
                  <a:pt x="176100" y="2995500"/>
                  <a:pt x="48372" y="2834266"/>
                  <a:pt x="152400" y="2959100"/>
                </a:cubicBezTo>
                <a:cubicBezTo>
                  <a:pt x="205317" y="3022600"/>
                  <a:pt x="146050" y="2976033"/>
                  <a:pt x="215900" y="3022600"/>
                </a:cubicBezTo>
                <a:cubicBezTo>
                  <a:pt x="288693" y="3131789"/>
                  <a:pt x="191766" y="3003293"/>
                  <a:pt x="279400" y="3073400"/>
                </a:cubicBezTo>
                <a:cubicBezTo>
                  <a:pt x="291319" y="3082935"/>
                  <a:pt x="295029" y="3099774"/>
                  <a:pt x="304800" y="3111500"/>
                </a:cubicBezTo>
                <a:cubicBezTo>
                  <a:pt x="316298" y="3125298"/>
                  <a:pt x="328723" y="3138573"/>
                  <a:pt x="342900" y="3149600"/>
                </a:cubicBezTo>
                <a:cubicBezTo>
                  <a:pt x="366997" y="3168342"/>
                  <a:pt x="393700" y="3183467"/>
                  <a:pt x="419100" y="3200400"/>
                </a:cubicBezTo>
                <a:cubicBezTo>
                  <a:pt x="431800" y="3208867"/>
                  <a:pt x="444257" y="3217710"/>
                  <a:pt x="457200" y="3225800"/>
                </a:cubicBezTo>
                <a:cubicBezTo>
                  <a:pt x="478132" y="3238883"/>
                  <a:pt x="500161" y="3250208"/>
                  <a:pt x="520700" y="3263900"/>
                </a:cubicBezTo>
                <a:cubicBezTo>
                  <a:pt x="546100" y="3280833"/>
                  <a:pt x="567940" y="3305047"/>
                  <a:pt x="596900" y="3314700"/>
                </a:cubicBezTo>
                <a:cubicBezTo>
                  <a:pt x="666195" y="3337798"/>
                  <a:pt x="615493" y="3323422"/>
                  <a:pt x="723900" y="3340100"/>
                </a:cubicBezTo>
                <a:cubicBezTo>
                  <a:pt x="749351" y="3344016"/>
                  <a:pt x="774400" y="3351194"/>
                  <a:pt x="800100" y="3352800"/>
                </a:cubicBezTo>
                <a:cubicBezTo>
                  <a:pt x="910034" y="3359671"/>
                  <a:pt x="1020233" y="3361267"/>
                  <a:pt x="1130300" y="3365500"/>
                </a:cubicBezTo>
                <a:cubicBezTo>
                  <a:pt x="1151467" y="3369733"/>
                  <a:pt x="1172859" y="3372965"/>
                  <a:pt x="1193800" y="3378200"/>
                </a:cubicBezTo>
                <a:cubicBezTo>
                  <a:pt x="1206787" y="3381447"/>
                  <a:pt x="1218913" y="3387653"/>
                  <a:pt x="1231900" y="3390900"/>
                </a:cubicBezTo>
                <a:cubicBezTo>
                  <a:pt x="1252841" y="3396135"/>
                  <a:pt x="1274233" y="3399367"/>
                  <a:pt x="1295400" y="3403600"/>
                </a:cubicBezTo>
                <a:cubicBezTo>
                  <a:pt x="1391964" y="3402346"/>
                  <a:pt x="2340553" y="3396656"/>
                  <a:pt x="2654300" y="3378200"/>
                </a:cubicBezTo>
                <a:cubicBezTo>
                  <a:pt x="2671724" y="3377175"/>
                  <a:pt x="2687717" y="3367080"/>
                  <a:pt x="2705100" y="3365500"/>
                </a:cubicBezTo>
                <a:cubicBezTo>
                  <a:pt x="2781104" y="3358591"/>
                  <a:pt x="2857500" y="3357033"/>
                  <a:pt x="2933700" y="3352800"/>
                </a:cubicBezTo>
                <a:cubicBezTo>
                  <a:pt x="2959100" y="3344333"/>
                  <a:pt x="2987623" y="3342252"/>
                  <a:pt x="3009900" y="3327400"/>
                </a:cubicBezTo>
                <a:cubicBezTo>
                  <a:pt x="3062523" y="3292318"/>
                  <a:pt x="3033192" y="3305702"/>
                  <a:pt x="3098800" y="3289300"/>
                </a:cubicBezTo>
                <a:cubicBezTo>
                  <a:pt x="3189564" y="3153154"/>
                  <a:pt x="3048217" y="3359779"/>
                  <a:pt x="3162300" y="3213100"/>
                </a:cubicBezTo>
                <a:cubicBezTo>
                  <a:pt x="3181042" y="3189003"/>
                  <a:pt x="3191514" y="3158486"/>
                  <a:pt x="3213100" y="3136900"/>
                </a:cubicBezTo>
                <a:cubicBezTo>
                  <a:pt x="3225800" y="3124200"/>
                  <a:pt x="3239702" y="3112598"/>
                  <a:pt x="3251200" y="3098800"/>
                </a:cubicBezTo>
                <a:cubicBezTo>
                  <a:pt x="3337359" y="2995409"/>
                  <a:pt x="3191245" y="3150632"/>
                  <a:pt x="3302000" y="2984500"/>
                </a:cubicBezTo>
                <a:cubicBezTo>
                  <a:pt x="3374793" y="2875311"/>
                  <a:pt x="3287520" y="3013460"/>
                  <a:pt x="3340100" y="2908300"/>
                </a:cubicBezTo>
                <a:cubicBezTo>
                  <a:pt x="3389339" y="2809823"/>
                  <a:pt x="3346278" y="2927865"/>
                  <a:pt x="3378200" y="2832100"/>
                </a:cubicBezTo>
                <a:cubicBezTo>
                  <a:pt x="3382433" y="2798233"/>
                  <a:pt x="3384610" y="2764046"/>
                  <a:pt x="3390900" y="2730500"/>
                </a:cubicBezTo>
                <a:cubicBezTo>
                  <a:pt x="3397333" y="2696189"/>
                  <a:pt x="3416300" y="2628900"/>
                  <a:pt x="3416300" y="2628900"/>
                </a:cubicBezTo>
                <a:cubicBezTo>
                  <a:pt x="3420533" y="2590800"/>
                  <a:pt x="3425943" y="2552812"/>
                  <a:pt x="3429000" y="2514600"/>
                </a:cubicBezTo>
                <a:cubicBezTo>
                  <a:pt x="3434026" y="2451778"/>
                  <a:pt x="3444217" y="2235373"/>
                  <a:pt x="3454400" y="2159000"/>
                </a:cubicBezTo>
                <a:cubicBezTo>
                  <a:pt x="3456169" y="2145730"/>
                  <a:pt x="3463578" y="2133815"/>
                  <a:pt x="3467100" y="2120900"/>
                </a:cubicBezTo>
                <a:cubicBezTo>
                  <a:pt x="3476285" y="2087221"/>
                  <a:pt x="3483315" y="2052979"/>
                  <a:pt x="3492500" y="2019300"/>
                </a:cubicBezTo>
                <a:cubicBezTo>
                  <a:pt x="3496022" y="2006385"/>
                  <a:pt x="3501522" y="1994072"/>
                  <a:pt x="3505200" y="1981200"/>
                </a:cubicBezTo>
                <a:cubicBezTo>
                  <a:pt x="3547414" y="1833450"/>
                  <a:pt x="3480702" y="2053791"/>
                  <a:pt x="3530600" y="1854200"/>
                </a:cubicBezTo>
                <a:cubicBezTo>
                  <a:pt x="3537094" y="1828225"/>
                  <a:pt x="3547533" y="1803400"/>
                  <a:pt x="3556000" y="1778000"/>
                </a:cubicBezTo>
                <a:cubicBezTo>
                  <a:pt x="3560233" y="1765300"/>
                  <a:pt x="3563728" y="1752329"/>
                  <a:pt x="3568700" y="1739900"/>
                </a:cubicBezTo>
                <a:cubicBezTo>
                  <a:pt x="3577167" y="1718733"/>
                  <a:pt x="3587549" y="1698236"/>
                  <a:pt x="3594100" y="1676400"/>
                </a:cubicBezTo>
                <a:cubicBezTo>
                  <a:pt x="3600303" y="1655725"/>
                  <a:pt x="3599221" y="1633111"/>
                  <a:pt x="3606800" y="1612900"/>
                </a:cubicBezTo>
                <a:cubicBezTo>
                  <a:pt x="3612159" y="1598608"/>
                  <a:pt x="3626001" y="1588748"/>
                  <a:pt x="3632200" y="1574800"/>
                </a:cubicBezTo>
                <a:cubicBezTo>
                  <a:pt x="3643074" y="1550334"/>
                  <a:pt x="3649133" y="1524000"/>
                  <a:pt x="3657600" y="1498600"/>
                </a:cubicBezTo>
                <a:cubicBezTo>
                  <a:pt x="3661833" y="1485900"/>
                  <a:pt x="3662874" y="1471639"/>
                  <a:pt x="3670300" y="1460500"/>
                </a:cubicBezTo>
                <a:cubicBezTo>
                  <a:pt x="3732183" y="1367675"/>
                  <a:pt x="3656648" y="1484391"/>
                  <a:pt x="3721100" y="1371600"/>
                </a:cubicBezTo>
                <a:cubicBezTo>
                  <a:pt x="3760491" y="1302666"/>
                  <a:pt x="3735915" y="1365254"/>
                  <a:pt x="3759200" y="1295400"/>
                </a:cubicBezTo>
                <a:cubicBezTo>
                  <a:pt x="3763433" y="1257300"/>
                  <a:pt x="3766834" y="1219098"/>
                  <a:pt x="3771900" y="1181100"/>
                </a:cubicBezTo>
                <a:cubicBezTo>
                  <a:pt x="3775303" y="1155576"/>
                  <a:pt x="3784600" y="1130650"/>
                  <a:pt x="3784600" y="1104900"/>
                </a:cubicBezTo>
                <a:cubicBezTo>
                  <a:pt x="3784600" y="1088487"/>
                  <a:pt x="3762332" y="936322"/>
                  <a:pt x="3759200" y="914400"/>
                </a:cubicBezTo>
                <a:cubicBezTo>
                  <a:pt x="3754967" y="800100"/>
                  <a:pt x="3753217" y="685681"/>
                  <a:pt x="3746500" y="571500"/>
                </a:cubicBezTo>
                <a:cubicBezTo>
                  <a:pt x="3744742" y="541617"/>
                  <a:pt x="3743266" y="510998"/>
                  <a:pt x="3733800" y="482600"/>
                </a:cubicBezTo>
                <a:cubicBezTo>
                  <a:pt x="3721826" y="446679"/>
                  <a:pt x="3712567" y="404654"/>
                  <a:pt x="3683000" y="381000"/>
                </a:cubicBezTo>
                <a:cubicBezTo>
                  <a:pt x="3661833" y="364067"/>
                  <a:pt x="3641185" y="346464"/>
                  <a:pt x="3619500" y="330200"/>
                </a:cubicBezTo>
                <a:cubicBezTo>
                  <a:pt x="3607289" y="321042"/>
                  <a:pt x="3595429" y="310813"/>
                  <a:pt x="3581400" y="304800"/>
                </a:cubicBezTo>
                <a:cubicBezTo>
                  <a:pt x="3565357" y="297924"/>
                  <a:pt x="3547533" y="296333"/>
                  <a:pt x="3530600" y="292100"/>
                </a:cubicBezTo>
                <a:cubicBezTo>
                  <a:pt x="3517900" y="279400"/>
                  <a:pt x="3507444" y="263963"/>
                  <a:pt x="3492500" y="254000"/>
                </a:cubicBezTo>
                <a:cubicBezTo>
                  <a:pt x="3481361" y="246574"/>
                  <a:pt x="3466705" y="246573"/>
                  <a:pt x="3454400" y="241300"/>
                </a:cubicBezTo>
                <a:cubicBezTo>
                  <a:pt x="3298543" y="174504"/>
                  <a:pt x="3493045" y="254273"/>
                  <a:pt x="3365500" y="190500"/>
                </a:cubicBezTo>
                <a:cubicBezTo>
                  <a:pt x="3353526" y="184513"/>
                  <a:pt x="3339374" y="183787"/>
                  <a:pt x="3327400" y="177800"/>
                </a:cubicBezTo>
                <a:cubicBezTo>
                  <a:pt x="3199855" y="114027"/>
                  <a:pt x="3394357" y="193796"/>
                  <a:pt x="3238500" y="127000"/>
                </a:cubicBezTo>
                <a:cubicBezTo>
                  <a:pt x="3226195" y="121727"/>
                  <a:pt x="3212935" y="119000"/>
                  <a:pt x="3200400" y="114300"/>
                </a:cubicBezTo>
                <a:cubicBezTo>
                  <a:pt x="3179054" y="106295"/>
                  <a:pt x="3158325" y="96691"/>
                  <a:pt x="3136900" y="88900"/>
                </a:cubicBezTo>
                <a:cubicBezTo>
                  <a:pt x="3097303" y="74501"/>
                  <a:pt x="3052017" y="59223"/>
                  <a:pt x="3009900" y="50800"/>
                </a:cubicBezTo>
                <a:cubicBezTo>
                  <a:pt x="2984650" y="45750"/>
                  <a:pt x="2958837" y="43686"/>
                  <a:pt x="2933700" y="38100"/>
                </a:cubicBezTo>
                <a:cubicBezTo>
                  <a:pt x="2920632" y="35196"/>
                  <a:pt x="2908805" y="27601"/>
                  <a:pt x="2895600" y="25400"/>
                </a:cubicBezTo>
                <a:cubicBezTo>
                  <a:pt x="2805442" y="10374"/>
                  <a:pt x="2639423" y="4354"/>
                  <a:pt x="2565400" y="0"/>
                </a:cubicBezTo>
                <a:lnTo>
                  <a:pt x="1701800" y="12700"/>
                </a:lnTo>
                <a:cubicBezTo>
                  <a:pt x="1684352" y="13185"/>
                  <a:pt x="1668217" y="22531"/>
                  <a:pt x="1651000" y="25400"/>
                </a:cubicBezTo>
                <a:cubicBezTo>
                  <a:pt x="1538082" y="44220"/>
                  <a:pt x="1562100" y="44450"/>
                  <a:pt x="1511300" y="50800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5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890838" y="187325"/>
            <a:ext cx="1130300" cy="901700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60700" y="488950"/>
            <a:ext cx="8493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/>
              <a:t>Document</a:t>
            </a:r>
          </a:p>
          <a:p>
            <a:pPr algn="ctr" latinLnBrk="1"/>
            <a:r>
              <a:rPr lang="en-US" sz="1200" b="1"/>
              <a:t>/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54025" y="1450975"/>
            <a:ext cx="1735138" cy="639763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42925" y="1463675"/>
            <a:ext cx="16144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/>
              <a:t>PI</a:t>
            </a:r>
            <a:endParaRPr lang="en-US" sz="1200"/>
          </a:p>
          <a:p>
            <a:pPr algn="ctr"/>
            <a:r>
              <a:rPr lang="en-US" sz="1200"/>
              <a:t>&lt;?xml version="1.0"?&gt;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8363" y="1479550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31750" y="1503363"/>
            <a:ext cx="780663" cy="44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 dirty="0"/>
              <a:t>Element</a:t>
            </a:r>
          </a:p>
          <a:p>
            <a:pPr algn="ctr"/>
            <a:r>
              <a:rPr lang="en-US" sz="1100" dirty="0" err="1" smtClean="0"/>
              <a:t>br:Bridge</a:t>
            </a:r>
            <a:endParaRPr lang="en-US" sz="11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65113" y="2635250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/>
              <a:t>Element</a:t>
            </a:r>
          </a:p>
          <a:p>
            <a:pPr algn="ctr"/>
            <a:r>
              <a:rPr lang="en-US" sz="1100" dirty="0" err="1" smtClean="0"/>
              <a:t>gml:description</a:t>
            </a:r>
            <a:endParaRPr lang="en-US" sz="1100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08150" y="2608263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gml:identifier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98863" y="2617788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gml:name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V="1">
            <a:off x="1327150" y="904875"/>
            <a:ext cx="385921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769938" y="2293938"/>
            <a:ext cx="7408862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771525" y="2312988"/>
            <a:ext cx="0" cy="300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2233613" y="22955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4127500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38"/>
          <p:cNvSpPr>
            <a:spLocks noChangeArrowheads="1"/>
          </p:cNvSpPr>
          <p:nvPr/>
        </p:nvSpPr>
        <p:spPr bwMode="auto">
          <a:xfrm>
            <a:off x="373063" y="36464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 smtClean="0"/>
              <a:t>The Interstate </a:t>
            </a:r>
          </a:p>
          <a:p>
            <a:pPr algn="ctr"/>
            <a:r>
              <a:rPr lang="en-US" sz="1000" dirty="0" smtClean="0"/>
              <a:t>74 Bridge</a:t>
            </a:r>
          </a:p>
          <a:p>
            <a:pPr algn="ctr"/>
            <a:r>
              <a:rPr lang="en-US" sz="1000" dirty="0" smtClean="0"/>
              <a:t>…</a:t>
            </a:r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>
            <a:off x="5230813" y="1987550"/>
            <a:ext cx="0" cy="312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44"/>
          <p:cNvSpPr>
            <a:spLocks noChangeShapeType="1"/>
          </p:cNvSpPr>
          <p:nvPr/>
        </p:nvSpPr>
        <p:spPr bwMode="auto">
          <a:xfrm>
            <a:off x="769938" y="31511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45"/>
          <p:cNvSpPr>
            <a:spLocks noChangeArrowheads="1"/>
          </p:cNvSpPr>
          <p:nvPr/>
        </p:nvSpPr>
        <p:spPr bwMode="auto">
          <a:xfrm>
            <a:off x="1833563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/>
              <a:t>#</a:t>
            </a:r>
            <a:r>
              <a:rPr lang="en-US" sz="1000" dirty="0" smtClean="0"/>
              <a:t>8205,OL074</a:t>
            </a: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</a:rPr>
              <a:t>…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Line 47"/>
          <p:cNvSpPr>
            <a:spLocks noChangeShapeType="1"/>
          </p:cNvSpPr>
          <p:nvPr/>
        </p:nvSpPr>
        <p:spPr bwMode="auto">
          <a:xfrm>
            <a:off x="2230438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5118100" y="1744663"/>
            <a:ext cx="23320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err="1" smtClean="0">
                <a:solidFill>
                  <a:srgbClr val="000000"/>
                </a:solidFill>
              </a:rPr>
              <a:t>gml:id</a:t>
            </a:r>
            <a:r>
              <a:rPr lang="en-US" sz="1000" dirty="0" smtClean="0">
                <a:solidFill>
                  <a:srgbClr val="000000"/>
                </a:solidFill>
              </a:rPr>
              <a:t>=</a:t>
            </a:r>
            <a:r>
              <a:rPr lang="en-US" sz="1000" dirty="0"/>
              <a:t>Iowa-</a:t>
            </a:r>
            <a:r>
              <a:rPr lang="en-US" sz="1000" dirty="0" err="1"/>
              <a:t>IllinoisMemorialBridge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2" name="Rectangle 62"/>
          <p:cNvSpPr>
            <a:spLocks noChangeArrowheads="1"/>
          </p:cNvSpPr>
          <p:nvPr/>
        </p:nvSpPr>
        <p:spPr bwMode="auto">
          <a:xfrm>
            <a:off x="2063750" y="2895600"/>
            <a:ext cx="2120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smtClean="0"/>
              <a:t>codespace=http</a:t>
            </a:r>
            <a:r>
              <a:rPr lang="en-US" sz="1000" dirty="0"/>
              <a:t>://iowadot.gov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3" name="Oval 45"/>
          <p:cNvSpPr>
            <a:spLocks noChangeArrowheads="1"/>
          </p:cNvSpPr>
          <p:nvPr/>
        </p:nvSpPr>
        <p:spPr bwMode="auto">
          <a:xfrm>
            <a:off x="3738563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/>
              <a:t>I-74 Bridge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4" name="Line 47"/>
          <p:cNvSpPr>
            <a:spLocks noChangeShapeType="1"/>
          </p:cNvSpPr>
          <p:nvPr/>
        </p:nvSpPr>
        <p:spPr bwMode="auto">
          <a:xfrm>
            <a:off x="4135438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894263" y="2617788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gml:name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5422900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45"/>
          <p:cNvSpPr>
            <a:spLocks noChangeArrowheads="1"/>
          </p:cNvSpPr>
          <p:nvPr/>
        </p:nvSpPr>
        <p:spPr bwMode="auto">
          <a:xfrm>
            <a:off x="5033963" y="3608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Text</a:t>
            </a:r>
          </a:p>
          <a:p>
            <a:pPr lvl="0" algn="ctr"/>
            <a:r>
              <a:rPr lang="en-US" sz="1000" dirty="0" smtClean="0"/>
              <a:t>Twin </a:t>
            </a:r>
            <a:r>
              <a:rPr lang="en-US" sz="1000" dirty="0"/>
              <a:t>Bridge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8" name="Line 47"/>
          <p:cNvSpPr>
            <a:spLocks noChangeShapeType="1"/>
          </p:cNvSpPr>
          <p:nvPr/>
        </p:nvSpPr>
        <p:spPr bwMode="auto">
          <a:xfrm>
            <a:off x="5430838" y="3113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216650" y="2620963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gml:boundedBy</a:t>
            </a:r>
            <a:endParaRPr lang="en-US" dirty="0"/>
          </a:p>
        </p:txBody>
      </p: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6742113" y="2308225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47"/>
          <p:cNvSpPr>
            <a:spLocks noChangeShapeType="1"/>
          </p:cNvSpPr>
          <p:nvPr/>
        </p:nvSpPr>
        <p:spPr bwMode="auto">
          <a:xfrm>
            <a:off x="6738938" y="31257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6229350" y="3624263"/>
            <a:ext cx="1057275" cy="4953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gml:Envelope</a:t>
            </a:r>
            <a:endParaRPr lang="en-US" dirty="0"/>
          </a:p>
        </p:txBody>
      </p:sp>
      <p:sp>
        <p:nvSpPr>
          <p:cNvPr id="33" name="Line 47"/>
          <p:cNvSpPr>
            <a:spLocks noChangeShapeType="1"/>
          </p:cNvSpPr>
          <p:nvPr/>
        </p:nvSpPr>
        <p:spPr bwMode="auto">
          <a:xfrm>
            <a:off x="6757987" y="4119563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5842000" y="4602163"/>
            <a:ext cx="18430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Line 21"/>
          <p:cNvSpPr>
            <a:spLocks noChangeShapeType="1"/>
          </p:cNvSpPr>
          <p:nvPr/>
        </p:nvSpPr>
        <p:spPr bwMode="auto">
          <a:xfrm>
            <a:off x="5842000" y="4602163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>
            <a:off x="7696200" y="4602163"/>
            <a:ext cx="0" cy="300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230813" y="4902201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gml:lowerCorner</a:t>
            </a:r>
            <a:endParaRPr lang="en-US" dirty="0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169150" y="4902201"/>
            <a:ext cx="1057275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Element</a:t>
            </a:r>
          </a:p>
          <a:p>
            <a:pPr lvl="0" algn="ctr"/>
            <a:r>
              <a:rPr lang="en-US" sz="1100" dirty="0" err="1" smtClean="0">
                <a:solidFill>
                  <a:prstClr val="black"/>
                </a:solidFill>
              </a:rPr>
              <a:t>gml:upperCorner</a:t>
            </a:r>
            <a:endParaRPr lang="en-US" dirty="0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5459413" y="5894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/>
              <a:t>41.512674 </a:t>
            </a:r>
            <a:endParaRPr lang="en-US" sz="1000" dirty="0" smtClean="0"/>
          </a:p>
          <a:p>
            <a:pPr algn="ctr"/>
            <a:r>
              <a:rPr lang="en-US" sz="1000" dirty="0" smtClean="0"/>
              <a:t>-</a:t>
            </a:r>
            <a:r>
              <a:rPr lang="en-US" sz="1000" dirty="0"/>
              <a:t>90.513161</a:t>
            </a:r>
            <a:endParaRPr lang="en-US" sz="1000" dirty="0" smtClean="0"/>
          </a:p>
        </p:txBody>
      </p:sp>
      <p:sp>
        <p:nvSpPr>
          <p:cNvPr id="40" name="Line 44"/>
          <p:cNvSpPr>
            <a:spLocks noChangeShapeType="1"/>
          </p:cNvSpPr>
          <p:nvPr/>
        </p:nvSpPr>
        <p:spPr bwMode="auto">
          <a:xfrm>
            <a:off x="5856288" y="5399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38"/>
          <p:cNvSpPr>
            <a:spLocks noChangeArrowheads="1"/>
          </p:cNvSpPr>
          <p:nvPr/>
        </p:nvSpPr>
        <p:spPr bwMode="auto">
          <a:xfrm>
            <a:off x="7293768" y="5894388"/>
            <a:ext cx="808037" cy="769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Text</a:t>
            </a:r>
          </a:p>
          <a:p>
            <a:pPr algn="ctr"/>
            <a:r>
              <a:rPr lang="en-US" sz="1000" dirty="0"/>
              <a:t>41.524113 </a:t>
            </a:r>
            <a:endParaRPr lang="en-US" sz="1000" dirty="0" smtClean="0"/>
          </a:p>
          <a:p>
            <a:pPr algn="ctr"/>
            <a:r>
              <a:rPr lang="en-US" sz="1000" dirty="0" smtClean="0"/>
              <a:t>-</a:t>
            </a:r>
            <a:r>
              <a:rPr lang="en-US" sz="1000" dirty="0"/>
              <a:t>90.51299</a:t>
            </a:r>
            <a:endParaRPr lang="en-US" sz="1000" dirty="0" smtClean="0"/>
          </a:p>
        </p:txBody>
      </p:sp>
      <p:sp>
        <p:nvSpPr>
          <p:cNvPr id="42" name="Line 44"/>
          <p:cNvSpPr>
            <a:spLocks noChangeShapeType="1"/>
          </p:cNvSpPr>
          <p:nvPr/>
        </p:nvSpPr>
        <p:spPr bwMode="auto">
          <a:xfrm>
            <a:off x="7690643" y="53990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62"/>
          <p:cNvSpPr>
            <a:spLocks noChangeArrowheads="1"/>
          </p:cNvSpPr>
          <p:nvPr/>
        </p:nvSpPr>
        <p:spPr bwMode="auto">
          <a:xfrm>
            <a:off x="6718900" y="3929856"/>
            <a:ext cx="2120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Attribute</a:t>
            </a:r>
          </a:p>
          <a:p>
            <a:pPr algn="ctr"/>
            <a:r>
              <a:rPr lang="en-US" sz="1000" dirty="0" err="1" smtClean="0"/>
              <a:t>srsName</a:t>
            </a:r>
            <a:r>
              <a:rPr lang="en-US" sz="1000" dirty="0" smtClean="0"/>
              <a:t>=</a:t>
            </a:r>
            <a:r>
              <a:rPr lang="en-US" sz="1000" dirty="0"/>
              <a:t>http://</a:t>
            </a:r>
            <a:r>
              <a:rPr lang="en-US" sz="1000" dirty="0" smtClean="0"/>
              <a:t>earth-info.nga.mil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1319213" y="917575"/>
            <a:ext cx="0" cy="522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5203825" y="930275"/>
            <a:ext cx="0" cy="522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64"/>
          <p:cNvSpPr txBox="1">
            <a:spLocks noChangeArrowheads="1"/>
          </p:cNvSpPr>
          <p:nvPr/>
        </p:nvSpPr>
        <p:spPr bwMode="auto">
          <a:xfrm>
            <a:off x="7250906" y="3568701"/>
            <a:ext cx="12065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FC0128"/>
                </a:solidFill>
              </a:rPr>
              <a:t>snapshot(.)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178800" y="210699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ea typeface="Verdana" pitchFamily="34" charset="0"/>
                <a:cs typeface="Verdana" pitchFamily="34" charset="0"/>
              </a:rPr>
              <a:t>. . .</a:t>
            </a:r>
            <a:endParaRPr lang="en-US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4514287" y="1249182"/>
            <a:ext cx="4264738" cy="5519918"/>
          </a:xfrm>
          <a:custGeom>
            <a:avLst/>
            <a:gdLst>
              <a:gd name="connsiteX0" fmla="*/ 451413 w 4264738"/>
              <a:gd name="connsiteY0" fmla="*/ 8118 h 5519918"/>
              <a:gd name="connsiteX1" fmla="*/ 260913 w 4264738"/>
              <a:gd name="connsiteY1" fmla="*/ 46218 h 5519918"/>
              <a:gd name="connsiteX2" fmla="*/ 184713 w 4264738"/>
              <a:gd name="connsiteY2" fmla="*/ 71618 h 5519918"/>
              <a:gd name="connsiteX3" fmla="*/ 146613 w 4264738"/>
              <a:gd name="connsiteY3" fmla="*/ 84318 h 5519918"/>
              <a:gd name="connsiteX4" fmla="*/ 108513 w 4264738"/>
              <a:gd name="connsiteY4" fmla="*/ 109718 h 5519918"/>
              <a:gd name="connsiteX5" fmla="*/ 57713 w 4264738"/>
              <a:gd name="connsiteY5" fmla="*/ 122418 h 5519918"/>
              <a:gd name="connsiteX6" fmla="*/ 19613 w 4264738"/>
              <a:gd name="connsiteY6" fmla="*/ 135118 h 5519918"/>
              <a:gd name="connsiteX7" fmla="*/ 19613 w 4264738"/>
              <a:gd name="connsiteY7" fmla="*/ 706618 h 5519918"/>
              <a:gd name="connsiteX8" fmla="*/ 32313 w 4264738"/>
              <a:gd name="connsiteY8" fmla="*/ 757418 h 5519918"/>
              <a:gd name="connsiteX9" fmla="*/ 108513 w 4264738"/>
              <a:gd name="connsiteY9" fmla="*/ 808218 h 5519918"/>
              <a:gd name="connsiteX10" fmla="*/ 146613 w 4264738"/>
              <a:gd name="connsiteY10" fmla="*/ 833618 h 5519918"/>
              <a:gd name="connsiteX11" fmla="*/ 222813 w 4264738"/>
              <a:gd name="connsiteY11" fmla="*/ 859018 h 5519918"/>
              <a:gd name="connsiteX12" fmla="*/ 400613 w 4264738"/>
              <a:gd name="connsiteY12" fmla="*/ 935218 h 5519918"/>
              <a:gd name="connsiteX13" fmla="*/ 540313 w 4264738"/>
              <a:gd name="connsiteY13" fmla="*/ 947918 h 5519918"/>
              <a:gd name="connsiteX14" fmla="*/ 807013 w 4264738"/>
              <a:gd name="connsiteY14" fmla="*/ 960618 h 5519918"/>
              <a:gd name="connsiteX15" fmla="*/ 984813 w 4264738"/>
              <a:gd name="connsiteY15" fmla="*/ 973318 h 5519918"/>
              <a:gd name="connsiteX16" fmla="*/ 1175313 w 4264738"/>
              <a:gd name="connsiteY16" fmla="*/ 998718 h 5519918"/>
              <a:gd name="connsiteX17" fmla="*/ 1391213 w 4264738"/>
              <a:gd name="connsiteY17" fmla="*/ 1011418 h 5519918"/>
              <a:gd name="connsiteX18" fmla="*/ 1454713 w 4264738"/>
              <a:gd name="connsiteY18" fmla="*/ 1087618 h 5519918"/>
              <a:gd name="connsiteX19" fmla="*/ 1467413 w 4264738"/>
              <a:gd name="connsiteY19" fmla="*/ 1125718 h 5519918"/>
              <a:gd name="connsiteX20" fmla="*/ 1492813 w 4264738"/>
              <a:gd name="connsiteY20" fmla="*/ 1163818 h 5519918"/>
              <a:gd name="connsiteX21" fmla="*/ 1530913 w 4264738"/>
              <a:gd name="connsiteY21" fmla="*/ 1316218 h 5519918"/>
              <a:gd name="connsiteX22" fmla="*/ 1556313 w 4264738"/>
              <a:gd name="connsiteY22" fmla="*/ 1557518 h 5519918"/>
              <a:gd name="connsiteX23" fmla="*/ 1569013 w 4264738"/>
              <a:gd name="connsiteY23" fmla="*/ 1925818 h 5519918"/>
              <a:gd name="connsiteX24" fmla="*/ 1581713 w 4264738"/>
              <a:gd name="connsiteY24" fmla="*/ 2040118 h 5519918"/>
              <a:gd name="connsiteX25" fmla="*/ 1594413 w 4264738"/>
              <a:gd name="connsiteY25" fmla="*/ 2383018 h 5519918"/>
              <a:gd name="connsiteX26" fmla="*/ 1581713 w 4264738"/>
              <a:gd name="connsiteY26" fmla="*/ 2814818 h 5519918"/>
              <a:gd name="connsiteX27" fmla="*/ 1569013 w 4264738"/>
              <a:gd name="connsiteY27" fmla="*/ 2852918 h 5519918"/>
              <a:gd name="connsiteX28" fmla="*/ 1556313 w 4264738"/>
              <a:gd name="connsiteY28" fmla="*/ 2941818 h 5519918"/>
              <a:gd name="connsiteX29" fmla="*/ 1454713 w 4264738"/>
              <a:gd name="connsiteY29" fmla="*/ 3030718 h 5519918"/>
              <a:gd name="connsiteX30" fmla="*/ 1416613 w 4264738"/>
              <a:gd name="connsiteY30" fmla="*/ 3056118 h 5519918"/>
              <a:gd name="connsiteX31" fmla="*/ 1391213 w 4264738"/>
              <a:gd name="connsiteY31" fmla="*/ 3094218 h 5519918"/>
              <a:gd name="connsiteX32" fmla="*/ 1289613 w 4264738"/>
              <a:gd name="connsiteY32" fmla="*/ 3132318 h 5519918"/>
              <a:gd name="connsiteX33" fmla="*/ 1251513 w 4264738"/>
              <a:gd name="connsiteY33" fmla="*/ 3157718 h 5519918"/>
              <a:gd name="connsiteX34" fmla="*/ 1200713 w 4264738"/>
              <a:gd name="connsiteY34" fmla="*/ 3195818 h 5519918"/>
              <a:gd name="connsiteX35" fmla="*/ 1124513 w 4264738"/>
              <a:gd name="connsiteY35" fmla="*/ 3221218 h 5519918"/>
              <a:gd name="connsiteX36" fmla="*/ 1086413 w 4264738"/>
              <a:gd name="connsiteY36" fmla="*/ 3246618 h 5519918"/>
              <a:gd name="connsiteX37" fmla="*/ 984813 w 4264738"/>
              <a:gd name="connsiteY37" fmla="*/ 3259318 h 5519918"/>
              <a:gd name="connsiteX38" fmla="*/ 934013 w 4264738"/>
              <a:gd name="connsiteY38" fmla="*/ 3284718 h 5519918"/>
              <a:gd name="connsiteX39" fmla="*/ 857813 w 4264738"/>
              <a:gd name="connsiteY39" fmla="*/ 3297418 h 5519918"/>
              <a:gd name="connsiteX40" fmla="*/ 807013 w 4264738"/>
              <a:gd name="connsiteY40" fmla="*/ 3310118 h 5519918"/>
              <a:gd name="connsiteX41" fmla="*/ 730813 w 4264738"/>
              <a:gd name="connsiteY41" fmla="*/ 3322818 h 5519918"/>
              <a:gd name="connsiteX42" fmla="*/ 692713 w 4264738"/>
              <a:gd name="connsiteY42" fmla="*/ 3335518 h 5519918"/>
              <a:gd name="connsiteX43" fmla="*/ 603813 w 4264738"/>
              <a:gd name="connsiteY43" fmla="*/ 3360918 h 5519918"/>
              <a:gd name="connsiteX44" fmla="*/ 540313 w 4264738"/>
              <a:gd name="connsiteY44" fmla="*/ 3411718 h 5519918"/>
              <a:gd name="connsiteX45" fmla="*/ 514913 w 4264738"/>
              <a:gd name="connsiteY45" fmla="*/ 3449818 h 5519918"/>
              <a:gd name="connsiteX46" fmla="*/ 476813 w 4264738"/>
              <a:gd name="connsiteY46" fmla="*/ 3487918 h 5519918"/>
              <a:gd name="connsiteX47" fmla="*/ 451413 w 4264738"/>
              <a:gd name="connsiteY47" fmla="*/ 3526018 h 5519918"/>
              <a:gd name="connsiteX48" fmla="*/ 426013 w 4264738"/>
              <a:gd name="connsiteY48" fmla="*/ 3614918 h 5519918"/>
              <a:gd name="connsiteX49" fmla="*/ 438713 w 4264738"/>
              <a:gd name="connsiteY49" fmla="*/ 4135618 h 5519918"/>
              <a:gd name="connsiteX50" fmla="*/ 451413 w 4264738"/>
              <a:gd name="connsiteY50" fmla="*/ 4173718 h 5519918"/>
              <a:gd name="connsiteX51" fmla="*/ 464113 w 4264738"/>
              <a:gd name="connsiteY51" fmla="*/ 4529318 h 5519918"/>
              <a:gd name="connsiteX52" fmla="*/ 502213 w 4264738"/>
              <a:gd name="connsiteY52" fmla="*/ 4656318 h 5519918"/>
              <a:gd name="connsiteX53" fmla="*/ 514913 w 4264738"/>
              <a:gd name="connsiteY53" fmla="*/ 4694418 h 5519918"/>
              <a:gd name="connsiteX54" fmla="*/ 527613 w 4264738"/>
              <a:gd name="connsiteY54" fmla="*/ 4732518 h 5519918"/>
              <a:gd name="connsiteX55" fmla="*/ 540313 w 4264738"/>
              <a:gd name="connsiteY55" fmla="*/ 4834118 h 5519918"/>
              <a:gd name="connsiteX56" fmla="*/ 578413 w 4264738"/>
              <a:gd name="connsiteY56" fmla="*/ 4935718 h 5519918"/>
              <a:gd name="connsiteX57" fmla="*/ 591113 w 4264738"/>
              <a:gd name="connsiteY57" fmla="*/ 5037318 h 5519918"/>
              <a:gd name="connsiteX58" fmla="*/ 718113 w 4264738"/>
              <a:gd name="connsiteY58" fmla="*/ 5151618 h 5519918"/>
              <a:gd name="connsiteX59" fmla="*/ 730813 w 4264738"/>
              <a:gd name="connsiteY59" fmla="*/ 5189718 h 5519918"/>
              <a:gd name="connsiteX60" fmla="*/ 807013 w 4264738"/>
              <a:gd name="connsiteY60" fmla="*/ 5240518 h 5519918"/>
              <a:gd name="connsiteX61" fmla="*/ 908613 w 4264738"/>
              <a:gd name="connsiteY61" fmla="*/ 5291318 h 5519918"/>
              <a:gd name="connsiteX62" fmla="*/ 997513 w 4264738"/>
              <a:gd name="connsiteY62" fmla="*/ 5354818 h 5519918"/>
              <a:gd name="connsiteX63" fmla="*/ 1048313 w 4264738"/>
              <a:gd name="connsiteY63" fmla="*/ 5405618 h 5519918"/>
              <a:gd name="connsiteX64" fmla="*/ 1124513 w 4264738"/>
              <a:gd name="connsiteY64" fmla="*/ 5456418 h 5519918"/>
              <a:gd name="connsiteX65" fmla="*/ 1149913 w 4264738"/>
              <a:gd name="connsiteY65" fmla="*/ 5494518 h 5519918"/>
              <a:gd name="connsiteX66" fmla="*/ 1200713 w 4264738"/>
              <a:gd name="connsiteY66" fmla="*/ 5507218 h 5519918"/>
              <a:gd name="connsiteX67" fmla="*/ 1302313 w 4264738"/>
              <a:gd name="connsiteY67" fmla="*/ 5519918 h 5519918"/>
              <a:gd name="connsiteX68" fmla="*/ 1899213 w 4264738"/>
              <a:gd name="connsiteY68" fmla="*/ 5507218 h 5519918"/>
              <a:gd name="connsiteX69" fmla="*/ 2038913 w 4264738"/>
              <a:gd name="connsiteY69" fmla="*/ 5494518 h 5519918"/>
              <a:gd name="connsiteX70" fmla="*/ 3067613 w 4264738"/>
              <a:gd name="connsiteY70" fmla="*/ 5507218 h 5519918"/>
              <a:gd name="connsiteX71" fmla="*/ 3499413 w 4264738"/>
              <a:gd name="connsiteY71" fmla="*/ 5481818 h 5519918"/>
              <a:gd name="connsiteX72" fmla="*/ 3537513 w 4264738"/>
              <a:gd name="connsiteY72" fmla="*/ 5469118 h 5519918"/>
              <a:gd name="connsiteX73" fmla="*/ 3550213 w 4264738"/>
              <a:gd name="connsiteY73" fmla="*/ 5431018 h 5519918"/>
              <a:gd name="connsiteX74" fmla="*/ 3601013 w 4264738"/>
              <a:gd name="connsiteY74" fmla="*/ 5405618 h 5519918"/>
              <a:gd name="connsiteX75" fmla="*/ 3639113 w 4264738"/>
              <a:gd name="connsiteY75" fmla="*/ 5380218 h 5519918"/>
              <a:gd name="connsiteX76" fmla="*/ 3664513 w 4264738"/>
              <a:gd name="connsiteY76" fmla="*/ 5342118 h 5519918"/>
              <a:gd name="connsiteX77" fmla="*/ 3702613 w 4264738"/>
              <a:gd name="connsiteY77" fmla="*/ 5304018 h 5519918"/>
              <a:gd name="connsiteX78" fmla="*/ 3740713 w 4264738"/>
              <a:gd name="connsiteY78" fmla="*/ 5227818 h 5519918"/>
              <a:gd name="connsiteX79" fmla="*/ 3766113 w 4264738"/>
              <a:gd name="connsiteY79" fmla="*/ 5075418 h 5519918"/>
              <a:gd name="connsiteX80" fmla="*/ 3778813 w 4264738"/>
              <a:gd name="connsiteY80" fmla="*/ 4846818 h 5519918"/>
              <a:gd name="connsiteX81" fmla="*/ 3816913 w 4264738"/>
              <a:gd name="connsiteY81" fmla="*/ 4732518 h 5519918"/>
              <a:gd name="connsiteX82" fmla="*/ 3829613 w 4264738"/>
              <a:gd name="connsiteY82" fmla="*/ 4694418 h 5519918"/>
              <a:gd name="connsiteX83" fmla="*/ 3842313 w 4264738"/>
              <a:gd name="connsiteY83" fmla="*/ 4656318 h 5519918"/>
              <a:gd name="connsiteX84" fmla="*/ 3867713 w 4264738"/>
              <a:gd name="connsiteY84" fmla="*/ 4567418 h 5519918"/>
              <a:gd name="connsiteX85" fmla="*/ 3893113 w 4264738"/>
              <a:gd name="connsiteY85" fmla="*/ 4300718 h 5519918"/>
              <a:gd name="connsiteX86" fmla="*/ 3905813 w 4264738"/>
              <a:gd name="connsiteY86" fmla="*/ 4262618 h 5519918"/>
              <a:gd name="connsiteX87" fmla="*/ 3918513 w 4264738"/>
              <a:gd name="connsiteY87" fmla="*/ 4110218 h 5519918"/>
              <a:gd name="connsiteX88" fmla="*/ 3956613 w 4264738"/>
              <a:gd name="connsiteY88" fmla="*/ 3995918 h 5519918"/>
              <a:gd name="connsiteX89" fmla="*/ 3982013 w 4264738"/>
              <a:gd name="connsiteY89" fmla="*/ 3894318 h 5519918"/>
              <a:gd name="connsiteX90" fmla="*/ 4020113 w 4264738"/>
              <a:gd name="connsiteY90" fmla="*/ 3767318 h 5519918"/>
              <a:gd name="connsiteX91" fmla="*/ 4045513 w 4264738"/>
              <a:gd name="connsiteY91" fmla="*/ 3729218 h 5519918"/>
              <a:gd name="connsiteX92" fmla="*/ 4058213 w 4264738"/>
              <a:gd name="connsiteY92" fmla="*/ 3678418 h 5519918"/>
              <a:gd name="connsiteX93" fmla="*/ 4083613 w 4264738"/>
              <a:gd name="connsiteY93" fmla="*/ 3614918 h 5519918"/>
              <a:gd name="connsiteX94" fmla="*/ 4109013 w 4264738"/>
              <a:gd name="connsiteY94" fmla="*/ 3538718 h 5519918"/>
              <a:gd name="connsiteX95" fmla="*/ 4134413 w 4264738"/>
              <a:gd name="connsiteY95" fmla="*/ 3462518 h 5519918"/>
              <a:gd name="connsiteX96" fmla="*/ 4147113 w 4264738"/>
              <a:gd name="connsiteY96" fmla="*/ 3424418 h 5519918"/>
              <a:gd name="connsiteX97" fmla="*/ 4172513 w 4264738"/>
              <a:gd name="connsiteY97" fmla="*/ 3386318 h 5519918"/>
              <a:gd name="connsiteX98" fmla="*/ 4185213 w 4264738"/>
              <a:gd name="connsiteY98" fmla="*/ 3348218 h 5519918"/>
              <a:gd name="connsiteX99" fmla="*/ 4210613 w 4264738"/>
              <a:gd name="connsiteY99" fmla="*/ 3310118 h 5519918"/>
              <a:gd name="connsiteX100" fmla="*/ 4248713 w 4264738"/>
              <a:gd name="connsiteY100" fmla="*/ 3233918 h 5519918"/>
              <a:gd name="connsiteX101" fmla="*/ 4248713 w 4264738"/>
              <a:gd name="connsiteY101" fmla="*/ 2814818 h 5519918"/>
              <a:gd name="connsiteX102" fmla="*/ 4223313 w 4264738"/>
              <a:gd name="connsiteY102" fmla="*/ 2738618 h 5519918"/>
              <a:gd name="connsiteX103" fmla="*/ 4210613 w 4264738"/>
              <a:gd name="connsiteY103" fmla="*/ 2687818 h 5519918"/>
              <a:gd name="connsiteX104" fmla="*/ 4197913 w 4264738"/>
              <a:gd name="connsiteY104" fmla="*/ 2573518 h 5519918"/>
              <a:gd name="connsiteX105" fmla="*/ 4185213 w 4264738"/>
              <a:gd name="connsiteY105" fmla="*/ 2383018 h 5519918"/>
              <a:gd name="connsiteX106" fmla="*/ 4147113 w 4264738"/>
              <a:gd name="connsiteY106" fmla="*/ 2294118 h 5519918"/>
              <a:gd name="connsiteX107" fmla="*/ 4134413 w 4264738"/>
              <a:gd name="connsiteY107" fmla="*/ 2243318 h 5519918"/>
              <a:gd name="connsiteX108" fmla="*/ 4083613 w 4264738"/>
              <a:gd name="connsiteY108" fmla="*/ 2167118 h 5519918"/>
              <a:gd name="connsiteX109" fmla="*/ 4032813 w 4264738"/>
              <a:gd name="connsiteY109" fmla="*/ 2052818 h 5519918"/>
              <a:gd name="connsiteX110" fmla="*/ 4007413 w 4264738"/>
              <a:gd name="connsiteY110" fmla="*/ 1963918 h 5519918"/>
              <a:gd name="connsiteX111" fmla="*/ 3994713 w 4264738"/>
              <a:gd name="connsiteY111" fmla="*/ 1913118 h 5519918"/>
              <a:gd name="connsiteX112" fmla="*/ 3969313 w 4264738"/>
              <a:gd name="connsiteY112" fmla="*/ 1760718 h 5519918"/>
              <a:gd name="connsiteX113" fmla="*/ 3931213 w 4264738"/>
              <a:gd name="connsiteY113" fmla="*/ 1659118 h 5519918"/>
              <a:gd name="connsiteX114" fmla="*/ 3855013 w 4264738"/>
              <a:gd name="connsiteY114" fmla="*/ 1595618 h 5519918"/>
              <a:gd name="connsiteX115" fmla="*/ 3791513 w 4264738"/>
              <a:gd name="connsiteY115" fmla="*/ 1494018 h 5519918"/>
              <a:gd name="connsiteX116" fmla="*/ 3753413 w 4264738"/>
              <a:gd name="connsiteY116" fmla="*/ 1481318 h 5519918"/>
              <a:gd name="connsiteX117" fmla="*/ 3664513 w 4264738"/>
              <a:gd name="connsiteY117" fmla="*/ 1392418 h 5519918"/>
              <a:gd name="connsiteX118" fmla="*/ 3537513 w 4264738"/>
              <a:gd name="connsiteY118" fmla="*/ 1290818 h 5519918"/>
              <a:gd name="connsiteX119" fmla="*/ 3512113 w 4264738"/>
              <a:gd name="connsiteY119" fmla="*/ 1252718 h 5519918"/>
              <a:gd name="connsiteX120" fmla="*/ 3461313 w 4264738"/>
              <a:gd name="connsiteY120" fmla="*/ 1201918 h 5519918"/>
              <a:gd name="connsiteX121" fmla="*/ 3423213 w 4264738"/>
              <a:gd name="connsiteY121" fmla="*/ 1151118 h 5519918"/>
              <a:gd name="connsiteX122" fmla="*/ 3372413 w 4264738"/>
              <a:gd name="connsiteY122" fmla="*/ 1138418 h 5519918"/>
              <a:gd name="connsiteX123" fmla="*/ 3334313 w 4264738"/>
              <a:gd name="connsiteY123" fmla="*/ 1125718 h 5519918"/>
              <a:gd name="connsiteX124" fmla="*/ 3169213 w 4264738"/>
              <a:gd name="connsiteY124" fmla="*/ 1049518 h 5519918"/>
              <a:gd name="connsiteX125" fmla="*/ 3131113 w 4264738"/>
              <a:gd name="connsiteY125" fmla="*/ 1024118 h 5519918"/>
              <a:gd name="connsiteX126" fmla="*/ 3105713 w 4264738"/>
              <a:gd name="connsiteY126" fmla="*/ 986018 h 5519918"/>
              <a:gd name="connsiteX127" fmla="*/ 3054913 w 4264738"/>
              <a:gd name="connsiteY127" fmla="*/ 935218 h 5519918"/>
              <a:gd name="connsiteX128" fmla="*/ 3016813 w 4264738"/>
              <a:gd name="connsiteY128" fmla="*/ 846318 h 5519918"/>
              <a:gd name="connsiteX129" fmla="*/ 2978713 w 4264738"/>
              <a:gd name="connsiteY129" fmla="*/ 795518 h 5519918"/>
              <a:gd name="connsiteX130" fmla="*/ 2953313 w 4264738"/>
              <a:gd name="connsiteY130" fmla="*/ 719318 h 5519918"/>
              <a:gd name="connsiteX131" fmla="*/ 2902513 w 4264738"/>
              <a:gd name="connsiteY131" fmla="*/ 681218 h 5519918"/>
              <a:gd name="connsiteX132" fmla="*/ 2851713 w 4264738"/>
              <a:gd name="connsiteY132" fmla="*/ 655818 h 5519918"/>
              <a:gd name="connsiteX133" fmla="*/ 2813613 w 4264738"/>
              <a:gd name="connsiteY133" fmla="*/ 630418 h 5519918"/>
              <a:gd name="connsiteX134" fmla="*/ 2800913 w 4264738"/>
              <a:gd name="connsiteY134" fmla="*/ 592318 h 5519918"/>
              <a:gd name="connsiteX135" fmla="*/ 2648513 w 4264738"/>
              <a:gd name="connsiteY135" fmla="*/ 516118 h 5519918"/>
              <a:gd name="connsiteX136" fmla="*/ 2483413 w 4264738"/>
              <a:gd name="connsiteY136" fmla="*/ 439918 h 5519918"/>
              <a:gd name="connsiteX137" fmla="*/ 2407213 w 4264738"/>
              <a:gd name="connsiteY137" fmla="*/ 414518 h 5519918"/>
              <a:gd name="connsiteX138" fmla="*/ 2292913 w 4264738"/>
              <a:gd name="connsiteY138" fmla="*/ 351018 h 5519918"/>
              <a:gd name="connsiteX139" fmla="*/ 2242113 w 4264738"/>
              <a:gd name="connsiteY139" fmla="*/ 338318 h 5519918"/>
              <a:gd name="connsiteX140" fmla="*/ 2115113 w 4264738"/>
              <a:gd name="connsiteY140" fmla="*/ 262118 h 5519918"/>
              <a:gd name="connsiteX141" fmla="*/ 2038913 w 4264738"/>
              <a:gd name="connsiteY141" fmla="*/ 236718 h 5519918"/>
              <a:gd name="connsiteX142" fmla="*/ 2000813 w 4264738"/>
              <a:gd name="connsiteY142" fmla="*/ 224018 h 5519918"/>
              <a:gd name="connsiteX143" fmla="*/ 1950013 w 4264738"/>
              <a:gd name="connsiteY143" fmla="*/ 211318 h 5519918"/>
              <a:gd name="connsiteX144" fmla="*/ 1873813 w 4264738"/>
              <a:gd name="connsiteY144" fmla="*/ 185918 h 5519918"/>
              <a:gd name="connsiteX145" fmla="*/ 1835713 w 4264738"/>
              <a:gd name="connsiteY145" fmla="*/ 173218 h 5519918"/>
              <a:gd name="connsiteX146" fmla="*/ 1696013 w 4264738"/>
              <a:gd name="connsiteY146" fmla="*/ 147818 h 5519918"/>
              <a:gd name="connsiteX147" fmla="*/ 1632513 w 4264738"/>
              <a:gd name="connsiteY147" fmla="*/ 109718 h 5519918"/>
              <a:gd name="connsiteX148" fmla="*/ 1594413 w 4264738"/>
              <a:gd name="connsiteY148" fmla="*/ 97018 h 5519918"/>
              <a:gd name="connsiteX149" fmla="*/ 1403913 w 4264738"/>
              <a:gd name="connsiteY149" fmla="*/ 71618 h 5519918"/>
              <a:gd name="connsiteX150" fmla="*/ 857813 w 4264738"/>
              <a:gd name="connsiteY150" fmla="*/ 46218 h 5519918"/>
              <a:gd name="connsiteX151" fmla="*/ 730813 w 4264738"/>
              <a:gd name="connsiteY151" fmla="*/ 8118 h 5519918"/>
              <a:gd name="connsiteX152" fmla="*/ 451413 w 4264738"/>
              <a:gd name="connsiteY152" fmla="*/ 8118 h 5519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4264738" h="5519918">
                <a:moveTo>
                  <a:pt x="451413" y="8118"/>
                </a:moveTo>
                <a:cubicBezTo>
                  <a:pt x="373096" y="14468"/>
                  <a:pt x="472232" y="6596"/>
                  <a:pt x="260913" y="46218"/>
                </a:cubicBezTo>
                <a:cubicBezTo>
                  <a:pt x="234598" y="51152"/>
                  <a:pt x="210113" y="63151"/>
                  <a:pt x="184713" y="71618"/>
                </a:cubicBezTo>
                <a:cubicBezTo>
                  <a:pt x="172013" y="75851"/>
                  <a:pt x="157752" y="76892"/>
                  <a:pt x="146613" y="84318"/>
                </a:cubicBezTo>
                <a:cubicBezTo>
                  <a:pt x="133913" y="92785"/>
                  <a:pt x="122542" y="103705"/>
                  <a:pt x="108513" y="109718"/>
                </a:cubicBezTo>
                <a:cubicBezTo>
                  <a:pt x="92470" y="116594"/>
                  <a:pt x="74496" y="117623"/>
                  <a:pt x="57713" y="122418"/>
                </a:cubicBezTo>
                <a:cubicBezTo>
                  <a:pt x="44841" y="126096"/>
                  <a:pt x="32313" y="130885"/>
                  <a:pt x="19613" y="135118"/>
                </a:cubicBezTo>
                <a:cubicBezTo>
                  <a:pt x="-10804" y="378456"/>
                  <a:pt x="-1896" y="265692"/>
                  <a:pt x="19613" y="706618"/>
                </a:cubicBezTo>
                <a:cubicBezTo>
                  <a:pt x="20463" y="724052"/>
                  <a:pt x="20819" y="744282"/>
                  <a:pt x="32313" y="757418"/>
                </a:cubicBezTo>
                <a:cubicBezTo>
                  <a:pt x="52415" y="780392"/>
                  <a:pt x="83113" y="791285"/>
                  <a:pt x="108513" y="808218"/>
                </a:cubicBezTo>
                <a:cubicBezTo>
                  <a:pt x="121213" y="816685"/>
                  <a:pt x="132133" y="828791"/>
                  <a:pt x="146613" y="833618"/>
                </a:cubicBezTo>
                <a:cubicBezTo>
                  <a:pt x="172013" y="842085"/>
                  <a:pt x="198866" y="847044"/>
                  <a:pt x="222813" y="859018"/>
                </a:cubicBezTo>
                <a:cubicBezTo>
                  <a:pt x="254397" y="874810"/>
                  <a:pt x="354934" y="931065"/>
                  <a:pt x="400613" y="935218"/>
                </a:cubicBezTo>
                <a:cubicBezTo>
                  <a:pt x="447180" y="939451"/>
                  <a:pt x="493645" y="945001"/>
                  <a:pt x="540313" y="947918"/>
                </a:cubicBezTo>
                <a:cubicBezTo>
                  <a:pt x="629140" y="953470"/>
                  <a:pt x="718157" y="955541"/>
                  <a:pt x="807013" y="960618"/>
                </a:cubicBezTo>
                <a:cubicBezTo>
                  <a:pt x="866334" y="964008"/>
                  <a:pt x="925546" y="969085"/>
                  <a:pt x="984813" y="973318"/>
                </a:cubicBezTo>
                <a:cubicBezTo>
                  <a:pt x="1068908" y="1001350"/>
                  <a:pt x="1018580" y="987909"/>
                  <a:pt x="1175313" y="998718"/>
                </a:cubicBezTo>
                <a:cubicBezTo>
                  <a:pt x="1247233" y="1003678"/>
                  <a:pt x="1319246" y="1007185"/>
                  <a:pt x="1391213" y="1011418"/>
                </a:cubicBezTo>
                <a:cubicBezTo>
                  <a:pt x="1419300" y="1039505"/>
                  <a:pt x="1437032" y="1052255"/>
                  <a:pt x="1454713" y="1087618"/>
                </a:cubicBezTo>
                <a:cubicBezTo>
                  <a:pt x="1460700" y="1099592"/>
                  <a:pt x="1461426" y="1113744"/>
                  <a:pt x="1467413" y="1125718"/>
                </a:cubicBezTo>
                <a:cubicBezTo>
                  <a:pt x="1474239" y="1139370"/>
                  <a:pt x="1486614" y="1149870"/>
                  <a:pt x="1492813" y="1163818"/>
                </a:cubicBezTo>
                <a:cubicBezTo>
                  <a:pt x="1516484" y="1217077"/>
                  <a:pt x="1523306" y="1259167"/>
                  <a:pt x="1530913" y="1316218"/>
                </a:cubicBezTo>
                <a:cubicBezTo>
                  <a:pt x="1537872" y="1368413"/>
                  <a:pt x="1551384" y="1508228"/>
                  <a:pt x="1556313" y="1557518"/>
                </a:cubicBezTo>
                <a:cubicBezTo>
                  <a:pt x="1560546" y="1680285"/>
                  <a:pt x="1562557" y="1803148"/>
                  <a:pt x="1569013" y="1925818"/>
                </a:cubicBezTo>
                <a:cubicBezTo>
                  <a:pt x="1571028" y="1964099"/>
                  <a:pt x="1579587" y="2001843"/>
                  <a:pt x="1581713" y="2040118"/>
                </a:cubicBezTo>
                <a:cubicBezTo>
                  <a:pt x="1588058" y="2154320"/>
                  <a:pt x="1590180" y="2268718"/>
                  <a:pt x="1594413" y="2383018"/>
                </a:cubicBezTo>
                <a:cubicBezTo>
                  <a:pt x="1590180" y="2526951"/>
                  <a:pt x="1589485" y="2671032"/>
                  <a:pt x="1581713" y="2814818"/>
                </a:cubicBezTo>
                <a:cubicBezTo>
                  <a:pt x="1580990" y="2828185"/>
                  <a:pt x="1571638" y="2839791"/>
                  <a:pt x="1569013" y="2852918"/>
                </a:cubicBezTo>
                <a:cubicBezTo>
                  <a:pt x="1563142" y="2882271"/>
                  <a:pt x="1564915" y="2913146"/>
                  <a:pt x="1556313" y="2941818"/>
                </a:cubicBezTo>
                <a:cubicBezTo>
                  <a:pt x="1543084" y="2985915"/>
                  <a:pt x="1485405" y="3010257"/>
                  <a:pt x="1454713" y="3030718"/>
                </a:cubicBezTo>
                <a:lnTo>
                  <a:pt x="1416613" y="3056118"/>
                </a:lnTo>
                <a:cubicBezTo>
                  <a:pt x="1408146" y="3068818"/>
                  <a:pt x="1403633" y="3085346"/>
                  <a:pt x="1391213" y="3094218"/>
                </a:cubicBezTo>
                <a:cubicBezTo>
                  <a:pt x="1347537" y="3125415"/>
                  <a:pt x="1330400" y="3111924"/>
                  <a:pt x="1289613" y="3132318"/>
                </a:cubicBezTo>
                <a:cubicBezTo>
                  <a:pt x="1275961" y="3139144"/>
                  <a:pt x="1263933" y="3148846"/>
                  <a:pt x="1251513" y="3157718"/>
                </a:cubicBezTo>
                <a:cubicBezTo>
                  <a:pt x="1234289" y="3170021"/>
                  <a:pt x="1219645" y="3186352"/>
                  <a:pt x="1200713" y="3195818"/>
                </a:cubicBezTo>
                <a:cubicBezTo>
                  <a:pt x="1176766" y="3207792"/>
                  <a:pt x="1146790" y="3206366"/>
                  <a:pt x="1124513" y="3221218"/>
                </a:cubicBezTo>
                <a:cubicBezTo>
                  <a:pt x="1111813" y="3229685"/>
                  <a:pt x="1101139" y="3242602"/>
                  <a:pt x="1086413" y="3246618"/>
                </a:cubicBezTo>
                <a:cubicBezTo>
                  <a:pt x="1053485" y="3255598"/>
                  <a:pt x="1018680" y="3255085"/>
                  <a:pt x="984813" y="3259318"/>
                </a:cubicBezTo>
                <a:cubicBezTo>
                  <a:pt x="967880" y="3267785"/>
                  <a:pt x="952147" y="3279278"/>
                  <a:pt x="934013" y="3284718"/>
                </a:cubicBezTo>
                <a:cubicBezTo>
                  <a:pt x="909349" y="3292117"/>
                  <a:pt x="883063" y="3292368"/>
                  <a:pt x="857813" y="3297418"/>
                </a:cubicBezTo>
                <a:cubicBezTo>
                  <a:pt x="840697" y="3300841"/>
                  <a:pt x="824129" y="3306695"/>
                  <a:pt x="807013" y="3310118"/>
                </a:cubicBezTo>
                <a:cubicBezTo>
                  <a:pt x="781763" y="3315168"/>
                  <a:pt x="755950" y="3317232"/>
                  <a:pt x="730813" y="3322818"/>
                </a:cubicBezTo>
                <a:cubicBezTo>
                  <a:pt x="717745" y="3325722"/>
                  <a:pt x="705585" y="3331840"/>
                  <a:pt x="692713" y="3335518"/>
                </a:cubicBezTo>
                <a:cubicBezTo>
                  <a:pt x="581085" y="3367412"/>
                  <a:pt x="695164" y="3330468"/>
                  <a:pt x="603813" y="3360918"/>
                </a:cubicBezTo>
                <a:cubicBezTo>
                  <a:pt x="531020" y="3470107"/>
                  <a:pt x="627947" y="3341611"/>
                  <a:pt x="540313" y="3411718"/>
                </a:cubicBezTo>
                <a:cubicBezTo>
                  <a:pt x="528394" y="3421253"/>
                  <a:pt x="524684" y="3438092"/>
                  <a:pt x="514913" y="3449818"/>
                </a:cubicBezTo>
                <a:cubicBezTo>
                  <a:pt x="503415" y="3463616"/>
                  <a:pt x="488311" y="3474120"/>
                  <a:pt x="476813" y="3487918"/>
                </a:cubicBezTo>
                <a:cubicBezTo>
                  <a:pt x="467042" y="3499644"/>
                  <a:pt x="458239" y="3512366"/>
                  <a:pt x="451413" y="3526018"/>
                </a:cubicBezTo>
                <a:cubicBezTo>
                  <a:pt x="442303" y="3544238"/>
                  <a:pt x="430082" y="3598642"/>
                  <a:pt x="426013" y="3614918"/>
                </a:cubicBezTo>
                <a:cubicBezTo>
                  <a:pt x="430246" y="3788485"/>
                  <a:pt x="430829" y="3962179"/>
                  <a:pt x="438713" y="4135618"/>
                </a:cubicBezTo>
                <a:cubicBezTo>
                  <a:pt x="439321" y="4148991"/>
                  <a:pt x="450551" y="4160359"/>
                  <a:pt x="451413" y="4173718"/>
                </a:cubicBezTo>
                <a:cubicBezTo>
                  <a:pt x="459049" y="4292081"/>
                  <a:pt x="456714" y="4410940"/>
                  <a:pt x="464113" y="4529318"/>
                </a:cubicBezTo>
                <a:cubicBezTo>
                  <a:pt x="465589" y="4552941"/>
                  <a:pt x="498470" y="4645090"/>
                  <a:pt x="502213" y="4656318"/>
                </a:cubicBezTo>
                <a:lnTo>
                  <a:pt x="514913" y="4694418"/>
                </a:lnTo>
                <a:lnTo>
                  <a:pt x="527613" y="4732518"/>
                </a:lnTo>
                <a:cubicBezTo>
                  <a:pt x="531846" y="4766385"/>
                  <a:pt x="534208" y="4800538"/>
                  <a:pt x="540313" y="4834118"/>
                </a:cubicBezTo>
                <a:cubicBezTo>
                  <a:pt x="543631" y="4852368"/>
                  <a:pt x="576295" y="4930422"/>
                  <a:pt x="578413" y="4935718"/>
                </a:cubicBezTo>
                <a:cubicBezTo>
                  <a:pt x="582646" y="4969585"/>
                  <a:pt x="575052" y="5007203"/>
                  <a:pt x="591113" y="5037318"/>
                </a:cubicBezTo>
                <a:cubicBezTo>
                  <a:pt x="618614" y="5088883"/>
                  <a:pt x="671437" y="5120501"/>
                  <a:pt x="718113" y="5151618"/>
                </a:cubicBezTo>
                <a:cubicBezTo>
                  <a:pt x="722346" y="5164318"/>
                  <a:pt x="723387" y="5178579"/>
                  <a:pt x="730813" y="5189718"/>
                </a:cubicBezTo>
                <a:cubicBezTo>
                  <a:pt x="757994" y="5230489"/>
                  <a:pt x="767069" y="5227203"/>
                  <a:pt x="807013" y="5240518"/>
                </a:cubicBezTo>
                <a:cubicBezTo>
                  <a:pt x="879273" y="5312778"/>
                  <a:pt x="804790" y="5252384"/>
                  <a:pt x="908613" y="5291318"/>
                </a:cubicBezTo>
                <a:cubicBezTo>
                  <a:pt x="920467" y="5295763"/>
                  <a:pt x="995322" y="5352901"/>
                  <a:pt x="997513" y="5354818"/>
                </a:cubicBezTo>
                <a:cubicBezTo>
                  <a:pt x="1015535" y="5370587"/>
                  <a:pt x="1029613" y="5390658"/>
                  <a:pt x="1048313" y="5405618"/>
                </a:cubicBezTo>
                <a:cubicBezTo>
                  <a:pt x="1072151" y="5424688"/>
                  <a:pt x="1124513" y="5456418"/>
                  <a:pt x="1124513" y="5456418"/>
                </a:cubicBezTo>
                <a:cubicBezTo>
                  <a:pt x="1132980" y="5469118"/>
                  <a:pt x="1137213" y="5486051"/>
                  <a:pt x="1149913" y="5494518"/>
                </a:cubicBezTo>
                <a:cubicBezTo>
                  <a:pt x="1164436" y="5504200"/>
                  <a:pt x="1183496" y="5504349"/>
                  <a:pt x="1200713" y="5507218"/>
                </a:cubicBezTo>
                <a:cubicBezTo>
                  <a:pt x="1234379" y="5512829"/>
                  <a:pt x="1268446" y="5515685"/>
                  <a:pt x="1302313" y="5519918"/>
                </a:cubicBezTo>
                <a:lnTo>
                  <a:pt x="1899213" y="5507218"/>
                </a:lnTo>
                <a:cubicBezTo>
                  <a:pt x="1945944" y="5505607"/>
                  <a:pt x="1992154" y="5494518"/>
                  <a:pt x="2038913" y="5494518"/>
                </a:cubicBezTo>
                <a:cubicBezTo>
                  <a:pt x="2381839" y="5494518"/>
                  <a:pt x="2724713" y="5502985"/>
                  <a:pt x="3067613" y="5507218"/>
                </a:cubicBezTo>
                <a:cubicBezTo>
                  <a:pt x="3169609" y="5503440"/>
                  <a:pt x="3368161" y="5508068"/>
                  <a:pt x="3499413" y="5481818"/>
                </a:cubicBezTo>
                <a:cubicBezTo>
                  <a:pt x="3512540" y="5479193"/>
                  <a:pt x="3524813" y="5473351"/>
                  <a:pt x="3537513" y="5469118"/>
                </a:cubicBezTo>
                <a:cubicBezTo>
                  <a:pt x="3541746" y="5456418"/>
                  <a:pt x="3540747" y="5440484"/>
                  <a:pt x="3550213" y="5431018"/>
                </a:cubicBezTo>
                <a:cubicBezTo>
                  <a:pt x="3563600" y="5417631"/>
                  <a:pt x="3584575" y="5415011"/>
                  <a:pt x="3601013" y="5405618"/>
                </a:cubicBezTo>
                <a:cubicBezTo>
                  <a:pt x="3614265" y="5398045"/>
                  <a:pt x="3626413" y="5388685"/>
                  <a:pt x="3639113" y="5380218"/>
                </a:cubicBezTo>
                <a:cubicBezTo>
                  <a:pt x="3647580" y="5367518"/>
                  <a:pt x="3654742" y="5353844"/>
                  <a:pt x="3664513" y="5342118"/>
                </a:cubicBezTo>
                <a:cubicBezTo>
                  <a:pt x="3676011" y="5328320"/>
                  <a:pt x="3691115" y="5317816"/>
                  <a:pt x="3702613" y="5304018"/>
                </a:cubicBezTo>
                <a:cubicBezTo>
                  <a:pt x="3722330" y="5280358"/>
                  <a:pt x="3734684" y="5257964"/>
                  <a:pt x="3740713" y="5227818"/>
                </a:cubicBezTo>
                <a:cubicBezTo>
                  <a:pt x="3750813" y="5177317"/>
                  <a:pt x="3766113" y="5075418"/>
                  <a:pt x="3766113" y="5075418"/>
                </a:cubicBezTo>
                <a:cubicBezTo>
                  <a:pt x="3770346" y="4999218"/>
                  <a:pt x="3769347" y="4922546"/>
                  <a:pt x="3778813" y="4846818"/>
                </a:cubicBezTo>
                <a:lnTo>
                  <a:pt x="3816913" y="4732518"/>
                </a:lnTo>
                <a:lnTo>
                  <a:pt x="3829613" y="4694418"/>
                </a:lnTo>
                <a:cubicBezTo>
                  <a:pt x="3833846" y="4681718"/>
                  <a:pt x="3839066" y="4669305"/>
                  <a:pt x="3842313" y="4656318"/>
                </a:cubicBezTo>
                <a:cubicBezTo>
                  <a:pt x="3858260" y="4592531"/>
                  <a:pt x="3849493" y="4622077"/>
                  <a:pt x="3867713" y="4567418"/>
                </a:cubicBezTo>
                <a:cubicBezTo>
                  <a:pt x="3873948" y="4473893"/>
                  <a:pt x="3873259" y="4390059"/>
                  <a:pt x="3893113" y="4300718"/>
                </a:cubicBezTo>
                <a:cubicBezTo>
                  <a:pt x="3896017" y="4287650"/>
                  <a:pt x="3901580" y="4275318"/>
                  <a:pt x="3905813" y="4262618"/>
                </a:cubicBezTo>
                <a:cubicBezTo>
                  <a:pt x="3910046" y="4211818"/>
                  <a:pt x="3910133" y="4160500"/>
                  <a:pt x="3918513" y="4110218"/>
                </a:cubicBezTo>
                <a:cubicBezTo>
                  <a:pt x="3943913" y="3957818"/>
                  <a:pt x="3937563" y="4091168"/>
                  <a:pt x="3956613" y="3995918"/>
                </a:cubicBezTo>
                <a:cubicBezTo>
                  <a:pt x="3982433" y="3866816"/>
                  <a:pt x="3955978" y="3985440"/>
                  <a:pt x="3982013" y="3894318"/>
                </a:cubicBezTo>
                <a:cubicBezTo>
                  <a:pt x="3990887" y="3863258"/>
                  <a:pt x="4005023" y="3789953"/>
                  <a:pt x="4020113" y="3767318"/>
                </a:cubicBezTo>
                <a:lnTo>
                  <a:pt x="4045513" y="3729218"/>
                </a:lnTo>
                <a:cubicBezTo>
                  <a:pt x="4049746" y="3712285"/>
                  <a:pt x="4052693" y="3694977"/>
                  <a:pt x="4058213" y="3678418"/>
                </a:cubicBezTo>
                <a:cubicBezTo>
                  <a:pt x="4065422" y="3656791"/>
                  <a:pt x="4075822" y="3636343"/>
                  <a:pt x="4083613" y="3614918"/>
                </a:cubicBezTo>
                <a:cubicBezTo>
                  <a:pt x="4092763" y="3589756"/>
                  <a:pt x="4100546" y="3564118"/>
                  <a:pt x="4109013" y="3538718"/>
                </a:cubicBezTo>
                <a:lnTo>
                  <a:pt x="4134413" y="3462518"/>
                </a:lnTo>
                <a:cubicBezTo>
                  <a:pt x="4138646" y="3449818"/>
                  <a:pt x="4139687" y="3435557"/>
                  <a:pt x="4147113" y="3424418"/>
                </a:cubicBezTo>
                <a:cubicBezTo>
                  <a:pt x="4155580" y="3411718"/>
                  <a:pt x="4165687" y="3399970"/>
                  <a:pt x="4172513" y="3386318"/>
                </a:cubicBezTo>
                <a:cubicBezTo>
                  <a:pt x="4178500" y="3374344"/>
                  <a:pt x="4179226" y="3360192"/>
                  <a:pt x="4185213" y="3348218"/>
                </a:cubicBezTo>
                <a:cubicBezTo>
                  <a:pt x="4192039" y="3334566"/>
                  <a:pt x="4203787" y="3323770"/>
                  <a:pt x="4210613" y="3310118"/>
                </a:cubicBezTo>
                <a:cubicBezTo>
                  <a:pt x="4263193" y="3204958"/>
                  <a:pt x="4175920" y="3343107"/>
                  <a:pt x="4248713" y="3233918"/>
                </a:cubicBezTo>
                <a:cubicBezTo>
                  <a:pt x="4266805" y="3052999"/>
                  <a:pt x="4273124" y="3050792"/>
                  <a:pt x="4248713" y="2814818"/>
                </a:cubicBezTo>
                <a:cubicBezTo>
                  <a:pt x="4245958" y="2788186"/>
                  <a:pt x="4229807" y="2764593"/>
                  <a:pt x="4223313" y="2738618"/>
                </a:cubicBezTo>
                <a:lnTo>
                  <a:pt x="4210613" y="2687818"/>
                </a:lnTo>
                <a:cubicBezTo>
                  <a:pt x="4206380" y="2649718"/>
                  <a:pt x="4201097" y="2611720"/>
                  <a:pt x="4197913" y="2573518"/>
                </a:cubicBezTo>
                <a:cubicBezTo>
                  <a:pt x="4192628" y="2510097"/>
                  <a:pt x="4192241" y="2446270"/>
                  <a:pt x="4185213" y="2383018"/>
                </a:cubicBezTo>
                <a:cubicBezTo>
                  <a:pt x="4181893" y="2353141"/>
                  <a:pt x="4156767" y="2319863"/>
                  <a:pt x="4147113" y="2294118"/>
                </a:cubicBezTo>
                <a:cubicBezTo>
                  <a:pt x="4140984" y="2277775"/>
                  <a:pt x="4142219" y="2258930"/>
                  <a:pt x="4134413" y="2243318"/>
                </a:cubicBezTo>
                <a:cubicBezTo>
                  <a:pt x="4120761" y="2216014"/>
                  <a:pt x="4093266" y="2196078"/>
                  <a:pt x="4083613" y="2167118"/>
                </a:cubicBezTo>
                <a:cubicBezTo>
                  <a:pt x="4053386" y="2076438"/>
                  <a:pt x="4073065" y="2113195"/>
                  <a:pt x="4032813" y="2052818"/>
                </a:cubicBezTo>
                <a:cubicBezTo>
                  <a:pt x="3993111" y="1894009"/>
                  <a:pt x="4043852" y="2091455"/>
                  <a:pt x="4007413" y="1963918"/>
                </a:cubicBezTo>
                <a:cubicBezTo>
                  <a:pt x="4002618" y="1947135"/>
                  <a:pt x="3998946" y="1930051"/>
                  <a:pt x="3994713" y="1913118"/>
                </a:cubicBezTo>
                <a:cubicBezTo>
                  <a:pt x="3974073" y="1727356"/>
                  <a:pt x="3996392" y="1855495"/>
                  <a:pt x="3969313" y="1760718"/>
                </a:cubicBezTo>
                <a:cubicBezTo>
                  <a:pt x="3958911" y="1724310"/>
                  <a:pt x="3956946" y="1689998"/>
                  <a:pt x="3931213" y="1659118"/>
                </a:cubicBezTo>
                <a:cubicBezTo>
                  <a:pt x="3819820" y="1525447"/>
                  <a:pt x="3972565" y="1760190"/>
                  <a:pt x="3855013" y="1595618"/>
                </a:cubicBezTo>
                <a:cubicBezTo>
                  <a:pt x="3822263" y="1549768"/>
                  <a:pt x="3838606" y="1533262"/>
                  <a:pt x="3791513" y="1494018"/>
                </a:cubicBezTo>
                <a:cubicBezTo>
                  <a:pt x="3781229" y="1485448"/>
                  <a:pt x="3766113" y="1485551"/>
                  <a:pt x="3753413" y="1481318"/>
                </a:cubicBezTo>
                <a:cubicBezTo>
                  <a:pt x="3723780" y="1451685"/>
                  <a:pt x="3699382" y="1415664"/>
                  <a:pt x="3664513" y="1392418"/>
                </a:cubicBezTo>
                <a:cubicBezTo>
                  <a:pt x="3599146" y="1348840"/>
                  <a:pt x="3585770" y="1347118"/>
                  <a:pt x="3537513" y="1290818"/>
                </a:cubicBezTo>
                <a:cubicBezTo>
                  <a:pt x="3527580" y="1279229"/>
                  <a:pt x="3522046" y="1264307"/>
                  <a:pt x="3512113" y="1252718"/>
                </a:cubicBezTo>
                <a:cubicBezTo>
                  <a:pt x="3496528" y="1234536"/>
                  <a:pt x="3477082" y="1219940"/>
                  <a:pt x="3461313" y="1201918"/>
                </a:cubicBezTo>
                <a:cubicBezTo>
                  <a:pt x="3447375" y="1185988"/>
                  <a:pt x="3440437" y="1163421"/>
                  <a:pt x="3423213" y="1151118"/>
                </a:cubicBezTo>
                <a:cubicBezTo>
                  <a:pt x="3409010" y="1140973"/>
                  <a:pt x="3389196" y="1143213"/>
                  <a:pt x="3372413" y="1138418"/>
                </a:cubicBezTo>
                <a:cubicBezTo>
                  <a:pt x="3359541" y="1134740"/>
                  <a:pt x="3346848" y="1130418"/>
                  <a:pt x="3334313" y="1125718"/>
                </a:cubicBezTo>
                <a:cubicBezTo>
                  <a:pt x="3286084" y="1107632"/>
                  <a:pt x="3207450" y="1075009"/>
                  <a:pt x="3169213" y="1049518"/>
                </a:cubicBezTo>
                <a:lnTo>
                  <a:pt x="3131113" y="1024118"/>
                </a:lnTo>
                <a:cubicBezTo>
                  <a:pt x="3122646" y="1011418"/>
                  <a:pt x="3115646" y="997607"/>
                  <a:pt x="3105713" y="986018"/>
                </a:cubicBezTo>
                <a:cubicBezTo>
                  <a:pt x="3090128" y="967836"/>
                  <a:pt x="3069281" y="954376"/>
                  <a:pt x="3054913" y="935218"/>
                </a:cubicBezTo>
                <a:cubicBezTo>
                  <a:pt x="2994464" y="854619"/>
                  <a:pt x="3056050" y="914983"/>
                  <a:pt x="3016813" y="846318"/>
                </a:cubicBezTo>
                <a:cubicBezTo>
                  <a:pt x="3006311" y="827940"/>
                  <a:pt x="2991413" y="812451"/>
                  <a:pt x="2978713" y="795518"/>
                </a:cubicBezTo>
                <a:cubicBezTo>
                  <a:pt x="2970246" y="770118"/>
                  <a:pt x="2974732" y="735382"/>
                  <a:pt x="2953313" y="719318"/>
                </a:cubicBezTo>
                <a:cubicBezTo>
                  <a:pt x="2936380" y="706618"/>
                  <a:pt x="2920462" y="692436"/>
                  <a:pt x="2902513" y="681218"/>
                </a:cubicBezTo>
                <a:cubicBezTo>
                  <a:pt x="2886459" y="671184"/>
                  <a:pt x="2868151" y="665211"/>
                  <a:pt x="2851713" y="655818"/>
                </a:cubicBezTo>
                <a:cubicBezTo>
                  <a:pt x="2838461" y="648245"/>
                  <a:pt x="2826313" y="638885"/>
                  <a:pt x="2813613" y="630418"/>
                </a:cubicBezTo>
                <a:cubicBezTo>
                  <a:pt x="2809380" y="617718"/>
                  <a:pt x="2810379" y="601784"/>
                  <a:pt x="2800913" y="592318"/>
                </a:cubicBezTo>
                <a:cubicBezTo>
                  <a:pt x="2739897" y="531302"/>
                  <a:pt x="2720818" y="547106"/>
                  <a:pt x="2648513" y="516118"/>
                </a:cubicBezTo>
                <a:cubicBezTo>
                  <a:pt x="2484094" y="445653"/>
                  <a:pt x="2607614" y="485082"/>
                  <a:pt x="2483413" y="439918"/>
                </a:cubicBezTo>
                <a:cubicBezTo>
                  <a:pt x="2458251" y="430768"/>
                  <a:pt x="2430171" y="428293"/>
                  <a:pt x="2407213" y="414518"/>
                </a:cubicBezTo>
                <a:cubicBezTo>
                  <a:pt x="2380269" y="398351"/>
                  <a:pt x="2325303" y="363164"/>
                  <a:pt x="2292913" y="351018"/>
                </a:cubicBezTo>
                <a:cubicBezTo>
                  <a:pt x="2276570" y="344889"/>
                  <a:pt x="2259046" y="342551"/>
                  <a:pt x="2242113" y="338318"/>
                </a:cubicBezTo>
                <a:cubicBezTo>
                  <a:pt x="2197388" y="308501"/>
                  <a:pt x="2163928" y="281644"/>
                  <a:pt x="2115113" y="262118"/>
                </a:cubicBezTo>
                <a:cubicBezTo>
                  <a:pt x="2090254" y="252174"/>
                  <a:pt x="2064313" y="245185"/>
                  <a:pt x="2038913" y="236718"/>
                </a:cubicBezTo>
                <a:cubicBezTo>
                  <a:pt x="2026213" y="232485"/>
                  <a:pt x="2013800" y="227265"/>
                  <a:pt x="2000813" y="224018"/>
                </a:cubicBezTo>
                <a:cubicBezTo>
                  <a:pt x="1983880" y="219785"/>
                  <a:pt x="1966731" y="216334"/>
                  <a:pt x="1950013" y="211318"/>
                </a:cubicBezTo>
                <a:cubicBezTo>
                  <a:pt x="1924368" y="203625"/>
                  <a:pt x="1899213" y="194385"/>
                  <a:pt x="1873813" y="185918"/>
                </a:cubicBezTo>
                <a:cubicBezTo>
                  <a:pt x="1861113" y="181685"/>
                  <a:pt x="1848918" y="175419"/>
                  <a:pt x="1835713" y="173218"/>
                </a:cubicBezTo>
                <a:cubicBezTo>
                  <a:pt x="1738221" y="156969"/>
                  <a:pt x="1784763" y="165568"/>
                  <a:pt x="1696013" y="147818"/>
                </a:cubicBezTo>
                <a:cubicBezTo>
                  <a:pt x="1674846" y="135118"/>
                  <a:pt x="1654591" y="120757"/>
                  <a:pt x="1632513" y="109718"/>
                </a:cubicBezTo>
                <a:cubicBezTo>
                  <a:pt x="1620539" y="103731"/>
                  <a:pt x="1607285" y="100696"/>
                  <a:pt x="1594413" y="97018"/>
                </a:cubicBezTo>
                <a:cubicBezTo>
                  <a:pt x="1515880" y="74580"/>
                  <a:pt x="1513767" y="81605"/>
                  <a:pt x="1403913" y="71618"/>
                </a:cubicBezTo>
                <a:cubicBezTo>
                  <a:pt x="1187332" y="17473"/>
                  <a:pt x="1423151" y="72513"/>
                  <a:pt x="857813" y="46218"/>
                </a:cubicBezTo>
                <a:cubicBezTo>
                  <a:pt x="733822" y="40451"/>
                  <a:pt x="895999" y="18442"/>
                  <a:pt x="730813" y="8118"/>
                </a:cubicBezTo>
                <a:cubicBezTo>
                  <a:pt x="498037" y="-6430"/>
                  <a:pt x="529730" y="1768"/>
                  <a:pt x="451413" y="8118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90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226</Words>
  <Application>Microsoft Office PowerPoint</Application>
  <PresentationFormat>On-screen Show (4:3)</PresentationFormat>
  <Paragraphs>146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copy-of(.) versus snapshot(.)</vt:lpstr>
      <vt:lpstr>PowerPoint Presentation</vt:lpstr>
      <vt:lpstr>PowerPoint Presentation</vt:lpstr>
      <vt:lpstr>PowerPoint Presentation</vt:lpstr>
      <vt:lpstr>PowerPoint Presentation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copy-of(.) versus snapshot(.)</dc:title>
  <dc:creator>Costello, Roger L.</dc:creator>
  <cp:lastModifiedBy>Costello, Roger L.</cp:lastModifiedBy>
  <cp:revision>2</cp:revision>
  <dcterms:created xsi:type="dcterms:W3CDTF">2013-11-10T10:15:27Z</dcterms:created>
  <dcterms:modified xsi:type="dcterms:W3CDTF">2013-11-10T10:24:50Z</dcterms:modified>
</cp:coreProperties>
</file>