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</a:t>
            </a:r>
            <a:r>
              <a:rPr lang="en-US" dirty="0" smtClean="0"/>
              <a:t>11: pushing and </a:t>
            </a:r>
            <a:r>
              <a:rPr lang="en-US" dirty="0" err="1" smtClean="0"/>
              <a:t>poping</a:t>
            </a:r>
            <a:r>
              <a:rPr lang="en-US" dirty="0" smtClean="0"/>
              <a:t> </a:t>
            </a:r>
            <a:r>
              <a:rPr lang="en-US" dirty="0" smtClean="0"/>
              <a:t>modes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20777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Below is the input.</a:t>
            </a:r>
          </a:p>
          <a:p>
            <a:r>
              <a:rPr lang="en-US" dirty="0" smtClean="0"/>
              <a:t>The input contains </a:t>
            </a:r>
            <a:r>
              <a:rPr lang="en-US" dirty="0" smtClean="0"/>
              <a:t>one or more sections. Each section contains a </a:t>
            </a:r>
            <a:r>
              <a:rPr lang="en-US" dirty="0" smtClean="0"/>
              <a:t>title followed by one or more lines</a:t>
            </a:r>
            <a:r>
              <a:rPr lang="en-US" dirty="0" smtClean="0"/>
              <a:t>. Sections are separated by a single blank line.</a:t>
            </a:r>
            <a:endParaRPr lang="en-US" dirty="0" smtClean="0"/>
          </a:p>
          <a:p>
            <a:r>
              <a:rPr lang="en-US" dirty="0" smtClean="0"/>
              <a:t>Discard </a:t>
            </a:r>
            <a:r>
              <a:rPr lang="en-US" dirty="0" smtClean="0"/>
              <a:t>newlines and the empty line.</a:t>
            </a:r>
            <a:endParaRPr lang="en-US" dirty="0" smtClean="0"/>
          </a:p>
          <a:p>
            <a:r>
              <a:rPr lang="en-US" dirty="0" smtClean="0"/>
              <a:t>Name the start rule: </a:t>
            </a:r>
            <a:r>
              <a:rPr lang="en-US" dirty="0" smtClean="0"/>
              <a:t>document</a:t>
            </a:r>
            <a:endParaRPr 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168400" y="4221877"/>
            <a:ext cx="7226300" cy="258532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Gettysburg Address</a:t>
            </a:r>
          </a:p>
          <a:p>
            <a:r>
              <a:rPr lang="en-US" dirty="0"/>
              <a:t>Four score and seven years ago our fathers brought forth on this continent, </a:t>
            </a:r>
          </a:p>
          <a:p>
            <a:r>
              <a:rPr lang="en-US" dirty="0"/>
              <a:t>a new nation, conceived in Liberty, and dedicated to the proposition that </a:t>
            </a:r>
          </a:p>
          <a:p>
            <a:r>
              <a:rPr lang="en-US" dirty="0"/>
              <a:t>all men are created equal.</a:t>
            </a:r>
          </a:p>
          <a:p>
            <a:endParaRPr lang="en-US" dirty="0"/>
          </a:p>
          <a:p>
            <a:r>
              <a:rPr lang="en-US" b="1" dirty="0"/>
              <a:t>I Have a Dream</a:t>
            </a:r>
          </a:p>
          <a:p>
            <a:r>
              <a:rPr lang="en-US" dirty="0"/>
              <a:t>I have a dream that one day this nation will rise up and live out the true </a:t>
            </a:r>
          </a:p>
          <a:p>
            <a:r>
              <a:rPr lang="en-US" dirty="0"/>
              <a:t>meaning of its creed: "We hold these truths to be self-evident, that all </a:t>
            </a:r>
          </a:p>
          <a:p>
            <a:r>
              <a:rPr lang="en-US" dirty="0"/>
              <a:t>men are created equal."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68400" y="3852545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133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Lab 11: pushing and poping modes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6</cp:revision>
  <dcterms:created xsi:type="dcterms:W3CDTF">2015-06-04T21:06:53Z</dcterms:created>
  <dcterms:modified xsi:type="dcterms:W3CDTF">2015-06-16T20:03:37Z</dcterms:modified>
</cp:coreProperties>
</file>