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9: Import a lexer file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48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Modify your last lab. Divide up the lexer rules into two files and have one lexer file import the other. See below. Be sure to modify run.bat appropriately.</a:t>
            </a:r>
          </a:p>
        </p:txBody>
      </p:sp>
      <p:sp>
        <p:nvSpPr>
          <p:cNvPr id="6" name="Rectangle 5"/>
          <p:cNvSpPr/>
          <p:nvPr/>
        </p:nvSpPr>
        <p:spPr>
          <a:xfrm>
            <a:off x="2545230" y="5180528"/>
            <a:ext cx="1041400" cy="546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lexer</a:t>
            </a:r>
          </a:p>
          <a:p>
            <a:pPr algn="ctr"/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45230" y="3817937"/>
            <a:ext cx="1041400" cy="546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lexer</a:t>
            </a:r>
          </a:p>
          <a:p>
            <a:pPr algn="ctr"/>
            <a:r>
              <a:rPr lang="en-US" dirty="0" smtClean="0"/>
              <a:t>grammar</a:t>
            </a:r>
            <a:endParaRPr lang="en-US" dirty="0"/>
          </a:p>
        </p:txBody>
      </p:sp>
      <p:cxnSp>
        <p:nvCxnSpPr>
          <p:cNvPr id="9" name="Straight Connector 8"/>
          <p:cNvCxnSpPr>
            <a:stCxn id="7" idx="2"/>
          </p:cNvCxnSpPr>
          <p:nvPr/>
        </p:nvCxnSpPr>
        <p:spPr>
          <a:xfrm flipH="1">
            <a:off x="3058460" y="4364037"/>
            <a:ext cx="0" cy="8061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58460" y="4527776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import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434635" y="5736998"/>
            <a:ext cx="124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MyLexer.g4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28951" y="3438235"/>
            <a:ext cx="225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MyLexer_imported.g4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Lab 9: Import a lexer file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13</cp:revision>
  <dcterms:created xsi:type="dcterms:W3CDTF">2015-06-04T21:06:53Z</dcterms:created>
  <dcterms:modified xsi:type="dcterms:W3CDTF">2015-09-24T20:01:11Z</dcterms:modified>
</cp:coreProperties>
</file>