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1432C-3AFF-4EBA-BE3D-84551029DB0E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1886B-0709-40CB-9FA4-9547CE593D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183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1432C-3AFF-4EBA-BE3D-84551029DB0E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1886B-0709-40CB-9FA4-9547CE593D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5411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1432C-3AFF-4EBA-BE3D-84551029DB0E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1886B-0709-40CB-9FA4-9547CE593D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9885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1432C-3AFF-4EBA-BE3D-84551029DB0E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1886B-0709-40CB-9FA4-9547CE593D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567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1432C-3AFF-4EBA-BE3D-84551029DB0E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1886B-0709-40CB-9FA4-9547CE593D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66016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1432C-3AFF-4EBA-BE3D-84551029DB0E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1886B-0709-40CB-9FA4-9547CE593D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8632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1432C-3AFF-4EBA-BE3D-84551029DB0E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1886B-0709-40CB-9FA4-9547CE593D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898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1432C-3AFF-4EBA-BE3D-84551029DB0E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1886B-0709-40CB-9FA4-9547CE593D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176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1432C-3AFF-4EBA-BE3D-84551029DB0E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1886B-0709-40CB-9FA4-9547CE593D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4234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1432C-3AFF-4EBA-BE3D-84551029DB0E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1886B-0709-40CB-9FA4-9547CE593D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8593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1432C-3AFF-4EBA-BE3D-84551029DB0E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1886B-0709-40CB-9FA4-9547CE593D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926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81432C-3AFF-4EBA-BE3D-84551029DB0E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1886B-0709-40CB-9FA4-9547CE593D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3018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 6: Creating recursive rules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A document contains a section. A section contains a title or a title followed by a section. Create a grammar for the document. A title is enclosed in quotes. Here is the input: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	"Section #1"   "Section #2</a:t>
            </a:r>
            <a:r>
              <a:rPr lang="en-US" dirty="0" smtClean="0"/>
              <a:t>"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	"Section #3</a:t>
            </a:r>
            <a:r>
              <a:rPr lang="en-US" dirty="0" smtClean="0"/>
              <a:t>"</a:t>
            </a:r>
            <a:endParaRPr lang="en-US" dirty="0" smtClean="0"/>
          </a:p>
          <a:p>
            <a:r>
              <a:rPr lang="en-US" dirty="0" smtClean="0"/>
              <a:t>Use this rule to tokenize each title: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	STRING : '"'   .+?   '"' ;</a:t>
            </a:r>
          </a:p>
          <a:p>
            <a:r>
              <a:rPr lang="en-US" dirty="0" smtClean="0"/>
              <a:t>That rule uses the non-greedy operator: +?, which we will discuss later. Discard whitespace between the titles.</a:t>
            </a:r>
          </a:p>
          <a:p>
            <a:r>
              <a:rPr lang="en-US" dirty="0" smtClean="0"/>
              <a:t>After you have your grammar working, modify it to implement this: A document contains a section. A section contains a title or a section followed by a title. (Notice that I've swapped the order of section and title). Run your modified grammar. What did you learn?</a:t>
            </a:r>
          </a:p>
          <a:p>
            <a:r>
              <a:rPr lang="en-US" dirty="0" smtClean="0"/>
              <a:t>Name the start rule: document</a:t>
            </a:r>
          </a:p>
          <a:p>
            <a:r>
              <a:rPr lang="en-US" dirty="0" smtClean="0"/>
              <a:t>The next slide shows how the input should be structured </a:t>
            </a:r>
            <a:r>
              <a:rPr lang="en-US" dirty="0" smtClean="0">
                <a:sym typeface="Wingdings" panose="05000000000000000000" pitchFamily="2" charset="2"/>
              </a:rPr>
              <a:t>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1167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1579" y="202470"/>
            <a:ext cx="8353425" cy="6238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3904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44</Words>
  <Application>Microsoft Office PowerPoint</Application>
  <PresentationFormat>Widescreen</PresentationFormat>
  <Paragraphs>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Wingdings</vt:lpstr>
      <vt:lpstr>Office Theme</vt:lpstr>
      <vt:lpstr>Lab 6: Creating recursive rules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Lab 6: Creating recursive rules</dc:title>
  <dc:creator>Costello, Roger L.</dc:creator>
  <cp:lastModifiedBy>Costello, Roger L.</cp:lastModifiedBy>
  <cp:revision>2</cp:revision>
  <dcterms:created xsi:type="dcterms:W3CDTF">2016-01-07T12:28:33Z</dcterms:created>
  <dcterms:modified xsi:type="dcterms:W3CDTF">2016-01-07T12:29:41Z</dcterms:modified>
</cp:coreProperties>
</file>