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2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2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2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2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4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</a:t>
            </a:r>
            <a:r>
              <a:rPr lang="en-US" dirty="0" smtClean="0"/>
              <a:t>21: </a:t>
            </a:r>
            <a:r>
              <a:rPr lang="en-US" dirty="0" smtClean="0"/>
              <a:t>CSV with escape </a:t>
            </a:r>
            <a:r>
              <a:rPr lang="en-US" dirty="0" smtClean="0"/>
              <a:t>characters, version2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60500" y="1482447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The input file contains </a:t>
            </a:r>
            <a:r>
              <a:rPr lang="en-US" dirty="0"/>
              <a:t>comma-separated-values (CSV). </a:t>
            </a:r>
            <a:r>
              <a:rPr lang="en-US" dirty="0" smtClean="0"/>
              <a:t>Each </a:t>
            </a:r>
            <a:r>
              <a:rPr lang="en-US" dirty="0"/>
              <a:t>field may contain a comma, provided the </a:t>
            </a:r>
            <a:r>
              <a:rPr lang="en-US" dirty="0" smtClean="0"/>
              <a:t>entire field </a:t>
            </a:r>
            <a:r>
              <a:rPr lang="en-US" dirty="0"/>
              <a:t>is </a:t>
            </a:r>
            <a:r>
              <a:rPr lang="en-US" dirty="0" smtClean="0"/>
              <a:t>wrapped in quotes. </a:t>
            </a:r>
            <a:r>
              <a:rPr lang="en-US" dirty="0"/>
              <a:t>Here's an example:</a:t>
            </a:r>
          </a:p>
          <a:p>
            <a:endParaRPr lang="en-US" dirty="0"/>
          </a:p>
          <a:p>
            <a:r>
              <a:rPr lang="en-US" dirty="0" smtClean="0"/>
              <a:t>	Mark and </a:t>
            </a:r>
            <a:r>
              <a:rPr lang="en-US" dirty="0"/>
              <a:t>Sally, </a:t>
            </a:r>
            <a:r>
              <a:rPr lang="en-US" dirty="0"/>
              <a:t>"Hello, World"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That 1-line CSV contains </a:t>
            </a:r>
            <a:r>
              <a:rPr lang="en-US" dirty="0" smtClean="0"/>
              <a:t>these </a:t>
            </a:r>
            <a:r>
              <a:rPr lang="en-US" dirty="0" smtClean="0"/>
              <a:t>two </a:t>
            </a:r>
            <a:r>
              <a:rPr lang="en-US" dirty="0"/>
              <a:t>fields:</a:t>
            </a:r>
          </a:p>
          <a:p>
            <a:endParaRPr lang="en-US" dirty="0"/>
          </a:p>
          <a:p>
            <a:r>
              <a:rPr lang="en-US" dirty="0" smtClean="0"/>
              <a:t>	1</a:t>
            </a:r>
            <a:r>
              <a:rPr lang="en-US" dirty="0"/>
              <a:t>. Mark and Sally</a:t>
            </a:r>
          </a:p>
          <a:p>
            <a:r>
              <a:rPr lang="en-US" dirty="0" smtClean="0"/>
              <a:t>	2</a:t>
            </a:r>
            <a:r>
              <a:rPr lang="en-US" dirty="0"/>
              <a:t>. </a:t>
            </a:r>
            <a:r>
              <a:rPr lang="en-US" dirty="0"/>
              <a:t>Hello, </a:t>
            </a:r>
            <a:r>
              <a:rPr lang="en-US" dirty="0" smtClean="0"/>
              <a:t>World</a:t>
            </a:r>
          </a:p>
          <a:p>
            <a:endParaRPr lang="en-US" dirty="0"/>
          </a:p>
          <a:p>
            <a:r>
              <a:rPr lang="en-US" dirty="0"/>
              <a:t>Fields may also contain </a:t>
            </a:r>
            <a:r>
              <a:rPr lang="en-US" dirty="0" smtClean="0"/>
              <a:t>quotes, </a:t>
            </a:r>
            <a:r>
              <a:rPr lang="en-US" dirty="0"/>
              <a:t>provided </a:t>
            </a:r>
            <a:r>
              <a:rPr lang="en-US" dirty="0" smtClean="0"/>
              <a:t>they are escaped </a:t>
            </a:r>
            <a:r>
              <a:rPr lang="en-US" dirty="0"/>
              <a:t>by a </a:t>
            </a:r>
            <a:r>
              <a:rPr lang="en-US" dirty="0" smtClean="0"/>
              <a:t>quote. </a:t>
            </a:r>
            <a:r>
              <a:rPr lang="en-US" dirty="0"/>
              <a:t>Here's an example:</a:t>
            </a:r>
          </a:p>
          <a:p>
            <a:endParaRPr lang="en-US" dirty="0"/>
          </a:p>
          <a:p>
            <a:r>
              <a:rPr lang="en-US" dirty="0"/>
              <a:t>	 </a:t>
            </a:r>
            <a:r>
              <a:rPr lang="en-US" dirty="0"/>
              <a:t>He said ""Hi"" to the passers-by, "Hello, World"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That 1-line CSV contains </a:t>
            </a:r>
            <a:r>
              <a:rPr lang="en-US" dirty="0" smtClean="0"/>
              <a:t>these </a:t>
            </a:r>
            <a:r>
              <a:rPr lang="en-US" dirty="0" smtClean="0"/>
              <a:t>two </a:t>
            </a:r>
            <a:r>
              <a:rPr lang="en-US" dirty="0"/>
              <a:t>fields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70500" y="6376094"/>
            <a:ext cx="1411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continued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75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60600" y="433338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	1. </a:t>
            </a:r>
            <a:r>
              <a:rPr lang="en-US" dirty="0"/>
              <a:t>He said </a:t>
            </a:r>
            <a:r>
              <a:rPr lang="en-US" dirty="0" smtClean="0"/>
              <a:t>"</a:t>
            </a:r>
            <a:r>
              <a:rPr lang="en-US" dirty="0"/>
              <a:t>Hi</a:t>
            </a:r>
            <a:r>
              <a:rPr lang="en-US" dirty="0" smtClean="0"/>
              <a:t>" </a:t>
            </a:r>
            <a:r>
              <a:rPr lang="en-US" dirty="0"/>
              <a:t>to the passers-by</a:t>
            </a:r>
            <a:endParaRPr lang="en-US" dirty="0"/>
          </a:p>
          <a:p>
            <a:r>
              <a:rPr lang="en-US" dirty="0"/>
              <a:t>	2. </a:t>
            </a:r>
            <a:r>
              <a:rPr lang="en-US" dirty="0"/>
              <a:t>Hello, World</a:t>
            </a:r>
            <a:endParaRPr lang="en-US" dirty="0"/>
          </a:p>
          <a:p>
            <a:endParaRPr lang="en-US" dirty="0"/>
          </a:p>
          <a:p>
            <a:r>
              <a:rPr lang="en-US" dirty="0"/>
              <a:t>Fields may </a:t>
            </a:r>
            <a:r>
              <a:rPr lang="en-US" dirty="0" smtClean="0"/>
              <a:t>not continue </a:t>
            </a:r>
            <a:r>
              <a:rPr lang="en-US" dirty="0" smtClean="0"/>
              <a:t>onto the next </a:t>
            </a:r>
            <a:r>
              <a:rPr lang="en-US" dirty="0" smtClean="0"/>
              <a:t>line (no continuation lines).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parse tree is shown on the next slide. </a:t>
            </a:r>
          </a:p>
          <a:p>
            <a:endParaRPr lang="en-US" dirty="0"/>
          </a:p>
          <a:p>
            <a:r>
              <a:rPr lang="en-US" dirty="0" smtClean="0"/>
              <a:t>Name the start rule: document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921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3625" t="5466" r="37760" b="50534"/>
          <a:stretch/>
        </p:blipFill>
        <p:spPr>
          <a:xfrm>
            <a:off x="2349500" y="1358900"/>
            <a:ext cx="6588221" cy="410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392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39</Words>
  <Application>Microsoft Office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Lab 21: CSV with escape characters, version2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7: using "not"</dc:title>
  <dc:creator>Costello, Roger L.</dc:creator>
  <cp:lastModifiedBy>Costello, Roger L.</cp:lastModifiedBy>
  <cp:revision>36</cp:revision>
  <dcterms:created xsi:type="dcterms:W3CDTF">2015-06-04T21:06:53Z</dcterms:created>
  <dcterms:modified xsi:type="dcterms:W3CDTF">2015-08-20T11:39:48Z</dcterms:modified>
</cp:coreProperties>
</file>