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r>
              <a:rPr lang="en-US" dirty="0" smtClean="0"/>
              <a:t>18: using dot (.) in the parser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25775"/>
          </a:xfrm>
        </p:spPr>
        <p:txBody>
          <a:bodyPr>
            <a:normAutofit/>
          </a:bodyPr>
          <a:lstStyle/>
          <a:p>
            <a:r>
              <a:rPr lang="en-US" dirty="0" smtClean="0"/>
              <a:t>Below is the input. It contains </a:t>
            </a:r>
            <a:r>
              <a:rPr lang="en-US" dirty="0" smtClean="0"/>
              <a:t>names, integers, </a:t>
            </a:r>
            <a:r>
              <a:rPr lang="en-US" dirty="0" err="1" smtClean="0"/>
              <a:t>booleans</a:t>
            </a:r>
            <a:r>
              <a:rPr lang="en-US" dirty="0" smtClean="0"/>
              <a:t>, and decimals.</a:t>
            </a:r>
            <a:endParaRPr lang="en-US" dirty="0" smtClean="0"/>
          </a:p>
          <a:p>
            <a:r>
              <a:rPr lang="en-US" dirty="0" smtClean="0"/>
              <a:t>Tokenize the input </a:t>
            </a:r>
            <a:r>
              <a:rPr lang="en-US" dirty="0"/>
              <a:t>into names, integers, </a:t>
            </a:r>
            <a:r>
              <a:rPr lang="en-US" dirty="0" err="1"/>
              <a:t>booleans</a:t>
            </a:r>
            <a:r>
              <a:rPr lang="en-US" dirty="0"/>
              <a:t>, and decimals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parser is to accept everything.</a:t>
            </a:r>
            <a:endParaRPr lang="en-US" dirty="0" smtClean="0"/>
          </a:p>
          <a:p>
            <a:r>
              <a:rPr lang="en-US" dirty="0" smtClean="0"/>
              <a:t>The desired parse tree is shown on the next slide. </a:t>
            </a:r>
            <a:endParaRPr lang="en-US" dirty="0" smtClean="0"/>
          </a:p>
          <a:p>
            <a:r>
              <a:rPr lang="en-US" dirty="0" smtClean="0"/>
              <a:t>Name </a:t>
            </a:r>
            <a:r>
              <a:rPr lang="en-US" dirty="0" smtClean="0"/>
              <a:t>the start rule: </a:t>
            </a:r>
            <a:r>
              <a:rPr lang="en-US" dirty="0" smtClean="0"/>
              <a:t>everything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003300" y="5355669"/>
            <a:ext cx="3441700" cy="36933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pt-BR" dirty="0"/>
              <a:t>John 98 true 12.1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03300" y="4986337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4889" t="5200" r="26000" b="79600"/>
          <a:stretch/>
        </p:blipFill>
        <p:spPr>
          <a:xfrm>
            <a:off x="2971800" y="1943100"/>
            <a:ext cx="6470316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67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18: using dot (.) in the parser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24</cp:revision>
  <dcterms:created xsi:type="dcterms:W3CDTF">2015-06-04T21:06:53Z</dcterms:created>
  <dcterms:modified xsi:type="dcterms:W3CDTF">2015-06-30T20:02:31Z</dcterms:modified>
</cp:coreProperties>
</file>