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9/25/2015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17: using </a:t>
            </a:r>
            <a:r>
              <a:rPr lang="en-US" dirty="0"/>
              <a:t>\uXXXX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/>
          </a:bodyPr>
          <a:lstStyle/>
          <a:p>
            <a:r>
              <a:rPr lang="en-US" dirty="0" smtClean="0"/>
              <a:t>Below is the input. It contains names.</a:t>
            </a:r>
          </a:p>
          <a:p>
            <a:r>
              <a:rPr lang="en-US" dirty="0" smtClean="0"/>
              <a:t>Assume the names consist of </a:t>
            </a:r>
            <a:r>
              <a:rPr lang="en-US" dirty="0" smtClean="0"/>
              <a:t>characters </a:t>
            </a:r>
            <a:r>
              <a:rPr lang="en-US" dirty="0" smtClean="0"/>
              <a:t>in the range hex 41 to 7a, a0 to </a:t>
            </a:r>
            <a:r>
              <a:rPr lang="en-US" dirty="0" err="1" smtClean="0"/>
              <a:t>ff</a:t>
            </a:r>
            <a:endParaRPr lang="en-US" dirty="0" smtClean="0"/>
          </a:p>
          <a:p>
            <a:r>
              <a:rPr lang="en-US" dirty="0" smtClean="0"/>
              <a:t>The desired parse tree is shown on the next slide. (Noticed how messed up it is)</a:t>
            </a:r>
          </a:p>
          <a:p>
            <a:r>
              <a:rPr lang="en-US" dirty="0" smtClean="0"/>
              <a:t>Name the start rule: names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03300" y="5355669"/>
            <a:ext cx="3441700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dirty="0"/>
              <a:t>Müller Garçon Pérez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3300" y="4986337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4444" t="5466" r="18444" b="69734"/>
          <a:stretch/>
        </p:blipFill>
        <p:spPr>
          <a:xfrm>
            <a:off x="3251199" y="1600200"/>
            <a:ext cx="4805789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61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17: using \uXXXX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23</cp:revision>
  <dcterms:created xsi:type="dcterms:W3CDTF">2015-06-04T21:06:53Z</dcterms:created>
  <dcterms:modified xsi:type="dcterms:W3CDTF">2015-09-25T20:07:42Z</dcterms:modified>
</cp:coreProperties>
</file>