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E18F6-8D17-4117-B4A9-2890399878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5B87AE-20AC-4DAB-B858-2660B6C2F5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72373-44DC-4488-ABEE-43DB8B6E7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510F-41F1-48EA-B00D-4DFDB7EAD679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C0173-0916-4B3C-AFD7-B0D8FA9B2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39BC6-63D2-4497-93E6-E266BC48C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EEFF-1969-4F32-B704-42FAFD82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1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6B71D-935D-4989-9303-261A520AA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6536E7-66AD-4AE7-B2F0-69A97BDA3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2342A-3E94-411F-8E8D-452A0D5B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510F-41F1-48EA-B00D-4DFDB7EAD679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A4D16-03C9-4CBE-9A0A-E198F2ED8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1CDC6-C8EF-4D2C-A6E5-0415627C2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EEFF-1969-4F32-B704-42FAFD82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500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6677D4-EA98-44DC-B801-C2F4734531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5ACD1-9E73-49AE-9AC6-80176B673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C406D-3ED2-49C4-8985-85098AD3D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510F-41F1-48EA-B00D-4DFDB7EAD679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017FD-EFF1-4082-AD06-738719E1B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69DAD-45AF-4B55-BCE5-E05207140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EEFF-1969-4F32-B704-42FAFD82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67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7B269-CA10-4F93-932F-395CFCC5B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661C0-089B-482A-8AAB-049538CE7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0A2FD-19EE-43EF-B739-AD8F4E74F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510F-41F1-48EA-B00D-4DFDB7EAD679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FDB6E-C32E-48BA-8128-F98AC9A12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AA471-82F2-4C71-B4C3-B98CE035E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EEFF-1969-4F32-B704-42FAFD82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12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1DFEC-0472-476D-9D6C-DA5547748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5A6470-07F9-4731-B2E4-5EC93CDDB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BCB36-2E2E-4596-B43B-2E343EF40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510F-41F1-48EA-B00D-4DFDB7EAD679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EED55-7A48-4AA8-9963-7062B37F9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60170-CEB3-49AF-AC7E-FCB62B24C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EEFF-1969-4F32-B704-42FAFD82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5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12897-BF7A-47CF-A3F8-80403491B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E52D6-C4DC-413E-8317-80888D43BD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A3AB41-E35F-455F-8B2E-9BF136DE5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56FB43-CC0C-4C4A-8742-F8636842E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510F-41F1-48EA-B00D-4DFDB7EAD679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77165E-FE63-4E54-8619-1438A88EA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1920A-4867-4A30-838A-3B3020C62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EEFF-1969-4F32-B704-42FAFD82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77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56032-6186-477E-815F-E41962AF2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4DA07-13ED-4C1B-9753-5CD2B4639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645332-3E7C-4D28-851C-5BB77B18F6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94CC5-4D21-4FF3-865B-D0B9FD0C58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3B665F-662D-41CA-8959-72AE1CB4E0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55A536-2F1A-4D26-A5FE-E38A8B471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510F-41F1-48EA-B00D-4DFDB7EAD679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4DE822-0E1D-4AFE-A242-1ED72FC11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ECD427-4062-4E0A-87A7-ED30A120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EEFF-1969-4F32-B704-42FAFD82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9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E467F-95CE-4AE4-9927-F84F94B32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587B25-FBB3-43F5-B2FC-7048B6D92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510F-41F1-48EA-B00D-4DFDB7EAD679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C1CC67-86DB-4DD1-A17D-53D06CAC2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FBD276-091B-4E1A-B8E2-642C359AD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EEFF-1969-4F32-B704-42FAFD82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47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A083F4-700B-4A0C-BCCA-F612141DF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510F-41F1-48EA-B00D-4DFDB7EAD679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5D1BB7-FE0C-494B-8441-85ABA402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25D04-362D-4E5E-89C9-E33C7924E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EEFF-1969-4F32-B704-42FAFD82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3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29330-2292-4064-A919-5471A73D3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053E7-26A8-4C7F-A79F-B117711CA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5A37FE-DD2D-4873-837F-3A8AD1C35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1996BF-5CBF-47D9-A5B9-010CA8DFF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510F-41F1-48EA-B00D-4DFDB7EAD679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5D0633-6291-484B-A2BD-88DC7F8E3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C4DE5B-13BA-4D2C-8995-C8417C588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EEFF-1969-4F32-B704-42FAFD82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550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37B0F-F30C-4615-A537-464164D25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369332-776D-42BC-A056-1F27688763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7DF737-E770-407A-87DC-4B67AB3B2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1E523-E2ED-47A5-BF08-EFB062DAC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510F-41F1-48EA-B00D-4DFDB7EAD679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D24230-005A-48EC-BB32-84564991A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6FE3E3-CBC3-4F90-ACFA-B254392D8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EEFF-1969-4F32-B704-42FAFD82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74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1643FC-4545-46B3-9CA2-13E2523FB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BBC5CA-0E0F-4B17-BDAB-72267A42E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35547-E654-4815-8038-26E5C3EE2A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D510F-41F1-48EA-B00D-4DFDB7EAD679}" type="datetimeFigureOut">
              <a:rPr lang="en-US" smtClean="0"/>
              <a:t>3/24/2018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EBA5A-6CD1-4B4C-A109-1D0D785D2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DB2D9-422C-4F5F-937C-298E44CAA8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CEEFF-1969-4F32-B704-42FAFD82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heblackmentosbeautybox.blogspot.com/2011/08/review-body-shop-lip-cheek-stain-and.html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yeaah-life.blogspot.com/2010/04/one-more-year-down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heblackmentosbeautybox.blogspot.com/2011/08/review-body-shop-lip-cheek-stain-and.html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yeaah-life.blogspot.com/2010/04/one-more-year-down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0C12B-C7DF-4C4A-95F5-30B99BE5AF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How to create easy-to-read Alloy models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CCDBBBD-3ADD-435C-9621-E0125FBD8B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68443" y="5730096"/>
            <a:ext cx="2599113" cy="936711"/>
          </a:xfrm>
        </p:spPr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Roger L. Costello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March 24, 2018</a:t>
            </a:r>
          </a:p>
        </p:txBody>
      </p:sp>
    </p:spTree>
    <p:extLst>
      <p:ext uri="{BB962C8B-B14F-4D97-AF65-F5344CB8AC3E}">
        <p14:creationId xmlns:p14="http://schemas.microsoft.com/office/powerpoint/2010/main" val="4036635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A0B13-8213-440F-A85A-573B3082E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 Readable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2A37E-1183-42A3-98FC-5DB44875C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34942"/>
          </a:xfrm>
        </p:spPr>
        <p:txBody>
          <a:bodyPr/>
          <a:lstStyle/>
          <a:p>
            <a:r>
              <a:rPr lang="en-US"/>
              <a:t>Oftentimes a pred or fun has two parameters, e.g.,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93D369E-38EB-4539-85DB-C39210EA7F14}"/>
              </a:ext>
            </a:extLst>
          </p:cNvPr>
          <p:cNvSpPr/>
          <p:nvPr/>
        </p:nvSpPr>
        <p:spPr>
          <a:xfrm>
            <a:off x="1934094" y="2460567"/>
            <a:ext cx="4799215" cy="120032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logsOnAs[c1, c2 : Customer]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40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26761D1-705B-4596-8EDD-B54B368922E5}"/>
              </a:ext>
            </a:extLst>
          </p:cNvPr>
          <p:cNvSpPr txBox="1">
            <a:spLocks/>
          </p:cNvSpPr>
          <p:nvPr/>
        </p:nvSpPr>
        <p:spPr>
          <a:xfrm>
            <a:off x="838200" y="3978366"/>
            <a:ext cx="10515600" cy="1059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Let Eve and Alice be two Customers. Then the pred may be called this way: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4E8FD6-522E-44FA-BDA8-98F8B138BBCC}"/>
              </a:ext>
            </a:extLst>
          </p:cNvPr>
          <p:cNvSpPr/>
          <p:nvPr/>
        </p:nvSpPr>
        <p:spPr>
          <a:xfrm>
            <a:off x="1934094" y="4947862"/>
            <a:ext cx="2716769" cy="46166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/>
              <a:t>logsOnAs[Eve, Alice]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8C00A7-56E4-4EAD-B85C-4DD7E9C4AFE0}"/>
              </a:ext>
            </a:extLst>
          </p:cNvPr>
          <p:cNvSpPr txBox="1">
            <a:spLocks/>
          </p:cNvSpPr>
          <p:nvPr/>
        </p:nvSpPr>
        <p:spPr>
          <a:xfrm>
            <a:off x="838200" y="5676934"/>
            <a:ext cx="10515600" cy="524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Ugh! That’s not readable.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4403745-0AA9-43DC-B59C-27F34941A4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918688" y="4702445"/>
            <a:ext cx="11906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780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5147A-29FC-41B3-BB06-D7F562E40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 Readable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F1379-A45C-48B3-BA39-46A296830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33953"/>
          </a:xfrm>
        </p:spPr>
        <p:txBody>
          <a:bodyPr/>
          <a:lstStyle/>
          <a:p>
            <a:r>
              <a:rPr lang="en-US"/>
              <a:t>If the first parameter is an atomic value (not a set value), then the pred (or fun) can be called by: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68129B-FA65-42E0-A7BA-D60DBEDDB53C}"/>
              </a:ext>
            </a:extLst>
          </p:cNvPr>
          <p:cNvSpPr/>
          <p:nvPr/>
        </p:nvSpPr>
        <p:spPr>
          <a:xfrm>
            <a:off x="2019079" y="2994515"/>
            <a:ext cx="6176756" cy="46166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/>
              <a:t>first_parameter.pred_name[second_parameter]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B1F9861-7046-4EFC-9808-F458689B3CDC}"/>
              </a:ext>
            </a:extLst>
          </p:cNvPr>
          <p:cNvSpPr txBox="1">
            <a:spLocks/>
          </p:cNvSpPr>
          <p:nvPr/>
        </p:nvSpPr>
        <p:spPr>
          <a:xfrm>
            <a:off x="838200" y="3723698"/>
            <a:ext cx="10515600" cy="582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Eve logs on as Alice can be called by: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4977A1-4BA6-41D0-B280-1AD6742E928F}"/>
              </a:ext>
            </a:extLst>
          </p:cNvPr>
          <p:cNvSpPr/>
          <p:nvPr/>
        </p:nvSpPr>
        <p:spPr>
          <a:xfrm>
            <a:off x="2019079" y="4573512"/>
            <a:ext cx="2647841" cy="46166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/>
              <a:t>Eve.logsOnAs[Alice]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BE5FAC0-4CC5-4F72-9F78-AF38EC432349}"/>
              </a:ext>
            </a:extLst>
          </p:cNvPr>
          <p:cNvSpPr txBox="1">
            <a:spLocks/>
          </p:cNvSpPr>
          <p:nvPr/>
        </p:nvSpPr>
        <p:spPr>
          <a:xfrm>
            <a:off x="838200" y="5302695"/>
            <a:ext cx="10515600" cy="582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That is highly readable!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A9C30D-01A9-45B5-8FA2-074FB93AA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04014" y="4351545"/>
            <a:ext cx="1190552" cy="95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36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EA251-286F-4E19-9CD1-852B1EFEE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 Readable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2CB83-FC5C-4B86-8311-B6A152708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68193"/>
          </a:xfrm>
        </p:spPr>
        <p:txBody>
          <a:bodyPr/>
          <a:lstStyle/>
          <a:p>
            <a:r>
              <a:rPr lang="en-US"/>
              <a:t>This pred is called to cut an icon from a desktop: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35C139-CA09-4BF5-ABA0-4B9209661F4A}"/>
              </a:ext>
            </a:extLst>
          </p:cNvPr>
          <p:cNvSpPr/>
          <p:nvPr/>
        </p:nvSpPr>
        <p:spPr>
          <a:xfrm>
            <a:off x="1717963" y="2628755"/>
            <a:ext cx="5131724" cy="120032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/>
              <a:t>pred cut [desktop: Desktop, icon: Icon] {</a:t>
            </a:r>
          </a:p>
          <a:p>
            <a:r>
              <a:rPr lang="en-US" sz="2400"/>
              <a:t>    …</a:t>
            </a:r>
          </a:p>
          <a:p>
            <a:r>
              <a:rPr lang="en-US" sz="2400"/>
              <a:t>}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377E258-3BE8-43AC-80D9-9B5C9621F6BC}"/>
              </a:ext>
            </a:extLst>
          </p:cNvPr>
          <p:cNvSpPr txBox="1">
            <a:spLocks/>
          </p:cNvSpPr>
          <p:nvPr/>
        </p:nvSpPr>
        <p:spPr>
          <a:xfrm>
            <a:off x="838200" y="3982580"/>
            <a:ext cx="10515600" cy="668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Here’s how it is called, using the approach two slides back: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E912A7-6393-4B91-BA1B-3C856BC0E776}"/>
              </a:ext>
            </a:extLst>
          </p:cNvPr>
          <p:cNvSpPr/>
          <p:nvPr/>
        </p:nvSpPr>
        <p:spPr>
          <a:xfrm>
            <a:off x="1717963" y="4804269"/>
            <a:ext cx="2388524" cy="46166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/>
              <a:t>desktop.cut[icon]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E5EB24F-8D58-4031-8539-965A28058D15}"/>
              </a:ext>
            </a:extLst>
          </p:cNvPr>
          <p:cNvSpPr txBox="1">
            <a:spLocks/>
          </p:cNvSpPr>
          <p:nvPr/>
        </p:nvSpPr>
        <p:spPr>
          <a:xfrm>
            <a:off x="838200" y="5676934"/>
            <a:ext cx="10515600" cy="524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Ugh! That’s not readable.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63BE4F7-866E-4D8E-9BCD-D2F8D12635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419924" y="4518934"/>
            <a:ext cx="11906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903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5147A-29FC-41B3-BB06-D7F562E40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 Readable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F1379-A45C-48B3-BA39-46A296830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33953"/>
          </a:xfrm>
        </p:spPr>
        <p:txBody>
          <a:bodyPr/>
          <a:lstStyle/>
          <a:p>
            <a:r>
              <a:rPr lang="en-US"/>
              <a:t>Change the order of the parameters. Change the name of pred: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B1F9861-7046-4EFC-9808-F458689B3CDC}"/>
              </a:ext>
            </a:extLst>
          </p:cNvPr>
          <p:cNvSpPr txBox="1">
            <a:spLocks/>
          </p:cNvSpPr>
          <p:nvPr/>
        </p:nvSpPr>
        <p:spPr>
          <a:xfrm>
            <a:off x="838200" y="3840074"/>
            <a:ext cx="10515600" cy="582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icon is cut from desktop can be called by: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4977A1-4BA6-41D0-B280-1AD6742E928F}"/>
              </a:ext>
            </a:extLst>
          </p:cNvPr>
          <p:cNvSpPr/>
          <p:nvPr/>
        </p:nvSpPr>
        <p:spPr>
          <a:xfrm>
            <a:off x="2019079" y="4573512"/>
            <a:ext cx="3014800" cy="46166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/>
              <a:t>icon.cutFrom[desktop]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BE5FAC0-4CC5-4F72-9F78-AF38EC432349}"/>
              </a:ext>
            </a:extLst>
          </p:cNvPr>
          <p:cNvSpPr txBox="1">
            <a:spLocks/>
          </p:cNvSpPr>
          <p:nvPr/>
        </p:nvSpPr>
        <p:spPr>
          <a:xfrm>
            <a:off x="838200" y="5302695"/>
            <a:ext cx="10515600" cy="582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That is highly readable!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621005-C669-4F98-ADCC-E63ABEA2678A}"/>
              </a:ext>
            </a:extLst>
          </p:cNvPr>
          <p:cNvSpPr/>
          <p:nvPr/>
        </p:nvSpPr>
        <p:spPr>
          <a:xfrm>
            <a:off x="1717962" y="2479130"/>
            <a:ext cx="6079375" cy="120032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/>
              <a:t>pred cutFrom [icon: Icon, desktop: Desktop] {</a:t>
            </a:r>
          </a:p>
          <a:p>
            <a:r>
              <a:rPr lang="en-US" sz="2400"/>
              <a:t>    …</a:t>
            </a:r>
          </a:p>
          <a:p>
            <a:r>
              <a:rPr lang="en-US" sz="2400"/>
              <a:t>}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9CAA79A-427A-4614-A5F4-F31A75AA9A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353396" y="4328769"/>
            <a:ext cx="1190552" cy="95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448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234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How to create easy-to-read Alloy models</vt:lpstr>
      <vt:lpstr>Not Readable</vt:lpstr>
      <vt:lpstr>Is Readable</vt:lpstr>
      <vt:lpstr>Not Readable</vt:lpstr>
      <vt:lpstr>Is Readable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create Alloy models that read like English</dc:title>
  <dc:creator>Costello, Roger L.</dc:creator>
  <cp:lastModifiedBy>Costello, Roger L.</cp:lastModifiedBy>
  <cp:revision>10</cp:revision>
  <dcterms:created xsi:type="dcterms:W3CDTF">2018-03-16T08:44:39Z</dcterms:created>
  <dcterms:modified xsi:type="dcterms:W3CDTF">2018-03-24T18:34:18Z</dcterms:modified>
</cp:coreProperties>
</file>