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100" d="100"/>
          <a:sy n="100" d="100"/>
        </p:scale>
        <p:origin x="72" y="-3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3C45A14-9DFE-42A5-BBB0-72A43CD7E61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160C63A-2323-4A07-8A5A-7987BEF0007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5EE0D5-25A2-4285-8CF7-BBC6E67BD2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722F23-513E-4E1E-89B9-5E35423DDEF6}" type="datetimeFigureOut">
              <a:rPr lang="en-US" smtClean="0"/>
              <a:t>3/24/2018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15CF0AB-E399-4683-BAEC-482F178811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141E83B-89D0-41CD-960C-8D69B39EBA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A92189-DCCF-4059-85A2-5B69956695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58001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1F61EF1-A3C8-408C-88D1-91A07C3282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CE110BC-C97B-4819-B5AB-ACDC52DD115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D3EC6C3-4834-46C8-A8D1-AAD77DCF86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722F23-513E-4E1E-89B9-5E35423DDEF6}" type="datetimeFigureOut">
              <a:rPr lang="en-US" smtClean="0"/>
              <a:t>3/24/2018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5509271-C82E-4E5E-8221-680C1FE724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FED4B41-6482-4093-AF3D-1835A82E45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A92189-DCCF-4059-85A2-5B69956695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66341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B8E5545-C92B-4883-ADBB-955C66718F2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885038A-91EA-4334-A462-E2042742FD3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F7D8A24-D4B9-47EF-BE60-75E1CFCA4A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722F23-513E-4E1E-89B9-5E35423DDEF6}" type="datetimeFigureOut">
              <a:rPr lang="en-US" smtClean="0"/>
              <a:t>3/24/2018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61B4F70-0979-4929-9656-3BD05AC460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10BC956-1A7F-4E27-812B-92496944F1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A92189-DCCF-4059-85A2-5B69956695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3663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BBCE49-D5D4-4086-A1AC-7889237FACD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E01A8BF-F81A-4BB0-836C-C83E4DAB38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D39E863-76C4-446D-B43F-78C84DB5B5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722F23-513E-4E1E-89B9-5E35423DDEF6}" type="datetimeFigureOut">
              <a:rPr lang="en-US" smtClean="0"/>
              <a:t>3/24/2018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EA0F9E3-AD8C-47EB-852A-E28B6F7267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2ACCF62-6122-45B5-8020-DCB0769BD0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A92189-DCCF-4059-85A2-5B69956695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79978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91A7A8-38AD-45E5-87DB-4B18C3DAF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1B93127-39F8-489C-9E2F-54B15801B5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DF138DF-8B0D-4D56-8BA2-2E0D994EC0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722F23-513E-4E1E-89B9-5E35423DDEF6}" type="datetimeFigureOut">
              <a:rPr lang="en-US" smtClean="0"/>
              <a:t>3/24/2018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0885219-D9E2-4133-9B54-C9C533DDC2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D5582-DE0D-4B0E-8EE5-66F233D38E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A92189-DCCF-4059-85A2-5B69956695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06071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EB89520-4374-428D-9F3A-1889CC7E0A5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A1B638-4044-48BF-9627-3BDF95BDEFA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647D462-3888-4CEA-BE6A-2491A7F97DA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BF9E9E3-F755-4AAC-AF4A-BAC85F637C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722F23-513E-4E1E-89B9-5E35423DDEF6}" type="datetimeFigureOut">
              <a:rPr lang="en-US" smtClean="0"/>
              <a:t>3/24/2018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796232A-9E9D-4742-9826-52F80DABA1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1D517DF-7480-4B04-9CC3-417C0A0F97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A92189-DCCF-4059-85A2-5B69956695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67559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AAE9DE1-64BF-44FF-9030-48123B311F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E4D20A5-62FD-4845-9ECB-B41EF601752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DD1F71E-FEF9-48F7-B854-AFC269DB63F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4A5AFD2-01CC-43BC-A6B8-2C3874B104D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CBCAD0D-0264-4AE2-A621-CDCCD277D20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8BD4393-84D9-4C5E-89F0-7D6B9A025C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722F23-513E-4E1E-89B9-5E35423DDEF6}" type="datetimeFigureOut">
              <a:rPr lang="en-US" smtClean="0"/>
              <a:t>3/24/2018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6A35FFF-97F3-4A03-BEEE-7E92BB5747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89378158-A3BD-479F-AC92-5652089D88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A92189-DCCF-4059-85A2-5B69956695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86898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B238CF-0149-4722-AA9A-DD5A57726D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ECB2C05-2093-4508-8D98-22A52C9F9B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722F23-513E-4E1E-89B9-5E35423DDEF6}" type="datetimeFigureOut">
              <a:rPr lang="en-US" smtClean="0"/>
              <a:t>3/24/2018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CCB8B65-7379-4FC8-A2FF-DC5A7CB693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1E0EBAB-3760-4DFB-B593-E0EE79CC84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A92189-DCCF-4059-85A2-5B69956695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5423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E3D9231-1C62-48DC-8FE9-BAD7BA91DD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722F23-513E-4E1E-89B9-5E35423DDEF6}" type="datetimeFigureOut">
              <a:rPr lang="en-US" smtClean="0"/>
              <a:t>3/24/2018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1431BD2-B9FE-4B03-8ED6-CBF9512D5C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FCD4524-EC47-4F5D-A95D-58DA3BF68D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A92189-DCCF-4059-85A2-5B69956695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95793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9288D3-49D3-436F-B79E-C83F6B88B0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9D5A531-4FBB-41DE-BEEF-E27E5B7415E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13D303F-40D6-404C-9D2E-FABE23E356E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8AE3577-B707-4813-A9F8-AA111A4B13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722F23-513E-4E1E-89B9-5E35423DDEF6}" type="datetimeFigureOut">
              <a:rPr lang="en-US" smtClean="0"/>
              <a:t>3/24/2018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2A0EC33-08AD-4E13-9010-3579BD78D6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772069C-D41B-4C89-932D-BB56073467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A92189-DCCF-4059-85A2-5B69956695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30513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429E9BB-379A-497A-A188-B6BBDA228C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2C64447-7FBA-43F2-B0B0-99414751D2A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C088E26-951B-4F5B-9279-F44695E1017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C7FCD21-AD43-4D1F-B796-B4841D9BD8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722F23-513E-4E1E-89B9-5E35423DDEF6}" type="datetimeFigureOut">
              <a:rPr lang="en-US" smtClean="0"/>
              <a:t>3/24/2018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BF1C35F-47A5-4A07-8807-91594021EB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147D97F-6D88-4384-B3D8-D4D231508F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A92189-DCCF-4059-85A2-5B69956695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41834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43733E7-9ABD-49CA-B941-D5F08C78FE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ADD88A0-AE63-4A0F-9B03-2EA2FF78A02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FFEBC92-9BEB-4CC4-9866-875E8D68981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722F23-513E-4E1E-89B9-5E35423DDEF6}" type="datetimeFigureOut">
              <a:rPr lang="en-US" smtClean="0"/>
              <a:t>3/24/2018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CF3A4FA-C7DB-4957-AE6F-877E0C64581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40D506-291F-402A-BBB5-D6BBA9291A9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A92189-DCCF-4059-85A2-5B69956695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43229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>
            <a:extLst>
              <a:ext uri="{FF2B5EF4-FFF2-40B4-BE49-F238E27FC236}">
                <a16:creationId xmlns:a16="http://schemas.microsoft.com/office/drawing/2014/main" id="{BDA99266-6CF3-447E-B38F-FC5352905659}"/>
              </a:ext>
            </a:extLst>
          </p:cNvPr>
          <p:cNvGrpSpPr/>
          <p:nvPr/>
        </p:nvGrpSpPr>
        <p:grpSpPr>
          <a:xfrm>
            <a:off x="1025818" y="798022"/>
            <a:ext cx="4195614" cy="3297728"/>
            <a:chOff x="1025818" y="798022"/>
            <a:chExt cx="4195614" cy="3297728"/>
          </a:xfrm>
        </p:grpSpPr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75513C8C-F664-4F70-9E76-7F150CE92F3E}"/>
                </a:ext>
              </a:extLst>
            </p:cNvPr>
            <p:cNvSpPr/>
            <p:nvPr/>
          </p:nvSpPr>
          <p:spPr>
            <a:xfrm>
              <a:off x="1978429" y="798022"/>
              <a:ext cx="1097280" cy="36576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 b="1">
                  <a:solidFill>
                    <a:schemeClr val="tx1"/>
                  </a:solidFill>
                </a:rPr>
                <a:t>Desktop</a:t>
              </a:r>
            </a:p>
          </p:txBody>
        </p:sp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66ABFFD4-F5AF-4BD9-A609-8ECB082B7328}"/>
                </a:ext>
              </a:extLst>
            </p:cNvPr>
            <p:cNvSpPr/>
            <p:nvPr/>
          </p:nvSpPr>
          <p:spPr>
            <a:xfrm>
              <a:off x="3075709" y="798022"/>
              <a:ext cx="715241" cy="36576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 b="1">
                  <a:solidFill>
                    <a:schemeClr val="tx1"/>
                  </a:solidFill>
                </a:rPr>
                <a:t>icons</a:t>
              </a:r>
            </a:p>
          </p:txBody>
        </p:sp>
        <p:sp>
          <p:nvSpPr>
            <p:cNvPr id="7" name="Rectangle 6">
              <a:extLst>
                <a:ext uri="{FF2B5EF4-FFF2-40B4-BE49-F238E27FC236}">
                  <a16:creationId xmlns:a16="http://schemas.microsoft.com/office/drawing/2014/main" id="{18055990-E5B5-4BE6-9117-644708FEFB87}"/>
                </a:ext>
              </a:extLst>
            </p:cNvPr>
            <p:cNvSpPr/>
            <p:nvPr/>
          </p:nvSpPr>
          <p:spPr>
            <a:xfrm>
              <a:off x="3790950" y="798022"/>
              <a:ext cx="715241" cy="36576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 b="1">
                  <a:solidFill>
                    <a:schemeClr val="tx1"/>
                  </a:solidFill>
                </a:rPr>
                <a:t>hidden</a:t>
              </a:r>
            </a:p>
          </p:txBody>
        </p:sp>
        <p:sp>
          <p:nvSpPr>
            <p:cNvPr id="8" name="Rectangle 7">
              <a:extLst>
                <a:ext uri="{FF2B5EF4-FFF2-40B4-BE49-F238E27FC236}">
                  <a16:creationId xmlns:a16="http://schemas.microsoft.com/office/drawing/2014/main" id="{9784A9B0-687C-483E-9E45-0D7A73E28CEA}"/>
                </a:ext>
              </a:extLst>
            </p:cNvPr>
            <p:cNvSpPr/>
            <p:nvPr/>
          </p:nvSpPr>
          <p:spPr>
            <a:xfrm>
              <a:off x="4506191" y="798022"/>
              <a:ext cx="715241" cy="36576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 b="1">
                  <a:solidFill>
                    <a:schemeClr val="tx1"/>
                  </a:solidFill>
                </a:rPr>
                <a:t>showing</a:t>
              </a:r>
            </a:p>
          </p:txBody>
        </p:sp>
        <p:sp>
          <p:nvSpPr>
            <p:cNvPr id="9" name="Rectangle 8">
              <a:extLst>
                <a:ext uri="{FF2B5EF4-FFF2-40B4-BE49-F238E27FC236}">
                  <a16:creationId xmlns:a16="http://schemas.microsoft.com/office/drawing/2014/main" id="{10648D1B-5FD5-4E9E-AC06-6D1E4BFD636C}"/>
                </a:ext>
              </a:extLst>
            </p:cNvPr>
            <p:cNvSpPr/>
            <p:nvPr/>
          </p:nvSpPr>
          <p:spPr>
            <a:xfrm>
              <a:off x="1978429" y="1163781"/>
              <a:ext cx="1097280" cy="741045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>
                  <a:solidFill>
                    <a:schemeClr val="tx1"/>
                  </a:solidFill>
                </a:rPr>
                <a:t>Desktop0</a:t>
              </a:r>
            </a:p>
          </p:txBody>
        </p:sp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F4F403F3-C126-4262-BD01-9AE1DBB3B5C0}"/>
                </a:ext>
              </a:extLst>
            </p:cNvPr>
            <p:cNvSpPr/>
            <p:nvPr/>
          </p:nvSpPr>
          <p:spPr>
            <a:xfrm>
              <a:off x="3075709" y="1166812"/>
              <a:ext cx="715241" cy="3991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>
                  <a:solidFill>
                    <a:schemeClr val="tx1"/>
                  </a:solidFill>
                </a:rPr>
                <a:t>Icon1</a:t>
              </a: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EF97DFEA-2230-4FC2-84E2-1D44CF0AEFBF}"/>
                </a:ext>
              </a:extLst>
            </p:cNvPr>
            <p:cNvSpPr/>
            <p:nvPr/>
          </p:nvSpPr>
          <p:spPr>
            <a:xfrm>
              <a:off x="3075709" y="1558113"/>
              <a:ext cx="715241" cy="36576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>
                  <a:solidFill>
                    <a:schemeClr val="tx1"/>
                  </a:solidFill>
                </a:rPr>
                <a:t>Icon2</a:t>
              </a:r>
            </a:p>
          </p:txBody>
        </p:sp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70D8C39F-5848-43AE-A9D7-2E9572462CC3}"/>
                </a:ext>
              </a:extLst>
            </p:cNvPr>
            <p:cNvSpPr/>
            <p:nvPr/>
          </p:nvSpPr>
          <p:spPr>
            <a:xfrm>
              <a:off x="4506191" y="1163781"/>
              <a:ext cx="715241" cy="36576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>
                  <a:solidFill>
                    <a:schemeClr val="tx1"/>
                  </a:solidFill>
                </a:rPr>
                <a:t>Icon1</a:t>
              </a:r>
            </a:p>
          </p:txBody>
        </p:sp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D2195EF8-F982-4FE8-B753-EE1D045E706A}"/>
                </a:ext>
              </a:extLst>
            </p:cNvPr>
            <p:cNvSpPr/>
            <p:nvPr/>
          </p:nvSpPr>
          <p:spPr>
            <a:xfrm>
              <a:off x="4506191" y="1529539"/>
              <a:ext cx="715241" cy="36576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>
                  <a:solidFill>
                    <a:schemeClr val="tx1"/>
                  </a:solidFill>
                </a:rPr>
                <a:t>Icon2</a:t>
              </a:r>
            </a:p>
          </p:txBody>
        </p:sp>
        <p:sp>
          <p:nvSpPr>
            <p:cNvPr id="15" name="Rectangle 14">
              <a:extLst>
                <a:ext uri="{FF2B5EF4-FFF2-40B4-BE49-F238E27FC236}">
                  <a16:creationId xmlns:a16="http://schemas.microsoft.com/office/drawing/2014/main" id="{B1962B34-B601-4139-9234-0CD846EB4446}"/>
                </a:ext>
              </a:extLst>
            </p:cNvPr>
            <p:cNvSpPr/>
            <p:nvPr/>
          </p:nvSpPr>
          <p:spPr>
            <a:xfrm>
              <a:off x="1978429" y="1901790"/>
              <a:ext cx="1097280" cy="741045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>
                  <a:solidFill>
                    <a:schemeClr val="tx1"/>
                  </a:solidFill>
                </a:rPr>
                <a:t>Desktop1</a:t>
              </a:r>
            </a:p>
          </p:txBody>
        </p: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E61236BF-50F8-448F-9D88-1E89225B299B}"/>
                </a:ext>
              </a:extLst>
            </p:cNvPr>
            <p:cNvSpPr/>
            <p:nvPr/>
          </p:nvSpPr>
          <p:spPr>
            <a:xfrm>
              <a:off x="3075709" y="1904822"/>
              <a:ext cx="715241" cy="372252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>
                  <a:solidFill>
                    <a:schemeClr val="tx1"/>
                  </a:solidFill>
                </a:rPr>
                <a:t>Icon1</a:t>
              </a:r>
            </a:p>
          </p:txBody>
        </p:sp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1F2C8556-E280-4E03-B320-3CBF2EFF72ED}"/>
                </a:ext>
              </a:extLst>
            </p:cNvPr>
            <p:cNvSpPr/>
            <p:nvPr/>
          </p:nvSpPr>
          <p:spPr>
            <a:xfrm>
              <a:off x="3075709" y="2267547"/>
              <a:ext cx="715241" cy="381778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>
                  <a:solidFill>
                    <a:schemeClr val="tx1"/>
                  </a:solidFill>
                </a:rPr>
                <a:t>Icon2</a:t>
              </a:r>
            </a:p>
          </p:txBody>
        </p: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D972A8FF-7294-4B9F-AA89-453C6EF95E91}"/>
                </a:ext>
              </a:extLst>
            </p:cNvPr>
            <p:cNvSpPr/>
            <p:nvPr/>
          </p:nvSpPr>
          <p:spPr>
            <a:xfrm>
              <a:off x="4506191" y="1892264"/>
              <a:ext cx="715241" cy="375283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>
                  <a:solidFill>
                    <a:schemeClr val="tx1"/>
                  </a:solidFill>
                </a:rPr>
                <a:t>Icon1</a:t>
              </a:r>
            </a:p>
          </p:txBody>
        </p:sp>
        <p:sp>
          <p:nvSpPr>
            <p:cNvPr id="19" name="Rectangle 18">
              <a:extLst>
                <a:ext uri="{FF2B5EF4-FFF2-40B4-BE49-F238E27FC236}">
                  <a16:creationId xmlns:a16="http://schemas.microsoft.com/office/drawing/2014/main" id="{90E39787-AFF6-457C-BABD-6C92103EBCE0}"/>
                </a:ext>
              </a:extLst>
            </p:cNvPr>
            <p:cNvSpPr/>
            <p:nvPr/>
          </p:nvSpPr>
          <p:spPr>
            <a:xfrm>
              <a:off x="3790949" y="2267547"/>
              <a:ext cx="715241" cy="372251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>
                  <a:solidFill>
                    <a:schemeClr val="tx1"/>
                  </a:solidFill>
                </a:rPr>
                <a:t>Icon2</a:t>
              </a:r>
            </a:p>
          </p:txBody>
        </p:sp>
        <p:sp>
          <p:nvSpPr>
            <p:cNvPr id="20" name="Arc 19">
              <a:extLst>
                <a:ext uri="{FF2B5EF4-FFF2-40B4-BE49-F238E27FC236}">
                  <a16:creationId xmlns:a16="http://schemas.microsoft.com/office/drawing/2014/main" id="{233EB8DB-AF8F-463E-8508-5ED8A63DC9EA}"/>
                </a:ext>
              </a:extLst>
            </p:cNvPr>
            <p:cNvSpPr/>
            <p:nvPr/>
          </p:nvSpPr>
          <p:spPr>
            <a:xfrm rot="14040211">
              <a:off x="1691922" y="1614700"/>
              <a:ext cx="1298990" cy="920889"/>
            </a:xfrm>
            <a:prstGeom prst="arc">
              <a:avLst/>
            </a:prstGeom>
            <a:ln>
              <a:solidFill>
                <a:schemeClr val="tx1"/>
              </a:solidFill>
              <a:headEnd type="arrow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D2E6D66F-8B01-4907-9420-9CCE50867248}"/>
                </a:ext>
              </a:extLst>
            </p:cNvPr>
            <p:cNvSpPr txBox="1"/>
            <p:nvPr/>
          </p:nvSpPr>
          <p:spPr>
            <a:xfrm>
              <a:off x="1074606" y="1761460"/>
              <a:ext cx="795411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100"/>
                <a:t>hide Icon2</a:t>
              </a:r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7D7E3B17-7F57-442E-8BF6-31B65FEBC691}"/>
                </a:ext>
              </a:extLst>
            </p:cNvPr>
            <p:cNvSpPr/>
            <p:nvPr/>
          </p:nvSpPr>
          <p:spPr>
            <a:xfrm>
              <a:off x="1978429" y="2635033"/>
              <a:ext cx="1097280" cy="110204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>
                  <a:solidFill>
                    <a:schemeClr val="tx1"/>
                  </a:solidFill>
                </a:rPr>
                <a:t>Desktop2</a:t>
              </a:r>
            </a:p>
          </p:txBody>
        </p:sp>
        <p:sp>
          <p:nvSpPr>
            <p:cNvPr id="25" name="Rectangle 24">
              <a:extLst>
                <a:ext uri="{FF2B5EF4-FFF2-40B4-BE49-F238E27FC236}">
                  <a16:creationId xmlns:a16="http://schemas.microsoft.com/office/drawing/2014/main" id="{9499F09F-9AF7-4E08-AF6B-D1232A5D0F4E}"/>
                </a:ext>
              </a:extLst>
            </p:cNvPr>
            <p:cNvSpPr/>
            <p:nvPr/>
          </p:nvSpPr>
          <p:spPr>
            <a:xfrm>
              <a:off x="3075709" y="3371313"/>
              <a:ext cx="715241" cy="36576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>
                  <a:solidFill>
                    <a:schemeClr val="tx1"/>
                  </a:solidFill>
                </a:rPr>
                <a:t>Icon2</a:t>
              </a:r>
            </a:p>
          </p:txBody>
        </p:sp>
        <p:sp>
          <p:nvSpPr>
            <p:cNvPr id="26" name="Rectangle 25">
              <a:extLst>
                <a:ext uri="{FF2B5EF4-FFF2-40B4-BE49-F238E27FC236}">
                  <a16:creationId xmlns:a16="http://schemas.microsoft.com/office/drawing/2014/main" id="{B367D6B9-8995-47FD-96C8-34353F4D5D94}"/>
                </a:ext>
              </a:extLst>
            </p:cNvPr>
            <p:cNvSpPr/>
            <p:nvPr/>
          </p:nvSpPr>
          <p:spPr>
            <a:xfrm>
              <a:off x="3075708" y="3005558"/>
              <a:ext cx="715241" cy="36576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>
                  <a:solidFill>
                    <a:schemeClr val="tx1"/>
                  </a:solidFill>
                </a:rPr>
                <a:t>Icon1</a:t>
              </a:r>
            </a:p>
          </p:txBody>
        </p:sp>
        <p:sp>
          <p:nvSpPr>
            <p:cNvPr id="27" name="Rectangle 26">
              <a:extLst>
                <a:ext uri="{FF2B5EF4-FFF2-40B4-BE49-F238E27FC236}">
                  <a16:creationId xmlns:a16="http://schemas.microsoft.com/office/drawing/2014/main" id="{B6922E2C-A718-4268-B7D7-19A280A013B2}"/>
                </a:ext>
              </a:extLst>
            </p:cNvPr>
            <p:cNvSpPr/>
            <p:nvPr/>
          </p:nvSpPr>
          <p:spPr>
            <a:xfrm>
              <a:off x="3075584" y="2642829"/>
              <a:ext cx="715241" cy="36576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>
                  <a:solidFill>
                    <a:schemeClr val="tx1"/>
                  </a:solidFill>
                </a:rPr>
                <a:t>Icon0</a:t>
              </a:r>
            </a:p>
          </p:txBody>
        </p:sp>
        <p:cxnSp>
          <p:nvCxnSpPr>
            <p:cNvPr id="29" name="Straight Connector 28">
              <a:extLst>
                <a:ext uri="{FF2B5EF4-FFF2-40B4-BE49-F238E27FC236}">
                  <a16:creationId xmlns:a16="http://schemas.microsoft.com/office/drawing/2014/main" id="{DB7C141A-F3DA-4A9B-ABD8-16523E348FD0}"/>
                </a:ext>
              </a:extLst>
            </p:cNvPr>
            <p:cNvCxnSpPr/>
            <p:nvPr/>
          </p:nvCxnSpPr>
          <p:spPr>
            <a:xfrm>
              <a:off x="3790825" y="1901790"/>
              <a:ext cx="715365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0" name="Rectangle 29">
              <a:extLst>
                <a:ext uri="{FF2B5EF4-FFF2-40B4-BE49-F238E27FC236}">
                  <a16:creationId xmlns:a16="http://schemas.microsoft.com/office/drawing/2014/main" id="{BFE4879E-1B17-4A3E-913D-3CEDFF83F765}"/>
                </a:ext>
              </a:extLst>
            </p:cNvPr>
            <p:cNvSpPr/>
            <p:nvPr/>
          </p:nvSpPr>
          <p:spPr>
            <a:xfrm>
              <a:off x="4506190" y="2639800"/>
              <a:ext cx="715241" cy="375283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>
                  <a:solidFill>
                    <a:schemeClr val="tx1"/>
                  </a:solidFill>
                </a:rPr>
                <a:t>Icon0</a:t>
              </a:r>
            </a:p>
          </p:txBody>
        </p:sp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FED19550-3F16-4BDA-B3FE-352C3177B56F}"/>
                </a:ext>
              </a:extLst>
            </p:cNvPr>
            <p:cNvSpPr/>
            <p:nvPr/>
          </p:nvSpPr>
          <p:spPr>
            <a:xfrm>
              <a:off x="4506189" y="3016752"/>
              <a:ext cx="715241" cy="367547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>
                  <a:solidFill>
                    <a:schemeClr val="tx1"/>
                  </a:solidFill>
                </a:rPr>
                <a:t>Icon1</a:t>
              </a:r>
            </a:p>
          </p:txBody>
        </p:sp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84230612-F0BE-45AA-91D3-BA11178E2D8C}"/>
                </a:ext>
              </a:extLst>
            </p:cNvPr>
            <p:cNvSpPr/>
            <p:nvPr/>
          </p:nvSpPr>
          <p:spPr>
            <a:xfrm>
              <a:off x="3790947" y="3374348"/>
              <a:ext cx="715241" cy="359694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>
                  <a:solidFill>
                    <a:schemeClr val="tx1"/>
                  </a:solidFill>
                </a:rPr>
                <a:t>Icon2</a:t>
              </a:r>
            </a:p>
          </p:txBody>
        </p:sp>
        <p:cxnSp>
          <p:nvCxnSpPr>
            <p:cNvPr id="34" name="Straight Connector 33">
              <a:extLst>
                <a:ext uri="{FF2B5EF4-FFF2-40B4-BE49-F238E27FC236}">
                  <a16:creationId xmlns:a16="http://schemas.microsoft.com/office/drawing/2014/main" id="{D9D8C71C-3524-462C-87F6-B4B9128CBE22}"/>
                </a:ext>
              </a:extLst>
            </p:cNvPr>
            <p:cNvCxnSpPr/>
            <p:nvPr/>
          </p:nvCxnSpPr>
          <p:spPr>
            <a:xfrm>
              <a:off x="5221430" y="2267547"/>
              <a:ext cx="0" cy="367486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Straight Connector 34">
              <a:extLst>
                <a:ext uri="{FF2B5EF4-FFF2-40B4-BE49-F238E27FC236}">
                  <a16:creationId xmlns:a16="http://schemas.microsoft.com/office/drawing/2014/main" id="{236050C9-85B4-4446-BE81-1F91DC92D694}"/>
                </a:ext>
              </a:extLst>
            </p:cNvPr>
            <p:cNvCxnSpPr/>
            <p:nvPr/>
          </p:nvCxnSpPr>
          <p:spPr>
            <a:xfrm>
              <a:off x="5221430" y="3374774"/>
              <a:ext cx="0" cy="367486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>
              <a:extLst>
                <a:ext uri="{FF2B5EF4-FFF2-40B4-BE49-F238E27FC236}">
                  <a16:creationId xmlns:a16="http://schemas.microsoft.com/office/drawing/2014/main" id="{2F2BB76B-EB6A-4086-B283-AA4655DE1C8C}"/>
                </a:ext>
              </a:extLst>
            </p:cNvPr>
            <p:cNvCxnSpPr/>
            <p:nvPr/>
          </p:nvCxnSpPr>
          <p:spPr>
            <a:xfrm>
              <a:off x="4506188" y="3734042"/>
              <a:ext cx="715242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8" name="Arc 37">
              <a:extLst>
                <a:ext uri="{FF2B5EF4-FFF2-40B4-BE49-F238E27FC236}">
                  <a16:creationId xmlns:a16="http://schemas.microsoft.com/office/drawing/2014/main" id="{E868F74D-2305-4D56-A382-03746CA71FB3}"/>
                </a:ext>
              </a:extLst>
            </p:cNvPr>
            <p:cNvSpPr/>
            <p:nvPr/>
          </p:nvSpPr>
          <p:spPr>
            <a:xfrm rot="14040211">
              <a:off x="1690759" y="2556950"/>
              <a:ext cx="1298990" cy="920889"/>
            </a:xfrm>
            <a:prstGeom prst="arc">
              <a:avLst/>
            </a:prstGeom>
            <a:ln>
              <a:solidFill>
                <a:schemeClr val="tx1"/>
              </a:solidFill>
              <a:headEnd type="arrow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147310DA-0657-4D36-B649-F5DD19EC5619}"/>
                </a:ext>
              </a:extLst>
            </p:cNvPr>
            <p:cNvSpPr txBox="1"/>
            <p:nvPr/>
          </p:nvSpPr>
          <p:spPr>
            <a:xfrm>
              <a:off x="1025818" y="2703710"/>
              <a:ext cx="843501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100"/>
                <a:t>paste Icon0</a:t>
              </a:r>
            </a:p>
          </p:txBody>
        </p: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98317677-DE04-40FB-A414-4FCFBF26758F}"/>
                </a:ext>
              </a:extLst>
            </p:cNvPr>
            <p:cNvCxnSpPr/>
            <p:nvPr/>
          </p:nvCxnSpPr>
          <p:spPr>
            <a:xfrm>
              <a:off x="1978429" y="3742260"/>
              <a:ext cx="0" cy="35349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885BC9B2-451B-4704-80FF-F6F4E41FC61D}"/>
                </a:ext>
              </a:extLst>
            </p:cNvPr>
            <p:cNvCxnSpPr/>
            <p:nvPr/>
          </p:nvCxnSpPr>
          <p:spPr>
            <a:xfrm>
              <a:off x="5221430" y="3734042"/>
              <a:ext cx="0" cy="35349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3" name="TextBox 42">
              <a:extLst>
                <a:ext uri="{FF2B5EF4-FFF2-40B4-BE49-F238E27FC236}">
                  <a16:creationId xmlns:a16="http://schemas.microsoft.com/office/drawing/2014/main" id="{E3B15E2F-A90A-449C-ABF8-04E9802CAEDE}"/>
                </a:ext>
              </a:extLst>
            </p:cNvPr>
            <p:cNvSpPr txBox="1"/>
            <p:nvPr/>
          </p:nvSpPr>
          <p:spPr>
            <a:xfrm>
              <a:off x="2063481" y="3718200"/>
              <a:ext cx="46358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/>
                <a:t>. . 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6140550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28</Words>
  <Application>Microsoft Office PowerPoint</Application>
  <PresentationFormat>Widescreen</PresentationFormat>
  <Paragraphs>24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Roger Costello</dc:creator>
  <cp:lastModifiedBy>Roger Costello</cp:lastModifiedBy>
  <cp:revision>4</cp:revision>
  <dcterms:created xsi:type="dcterms:W3CDTF">2018-03-24T13:23:42Z</dcterms:created>
  <dcterms:modified xsi:type="dcterms:W3CDTF">2018-03-24T13:43:44Z</dcterms:modified>
</cp:coreProperties>
</file>

<file path=docProps/thumbnail.jpeg>
</file>