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9" r:id="rId2"/>
    <p:sldId id="280" r:id="rId3"/>
    <p:sldId id="281" r:id="rId4"/>
    <p:sldId id="282" r:id="rId5"/>
    <p:sldId id="283" r:id="rId6"/>
    <p:sldId id="284" r:id="rId7"/>
    <p:sldId id="285" r:id="rId8"/>
    <p:sldId id="286" r:id="rId9"/>
    <p:sldId id="287" r:id="rId10"/>
    <p:sldId id="288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89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457C9B-7DEE-47E0-BF00-2C4B2CB4331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F751957-6944-431A-934C-3EEC5C1A5FD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3A8047-25D4-445B-BD19-BBB56AB8E6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CD735D-AAA1-4A73-A3E0-42949EE4AB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194021-CA15-4826-AA2B-80F6BE169B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7262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DF34DC-26F1-472F-88D0-ABE970405A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DD59575-90D0-4E6F-BF3B-95A5F3FB29F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AC9137-5113-4C8A-AB0A-14405C258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2588BE-9388-42ED-B7E9-0022347849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096AA8-2684-4EB5-9044-B924C7C01A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39722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44FE683-B86F-4CC4-9905-2DE1DDDDB58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21EC529-661F-4ABD-BFD3-AA9324D77D6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DA85F1-0F10-4507-BE99-13E103361D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79AD666-5A12-4EAB-BED3-A942D1B8D1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BEE84C-0D43-4DC0-A3E4-0B9ACAA9F0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93545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290B1A-1376-426C-B9F9-BFFEAAB19E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FF365B6-F75B-4ED4-A1B4-7A21989EC68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ED5552-D06F-4452-A8F4-7EF3087DED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52BD38-8EFC-4AC4-A808-D68F5864AE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75640C-CA02-49DB-B777-0EB826A5D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42260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F51F24-9CD1-4A77-89DD-409C93970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3B5360A-6EC9-41C3-8B80-F24F52A30C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FAAA63-E52F-4362-9361-606100A297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D3694B-DF28-4F74-A3FA-2AE5950C52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5916DE-2FBD-42E9-A867-CAC16EDDFB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591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243C1B-0A70-4461-84A6-6AA79747F2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90D5FD-B291-4D88-9224-1137EF7BF70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8A94EF5-956C-49F3-9964-D410C005D6C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C76E36-22DD-4972-AA75-22C5DA768E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4D4279B-BD00-4EE0-9B4F-9FD09324CB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5A5587F-A69D-42E6-A87B-B6292DED6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9581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246195-0C8E-4B69-8ED9-4A7D3D6813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4E56BCD-CDBF-4B1C-9FE4-B758E9FAAA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5136891-5E12-478C-B278-EA6739EECFD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8EAC393-3FDB-4B3B-AB0A-1E23C32BA2E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372D20C-5D17-422A-A4CC-ADC6B4250A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7188168-7AF0-4B23-8F85-15CB17756B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7094C5C-F01B-4C18-9638-81A901BCC0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452A12-4EDA-47BD-BC47-31DDF454C4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71758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749659-47AD-4675-A6EE-996B673381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0074315-73A7-44FC-994E-046C816BF4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4C45DCE-3EF0-48B2-8071-E31C557A74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96F4397-9201-4BCB-8867-E60F873A3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49970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FF0913B-FFA9-40B7-92F6-F62FECCFA6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49D35D7-A74C-4894-A0E5-D519670205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3482C14-4CFA-4C71-A0A9-30275125ED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33655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A9794F-D2DE-472D-9A65-63748E0C6A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6C69FC-7B21-49CB-B7E2-F6DBC24D856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69E06AA-40FB-44AF-8B3D-A9257A2FFF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0528E76-A015-4DDC-87E1-6BC4E123E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8621261-5F12-43B0-B67B-20411C99AF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D3AD0E1-3DD8-4564-B3B0-A103FA80FF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3422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30F8BC-DE3B-4F48-AB98-BFC5A58CDF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8C421D4-2954-48BF-B32C-A3D211F568D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3C53141-F012-4FBA-905B-1622DACC2F0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CCBA5B-91A3-4E36-849A-6CE99A61A8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8467F3C-3063-4A00-BB32-CB3C7AA384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ABC3B21-DC13-4DB3-A602-B9EC7C1F04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31814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87F96F9-E738-443B-B318-2C8095B267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B69159-C6F9-4F69-82FA-3506C4BD92B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C7A571-DC3E-4B6E-AB5B-CC24506D48D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F0B8D7-B1CA-40C3-B860-9E30D1B47982}" type="datetimeFigureOut">
              <a:rPr lang="en-US" smtClean="0"/>
              <a:t>1/14/2018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DF50EA-63F3-4981-9AE2-D9696843F4D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76352D-0B50-451B-92CA-385A6206DF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2BBBFB-1779-4425-8EE1-30C437B069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7130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Time0</a:t>
            </a: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580748E-8AE1-4B6E-ACC9-00903A56A71A}"/>
              </a:ext>
            </a:extLst>
          </p:cNvPr>
          <p:cNvCxnSpPr/>
          <p:nvPr/>
        </p:nvCxnSpPr>
        <p:spPr>
          <a:xfrm>
            <a:off x="3142214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F112203-54FA-4C99-B84C-6E56067C208F}"/>
              </a:ext>
            </a:extLst>
          </p:cNvPr>
          <p:cNvCxnSpPr/>
          <p:nvPr/>
        </p:nvCxnSpPr>
        <p:spPr>
          <a:xfrm>
            <a:off x="3142214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A78A43E-4020-48E6-80D2-3B5BD93CAFA1}"/>
              </a:ext>
            </a:extLst>
          </p:cNvPr>
          <p:cNvCxnSpPr/>
          <p:nvPr/>
        </p:nvCxnSpPr>
        <p:spPr>
          <a:xfrm>
            <a:off x="3992883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02B3C7B5-DB5B-4D93-881A-0DF13CDE2543}"/>
              </a:ext>
            </a:extLst>
          </p:cNvPr>
          <p:cNvCxnSpPr/>
          <p:nvPr/>
        </p:nvCxnSpPr>
        <p:spPr>
          <a:xfrm>
            <a:off x="4009508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424874C-3176-48F7-9A50-9A1E7178CD8F}"/>
              </a:ext>
            </a:extLst>
          </p:cNvPr>
          <p:cNvCxnSpPr>
            <a:cxnSpLocks/>
          </p:cNvCxnSpPr>
          <p:nvPr/>
        </p:nvCxnSpPr>
        <p:spPr>
          <a:xfrm rot="5400000">
            <a:off x="337497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1CBDCCAF-F864-4D26-8620-366AAE5D5AE5}"/>
              </a:ext>
            </a:extLst>
          </p:cNvPr>
          <p:cNvCxnSpPr>
            <a:cxnSpLocks/>
          </p:cNvCxnSpPr>
          <p:nvPr/>
        </p:nvCxnSpPr>
        <p:spPr>
          <a:xfrm rot="5400000">
            <a:off x="3760127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7DF56343-2E7E-4D05-83B2-643A8583D633}"/>
              </a:ext>
            </a:extLst>
          </p:cNvPr>
          <p:cNvCxnSpPr>
            <a:cxnSpLocks/>
          </p:cNvCxnSpPr>
          <p:nvPr/>
        </p:nvCxnSpPr>
        <p:spPr>
          <a:xfrm rot="5400000">
            <a:off x="338051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BDD89967-30F6-4F64-9F19-0B8137FE7937}"/>
              </a:ext>
            </a:extLst>
          </p:cNvPr>
          <p:cNvCxnSpPr>
            <a:cxnSpLocks/>
          </p:cNvCxnSpPr>
          <p:nvPr/>
        </p:nvCxnSpPr>
        <p:spPr>
          <a:xfrm rot="5400000">
            <a:off x="3765669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D0DCD742-59AC-4C3D-87DE-26E0B5344D4D}"/>
              </a:ext>
            </a:extLst>
          </p:cNvPr>
          <p:cNvCxnSpPr/>
          <p:nvPr/>
        </p:nvCxnSpPr>
        <p:spPr>
          <a:xfrm>
            <a:off x="3142214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36CF4AC9-0605-470A-966B-CFE61454A7F1}"/>
              </a:ext>
            </a:extLst>
          </p:cNvPr>
          <p:cNvCxnSpPr/>
          <p:nvPr/>
        </p:nvCxnSpPr>
        <p:spPr>
          <a:xfrm>
            <a:off x="3142214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E81DB01E-1872-4AD9-B557-5D9D57331ECA}"/>
              </a:ext>
            </a:extLst>
          </p:cNvPr>
          <p:cNvCxnSpPr/>
          <p:nvPr/>
        </p:nvCxnSpPr>
        <p:spPr>
          <a:xfrm>
            <a:off x="3992883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E9DAAF38-94CD-4B19-8BDD-BABB51B47D3C}"/>
              </a:ext>
            </a:extLst>
          </p:cNvPr>
          <p:cNvCxnSpPr/>
          <p:nvPr/>
        </p:nvCxnSpPr>
        <p:spPr>
          <a:xfrm>
            <a:off x="4009508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AB5A6611-5913-4F2B-AE2D-881B83D8484B}"/>
              </a:ext>
            </a:extLst>
          </p:cNvPr>
          <p:cNvCxnSpPr>
            <a:cxnSpLocks/>
          </p:cNvCxnSpPr>
          <p:nvPr/>
        </p:nvCxnSpPr>
        <p:spPr>
          <a:xfrm rot="5400000">
            <a:off x="337497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DC3FCE32-2153-463F-9BC6-6D2E25081212}"/>
              </a:ext>
            </a:extLst>
          </p:cNvPr>
          <p:cNvCxnSpPr>
            <a:cxnSpLocks/>
          </p:cNvCxnSpPr>
          <p:nvPr/>
        </p:nvCxnSpPr>
        <p:spPr>
          <a:xfrm rot="5400000">
            <a:off x="3760127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C920DA1C-BEAA-46C7-8EF3-0228F4A28D70}"/>
              </a:ext>
            </a:extLst>
          </p:cNvPr>
          <p:cNvCxnSpPr>
            <a:cxnSpLocks/>
          </p:cNvCxnSpPr>
          <p:nvPr/>
        </p:nvCxnSpPr>
        <p:spPr>
          <a:xfrm rot="5400000">
            <a:off x="338051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EDACD387-5977-4F14-86BA-454D83771590}"/>
              </a:ext>
            </a:extLst>
          </p:cNvPr>
          <p:cNvCxnSpPr>
            <a:cxnSpLocks/>
          </p:cNvCxnSpPr>
          <p:nvPr/>
        </p:nvCxnSpPr>
        <p:spPr>
          <a:xfrm rot="5400000">
            <a:off x="3765669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DD0B62D1-F4E3-4E35-B33A-6E1BAB98BF7A}"/>
              </a:ext>
            </a:extLst>
          </p:cNvPr>
          <p:cNvCxnSpPr/>
          <p:nvPr/>
        </p:nvCxnSpPr>
        <p:spPr>
          <a:xfrm>
            <a:off x="3142214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08E60B03-981E-4939-9D94-50C161DD8AA7}"/>
              </a:ext>
            </a:extLst>
          </p:cNvPr>
          <p:cNvCxnSpPr/>
          <p:nvPr/>
        </p:nvCxnSpPr>
        <p:spPr>
          <a:xfrm>
            <a:off x="3142214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A58859B7-005B-46F9-B728-4AB3E8B09DB8}"/>
              </a:ext>
            </a:extLst>
          </p:cNvPr>
          <p:cNvCxnSpPr/>
          <p:nvPr/>
        </p:nvCxnSpPr>
        <p:spPr>
          <a:xfrm>
            <a:off x="3992883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FBB3457-2E13-477E-BC0E-3D29D8EEE338}"/>
              </a:ext>
            </a:extLst>
          </p:cNvPr>
          <p:cNvCxnSpPr/>
          <p:nvPr/>
        </p:nvCxnSpPr>
        <p:spPr>
          <a:xfrm>
            <a:off x="4009508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5821CE01-C8F9-4753-B58E-5C781B551F03}"/>
              </a:ext>
            </a:extLst>
          </p:cNvPr>
          <p:cNvCxnSpPr>
            <a:cxnSpLocks/>
          </p:cNvCxnSpPr>
          <p:nvPr/>
        </p:nvCxnSpPr>
        <p:spPr>
          <a:xfrm rot="5400000">
            <a:off x="33749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2B9FEAD7-1A62-4660-A31C-D60010E00E01}"/>
              </a:ext>
            </a:extLst>
          </p:cNvPr>
          <p:cNvCxnSpPr>
            <a:cxnSpLocks/>
          </p:cNvCxnSpPr>
          <p:nvPr/>
        </p:nvCxnSpPr>
        <p:spPr>
          <a:xfrm rot="5400000">
            <a:off x="3760127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0BB80D3A-D26D-4F52-AFEE-5F177ECE3368}"/>
              </a:ext>
            </a:extLst>
          </p:cNvPr>
          <p:cNvCxnSpPr>
            <a:cxnSpLocks/>
          </p:cNvCxnSpPr>
          <p:nvPr/>
        </p:nvCxnSpPr>
        <p:spPr>
          <a:xfrm rot="5400000">
            <a:off x="33805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80DE78F-EE46-4D28-99B2-EC54DC575066}"/>
              </a:ext>
            </a:extLst>
          </p:cNvPr>
          <p:cNvCxnSpPr>
            <a:cxnSpLocks/>
          </p:cNvCxnSpPr>
          <p:nvPr/>
        </p:nvCxnSpPr>
        <p:spPr>
          <a:xfrm rot="5400000">
            <a:off x="3765669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F6095E0E-C099-4587-A4A9-6FA00222F9E0}"/>
              </a:ext>
            </a:extLst>
          </p:cNvPr>
          <p:cNvCxnSpPr/>
          <p:nvPr/>
        </p:nvCxnSpPr>
        <p:spPr>
          <a:xfrm>
            <a:off x="507353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21CD2C4C-B81B-4D25-BD7D-64F98680A4E8}"/>
              </a:ext>
            </a:extLst>
          </p:cNvPr>
          <p:cNvCxnSpPr/>
          <p:nvPr/>
        </p:nvCxnSpPr>
        <p:spPr>
          <a:xfrm>
            <a:off x="507353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60160A1C-452E-45CE-8A23-A240BD212543}"/>
              </a:ext>
            </a:extLst>
          </p:cNvPr>
          <p:cNvCxnSpPr/>
          <p:nvPr/>
        </p:nvCxnSpPr>
        <p:spPr>
          <a:xfrm>
            <a:off x="5957456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89E95D04-2B8A-47E3-8D70-034662126901}"/>
              </a:ext>
            </a:extLst>
          </p:cNvPr>
          <p:cNvCxnSpPr/>
          <p:nvPr/>
        </p:nvCxnSpPr>
        <p:spPr>
          <a:xfrm>
            <a:off x="5974081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6DFFCA19-F0B3-400D-999F-271AA8122763}"/>
              </a:ext>
            </a:extLst>
          </p:cNvPr>
          <p:cNvCxnSpPr>
            <a:cxnSpLocks/>
          </p:cNvCxnSpPr>
          <p:nvPr/>
        </p:nvCxnSpPr>
        <p:spPr>
          <a:xfrm rot="5400000">
            <a:off x="530629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CCA81AE2-9098-4C70-9129-A93B0CCCA5FB}"/>
              </a:ext>
            </a:extLst>
          </p:cNvPr>
          <p:cNvCxnSpPr>
            <a:cxnSpLocks/>
          </p:cNvCxnSpPr>
          <p:nvPr/>
        </p:nvCxnSpPr>
        <p:spPr>
          <a:xfrm rot="5400000">
            <a:off x="572470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6F5C8F2-1506-465C-A497-2D3BF1A56C00}"/>
              </a:ext>
            </a:extLst>
          </p:cNvPr>
          <p:cNvCxnSpPr>
            <a:cxnSpLocks/>
          </p:cNvCxnSpPr>
          <p:nvPr/>
        </p:nvCxnSpPr>
        <p:spPr>
          <a:xfrm rot="5400000">
            <a:off x="531183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65A43408-A37D-4B1C-B9BF-4BA91192E31B}"/>
              </a:ext>
            </a:extLst>
          </p:cNvPr>
          <p:cNvCxnSpPr>
            <a:cxnSpLocks/>
          </p:cNvCxnSpPr>
          <p:nvPr/>
        </p:nvCxnSpPr>
        <p:spPr>
          <a:xfrm rot="5400000">
            <a:off x="573024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19783E1F-FE2D-410F-85BF-38562BF54326}"/>
              </a:ext>
            </a:extLst>
          </p:cNvPr>
          <p:cNvCxnSpPr/>
          <p:nvPr/>
        </p:nvCxnSpPr>
        <p:spPr>
          <a:xfrm>
            <a:off x="507353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518C617C-77AE-41B1-B280-57EC1E10CA02}"/>
              </a:ext>
            </a:extLst>
          </p:cNvPr>
          <p:cNvCxnSpPr/>
          <p:nvPr/>
        </p:nvCxnSpPr>
        <p:spPr>
          <a:xfrm>
            <a:off x="507353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4E2A083-1732-4A39-A2FD-8806A4122FDF}"/>
              </a:ext>
            </a:extLst>
          </p:cNvPr>
          <p:cNvCxnSpPr/>
          <p:nvPr/>
        </p:nvCxnSpPr>
        <p:spPr>
          <a:xfrm>
            <a:off x="5990706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97029761-A6A2-4F27-A0BD-00FDB48ACD4B}"/>
              </a:ext>
            </a:extLst>
          </p:cNvPr>
          <p:cNvCxnSpPr/>
          <p:nvPr/>
        </p:nvCxnSpPr>
        <p:spPr>
          <a:xfrm>
            <a:off x="599070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10FA597F-C70C-47E0-9BC2-5D724DA25E9F}"/>
              </a:ext>
            </a:extLst>
          </p:cNvPr>
          <p:cNvCxnSpPr>
            <a:cxnSpLocks/>
          </p:cNvCxnSpPr>
          <p:nvPr/>
        </p:nvCxnSpPr>
        <p:spPr>
          <a:xfrm rot="5400000">
            <a:off x="530629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CAAC6453-9D37-4C7D-9773-95AA7772860B}"/>
              </a:ext>
            </a:extLst>
          </p:cNvPr>
          <p:cNvCxnSpPr>
            <a:cxnSpLocks/>
          </p:cNvCxnSpPr>
          <p:nvPr/>
        </p:nvCxnSpPr>
        <p:spPr>
          <a:xfrm rot="5400000">
            <a:off x="575795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ED96F827-A090-475B-B000-9CACC6493A8B}"/>
              </a:ext>
            </a:extLst>
          </p:cNvPr>
          <p:cNvCxnSpPr>
            <a:cxnSpLocks/>
          </p:cNvCxnSpPr>
          <p:nvPr/>
        </p:nvCxnSpPr>
        <p:spPr>
          <a:xfrm rot="5400000">
            <a:off x="531183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724810BC-DD1E-452E-AA48-48E7F45A4C31}"/>
              </a:ext>
            </a:extLst>
          </p:cNvPr>
          <p:cNvCxnSpPr>
            <a:cxnSpLocks/>
          </p:cNvCxnSpPr>
          <p:nvPr/>
        </p:nvCxnSpPr>
        <p:spPr>
          <a:xfrm rot="5400000">
            <a:off x="576349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C33C9A09-AD4B-45A3-B25C-B8648BD16808}"/>
              </a:ext>
            </a:extLst>
          </p:cNvPr>
          <p:cNvCxnSpPr/>
          <p:nvPr/>
        </p:nvCxnSpPr>
        <p:spPr>
          <a:xfrm>
            <a:off x="507353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18D5C963-CA1D-46F3-9218-D6E6224C02CD}"/>
              </a:ext>
            </a:extLst>
          </p:cNvPr>
          <p:cNvCxnSpPr/>
          <p:nvPr/>
        </p:nvCxnSpPr>
        <p:spPr>
          <a:xfrm>
            <a:off x="507353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3A4E0D9F-0608-436A-91B3-8BDBE4632662}"/>
              </a:ext>
            </a:extLst>
          </p:cNvPr>
          <p:cNvCxnSpPr/>
          <p:nvPr/>
        </p:nvCxnSpPr>
        <p:spPr>
          <a:xfrm>
            <a:off x="592420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AE0ADFF4-74E3-41F5-8D13-A6C25252ECB3}"/>
              </a:ext>
            </a:extLst>
          </p:cNvPr>
          <p:cNvCxnSpPr/>
          <p:nvPr/>
        </p:nvCxnSpPr>
        <p:spPr>
          <a:xfrm>
            <a:off x="592420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CAB31D24-A65A-468D-8B6A-B720124EFDEC}"/>
              </a:ext>
            </a:extLst>
          </p:cNvPr>
          <p:cNvCxnSpPr>
            <a:cxnSpLocks/>
          </p:cNvCxnSpPr>
          <p:nvPr/>
        </p:nvCxnSpPr>
        <p:spPr>
          <a:xfrm rot="5400000">
            <a:off x="530629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3FE77239-A2F0-4BF3-A611-ABABAE31FB66}"/>
              </a:ext>
            </a:extLst>
          </p:cNvPr>
          <p:cNvCxnSpPr>
            <a:cxnSpLocks/>
          </p:cNvCxnSpPr>
          <p:nvPr/>
        </p:nvCxnSpPr>
        <p:spPr>
          <a:xfrm rot="5400000">
            <a:off x="569145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8E91C4BE-C27D-4043-8323-0AFD22C06F94}"/>
              </a:ext>
            </a:extLst>
          </p:cNvPr>
          <p:cNvCxnSpPr>
            <a:cxnSpLocks/>
          </p:cNvCxnSpPr>
          <p:nvPr/>
        </p:nvCxnSpPr>
        <p:spPr>
          <a:xfrm rot="5400000">
            <a:off x="531183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1DB96B3B-B700-4F0E-A08C-AAA7C24E520A}"/>
              </a:ext>
            </a:extLst>
          </p:cNvPr>
          <p:cNvCxnSpPr>
            <a:cxnSpLocks/>
          </p:cNvCxnSpPr>
          <p:nvPr/>
        </p:nvCxnSpPr>
        <p:spPr>
          <a:xfrm rot="5400000">
            <a:off x="569699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C84105DE-3747-4FB3-9FA7-B9789C63C76A}"/>
              </a:ext>
            </a:extLst>
          </p:cNvPr>
          <p:cNvCxnSpPr/>
          <p:nvPr/>
        </p:nvCxnSpPr>
        <p:spPr>
          <a:xfrm>
            <a:off x="698545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9F45617C-5346-444A-BEA0-58650CB59E8F}"/>
              </a:ext>
            </a:extLst>
          </p:cNvPr>
          <p:cNvCxnSpPr/>
          <p:nvPr/>
        </p:nvCxnSpPr>
        <p:spPr>
          <a:xfrm>
            <a:off x="698545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974F6906-D799-4D21-8472-FE8123027884}"/>
              </a:ext>
            </a:extLst>
          </p:cNvPr>
          <p:cNvCxnSpPr/>
          <p:nvPr/>
        </p:nvCxnSpPr>
        <p:spPr>
          <a:xfrm>
            <a:off x="7886001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938EC8C4-4D1C-4197-8BE3-334EC8E74502}"/>
              </a:ext>
            </a:extLst>
          </p:cNvPr>
          <p:cNvCxnSpPr/>
          <p:nvPr/>
        </p:nvCxnSpPr>
        <p:spPr>
          <a:xfrm>
            <a:off x="7902626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3" name="Straight Connector 92">
            <a:extLst>
              <a:ext uri="{FF2B5EF4-FFF2-40B4-BE49-F238E27FC236}">
                <a16:creationId xmlns:a16="http://schemas.microsoft.com/office/drawing/2014/main" id="{6D8DECE3-CB7E-44AF-B1DD-09A6DD29FF78}"/>
              </a:ext>
            </a:extLst>
          </p:cNvPr>
          <p:cNvCxnSpPr>
            <a:cxnSpLocks/>
          </p:cNvCxnSpPr>
          <p:nvPr/>
        </p:nvCxnSpPr>
        <p:spPr>
          <a:xfrm rot="5400000">
            <a:off x="721821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2AD69DE2-AF90-48E0-BCEC-0E62003D0BCD}"/>
              </a:ext>
            </a:extLst>
          </p:cNvPr>
          <p:cNvCxnSpPr>
            <a:cxnSpLocks/>
          </p:cNvCxnSpPr>
          <p:nvPr/>
        </p:nvCxnSpPr>
        <p:spPr>
          <a:xfrm rot="5400000">
            <a:off x="7653245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A332533D-2B1A-4B65-953A-0499D1CFB9CF}"/>
              </a:ext>
            </a:extLst>
          </p:cNvPr>
          <p:cNvCxnSpPr>
            <a:cxnSpLocks/>
          </p:cNvCxnSpPr>
          <p:nvPr/>
        </p:nvCxnSpPr>
        <p:spPr>
          <a:xfrm rot="5400000">
            <a:off x="722375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D81ED9B9-E71A-4E2A-B6FF-C36553261640}"/>
              </a:ext>
            </a:extLst>
          </p:cNvPr>
          <p:cNvCxnSpPr>
            <a:cxnSpLocks/>
          </p:cNvCxnSpPr>
          <p:nvPr/>
        </p:nvCxnSpPr>
        <p:spPr>
          <a:xfrm rot="5400000">
            <a:off x="7658787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51086736-5F69-434F-A141-616453730466}"/>
              </a:ext>
            </a:extLst>
          </p:cNvPr>
          <p:cNvCxnSpPr/>
          <p:nvPr/>
        </p:nvCxnSpPr>
        <p:spPr>
          <a:xfrm>
            <a:off x="698545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D120BB95-491A-430E-A90F-893681D60B58}"/>
              </a:ext>
            </a:extLst>
          </p:cNvPr>
          <p:cNvCxnSpPr/>
          <p:nvPr/>
        </p:nvCxnSpPr>
        <p:spPr>
          <a:xfrm>
            <a:off x="698545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4B359A20-5EFE-4D31-AA1E-46FF09B68D4C}"/>
              </a:ext>
            </a:extLst>
          </p:cNvPr>
          <p:cNvCxnSpPr/>
          <p:nvPr/>
        </p:nvCxnSpPr>
        <p:spPr>
          <a:xfrm>
            <a:off x="7919251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EF1DAB11-96FD-4118-A413-F9EA204B6501}"/>
              </a:ext>
            </a:extLst>
          </p:cNvPr>
          <p:cNvCxnSpPr/>
          <p:nvPr/>
        </p:nvCxnSpPr>
        <p:spPr>
          <a:xfrm>
            <a:off x="793587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14A300C5-72C6-49F5-A61B-802C8E102D2C}"/>
              </a:ext>
            </a:extLst>
          </p:cNvPr>
          <p:cNvCxnSpPr>
            <a:cxnSpLocks/>
          </p:cNvCxnSpPr>
          <p:nvPr/>
        </p:nvCxnSpPr>
        <p:spPr>
          <a:xfrm rot="5400000">
            <a:off x="721821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AC3C97C9-5C71-4A11-AA0B-9FED9A820381}"/>
              </a:ext>
            </a:extLst>
          </p:cNvPr>
          <p:cNvCxnSpPr>
            <a:cxnSpLocks/>
          </p:cNvCxnSpPr>
          <p:nvPr/>
        </p:nvCxnSpPr>
        <p:spPr>
          <a:xfrm rot="5400000">
            <a:off x="7686495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A1E8E120-7E1D-4948-97E8-5BC66A18FF3B}"/>
              </a:ext>
            </a:extLst>
          </p:cNvPr>
          <p:cNvCxnSpPr>
            <a:cxnSpLocks/>
          </p:cNvCxnSpPr>
          <p:nvPr/>
        </p:nvCxnSpPr>
        <p:spPr>
          <a:xfrm rot="5400000">
            <a:off x="722375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CDAF9D8D-2746-4010-A282-27960DEE1E53}"/>
              </a:ext>
            </a:extLst>
          </p:cNvPr>
          <p:cNvCxnSpPr>
            <a:cxnSpLocks/>
          </p:cNvCxnSpPr>
          <p:nvPr/>
        </p:nvCxnSpPr>
        <p:spPr>
          <a:xfrm rot="5400000">
            <a:off x="7692037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B495837F-D8E8-4A7E-9F4B-C3C2E39E1EEE}"/>
              </a:ext>
            </a:extLst>
          </p:cNvPr>
          <p:cNvCxnSpPr/>
          <p:nvPr/>
        </p:nvCxnSpPr>
        <p:spPr>
          <a:xfrm>
            <a:off x="698545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EEAABAC6-AAB1-48C1-AD11-5192326006B2}"/>
              </a:ext>
            </a:extLst>
          </p:cNvPr>
          <p:cNvCxnSpPr/>
          <p:nvPr/>
        </p:nvCxnSpPr>
        <p:spPr>
          <a:xfrm>
            <a:off x="698545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2285D162-DF13-4548-A0B4-00990FC1D75D}"/>
              </a:ext>
            </a:extLst>
          </p:cNvPr>
          <p:cNvCxnSpPr/>
          <p:nvPr/>
        </p:nvCxnSpPr>
        <p:spPr>
          <a:xfrm>
            <a:off x="790262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804C98D7-0C45-4A1F-AE93-5CD0C970D37E}"/>
              </a:ext>
            </a:extLst>
          </p:cNvPr>
          <p:cNvCxnSpPr/>
          <p:nvPr/>
        </p:nvCxnSpPr>
        <p:spPr>
          <a:xfrm>
            <a:off x="793587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A7071FB7-6940-405E-A4B4-3E174EF0477D}"/>
              </a:ext>
            </a:extLst>
          </p:cNvPr>
          <p:cNvCxnSpPr>
            <a:cxnSpLocks/>
          </p:cNvCxnSpPr>
          <p:nvPr/>
        </p:nvCxnSpPr>
        <p:spPr>
          <a:xfrm rot="5400000">
            <a:off x="721821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FE04CA1E-F514-4808-8BE6-136600418CDD}"/>
              </a:ext>
            </a:extLst>
          </p:cNvPr>
          <p:cNvCxnSpPr>
            <a:cxnSpLocks/>
          </p:cNvCxnSpPr>
          <p:nvPr/>
        </p:nvCxnSpPr>
        <p:spPr>
          <a:xfrm rot="5400000">
            <a:off x="76698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B114BE38-CBF4-4BF8-A92F-1FC6AD7684AE}"/>
              </a:ext>
            </a:extLst>
          </p:cNvPr>
          <p:cNvCxnSpPr>
            <a:cxnSpLocks/>
          </p:cNvCxnSpPr>
          <p:nvPr/>
        </p:nvCxnSpPr>
        <p:spPr>
          <a:xfrm rot="5400000">
            <a:off x="722375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A0247A50-67B3-4DAA-AC68-6D67A98B811E}"/>
              </a:ext>
            </a:extLst>
          </p:cNvPr>
          <p:cNvCxnSpPr>
            <a:cxnSpLocks/>
          </p:cNvCxnSpPr>
          <p:nvPr/>
        </p:nvCxnSpPr>
        <p:spPr>
          <a:xfrm rot="5400000">
            <a:off x="76754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EB30E4E6-BD46-488D-A9D1-A4A2AB525AE1}"/>
              </a:ext>
            </a:extLst>
          </p:cNvPr>
          <p:cNvSpPr txBox="1"/>
          <p:nvPr/>
        </p:nvSpPr>
        <p:spPr>
          <a:xfrm>
            <a:off x="5569930" y="193560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17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6239467-D882-44D1-BA9A-5F149F133F5B}"/>
              </a:ext>
            </a:extLst>
          </p:cNvPr>
          <p:cNvSpPr txBox="1"/>
          <p:nvPr/>
        </p:nvSpPr>
        <p:spPr>
          <a:xfrm>
            <a:off x="3663148" y="3588550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95BBEBA-7E12-45A1-894F-967B3A53B4B5}"/>
              </a:ext>
            </a:extLst>
          </p:cNvPr>
          <p:cNvSpPr txBox="1"/>
          <p:nvPr/>
        </p:nvSpPr>
        <p:spPr>
          <a:xfrm>
            <a:off x="4062689" y="402455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88FBC33-66A0-43FE-919C-62F4C7EFE5AF}"/>
              </a:ext>
            </a:extLst>
          </p:cNvPr>
          <p:cNvSpPr txBox="1"/>
          <p:nvPr/>
        </p:nvSpPr>
        <p:spPr>
          <a:xfrm>
            <a:off x="3663148" y="1948654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5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E67D8D24-FF00-4529-AEDC-21FEAB930609}"/>
              </a:ext>
            </a:extLst>
          </p:cNvPr>
          <p:cNvSpPr txBox="1"/>
          <p:nvPr/>
        </p:nvSpPr>
        <p:spPr>
          <a:xfrm>
            <a:off x="3679773" y="2826336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7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974089BC-6BA2-4CEF-A6A5-43D649B3C1FA}"/>
              </a:ext>
            </a:extLst>
          </p:cNvPr>
          <p:cNvSpPr txBox="1"/>
          <p:nvPr/>
        </p:nvSpPr>
        <p:spPr>
          <a:xfrm>
            <a:off x="4039992" y="2377451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6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46DA26F-9824-411D-9531-F14A63144F16}"/>
              </a:ext>
            </a:extLst>
          </p:cNvPr>
          <p:cNvSpPr txBox="1"/>
          <p:nvPr/>
        </p:nvSpPr>
        <p:spPr>
          <a:xfrm>
            <a:off x="3679773" y="1164213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9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42AC5BFA-2E86-4062-8892-171B649944C8}"/>
              </a:ext>
            </a:extLst>
          </p:cNvPr>
          <p:cNvSpPr txBox="1"/>
          <p:nvPr/>
        </p:nvSpPr>
        <p:spPr>
          <a:xfrm>
            <a:off x="4039992" y="73788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8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A1749FDD-7BE9-4830-B2B1-7E10D28A5F81}"/>
              </a:ext>
            </a:extLst>
          </p:cNvPr>
          <p:cNvSpPr txBox="1"/>
          <p:nvPr/>
        </p:nvSpPr>
        <p:spPr>
          <a:xfrm>
            <a:off x="5114850" y="40237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16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4BBAE7B1-5B1D-48D2-972C-C8817192C6AF}"/>
              </a:ext>
            </a:extLst>
          </p:cNvPr>
          <p:cNvSpPr txBox="1"/>
          <p:nvPr/>
        </p:nvSpPr>
        <p:spPr>
          <a:xfrm>
            <a:off x="5969349" y="401715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14</a:t>
            </a:r>
          </a:p>
        </p:txBody>
      </p:sp>
      <p:sp>
        <p:nvSpPr>
          <p:cNvPr id="165" name="TextBox 164">
            <a:extLst>
              <a:ext uri="{FF2B5EF4-FFF2-40B4-BE49-F238E27FC236}">
                <a16:creationId xmlns:a16="http://schemas.microsoft.com/office/drawing/2014/main" id="{6DB00FA5-7D5E-4902-A1EB-C36747293BE0}"/>
              </a:ext>
            </a:extLst>
          </p:cNvPr>
          <p:cNvSpPr txBox="1"/>
          <p:nvPr/>
        </p:nvSpPr>
        <p:spPr>
          <a:xfrm>
            <a:off x="5544554" y="3527134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13</a:t>
            </a: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818DEDFE-3549-4DF5-B39B-F42217CBB31B}"/>
              </a:ext>
            </a:extLst>
          </p:cNvPr>
          <p:cNvSpPr txBox="1"/>
          <p:nvPr/>
        </p:nvSpPr>
        <p:spPr>
          <a:xfrm>
            <a:off x="5594429" y="2855823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19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7DABC1A6-C0B1-4B48-8A61-AF5ACDBAD8A0}"/>
              </a:ext>
            </a:extLst>
          </p:cNvPr>
          <p:cNvSpPr txBox="1"/>
          <p:nvPr/>
        </p:nvSpPr>
        <p:spPr>
          <a:xfrm>
            <a:off x="5077725" y="2375423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20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CFBF441D-BE6B-49A4-8509-23AB156710E5}"/>
              </a:ext>
            </a:extLst>
          </p:cNvPr>
          <p:cNvSpPr txBox="1"/>
          <p:nvPr/>
        </p:nvSpPr>
        <p:spPr>
          <a:xfrm>
            <a:off x="6052474" y="237037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18</a:t>
            </a:r>
          </a:p>
        </p:txBody>
      </p:sp>
      <p:sp>
        <p:nvSpPr>
          <p:cNvPr id="169" name="TextBox 168">
            <a:extLst>
              <a:ext uri="{FF2B5EF4-FFF2-40B4-BE49-F238E27FC236}">
                <a16:creationId xmlns:a16="http://schemas.microsoft.com/office/drawing/2014/main" id="{67B77410-675B-44B4-A54D-0BF46562DCDD}"/>
              </a:ext>
            </a:extLst>
          </p:cNvPr>
          <p:cNvSpPr txBox="1"/>
          <p:nvPr/>
        </p:nvSpPr>
        <p:spPr>
          <a:xfrm>
            <a:off x="5563725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22</a:t>
            </a:r>
          </a:p>
        </p:txBody>
      </p:sp>
      <p:sp>
        <p:nvSpPr>
          <p:cNvPr id="170" name="TextBox 169">
            <a:extLst>
              <a:ext uri="{FF2B5EF4-FFF2-40B4-BE49-F238E27FC236}">
                <a16:creationId xmlns:a16="http://schemas.microsoft.com/office/drawing/2014/main" id="{7783B56B-6417-43A9-A1F6-A87DE7ED69D0}"/>
              </a:ext>
            </a:extLst>
          </p:cNvPr>
          <p:cNvSpPr txBox="1"/>
          <p:nvPr/>
        </p:nvSpPr>
        <p:spPr>
          <a:xfrm>
            <a:off x="5098225" y="734471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23</a:t>
            </a:r>
          </a:p>
        </p:txBody>
      </p:sp>
      <p:sp>
        <p:nvSpPr>
          <p:cNvPr id="171" name="TextBox 170">
            <a:extLst>
              <a:ext uri="{FF2B5EF4-FFF2-40B4-BE49-F238E27FC236}">
                <a16:creationId xmlns:a16="http://schemas.microsoft.com/office/drawing/2014/main" id="{A612E990-CFEF-4E66-91A1-E64D3DD0E254}"/>
              </a:ext>
            </a:extLst>
          </p:cNvPr>
          <p:cNvSpPr txBox="1"/>
          <p:nvPr/>
        </p:nvSpPr>
        <p:spPr>
          <a:xfrm>
            <a:off x="6019224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21</a:t>
            </a:r>
          </a:p>
        </p:txBody>
      </p:sp>
      <p:sp>
        <p:nvSpPr>
          <p:cNvPr id="172" name="TextBox 171">
            <a:extLst>
              <a:ext uri="{FF2B5EF4-FFF2-40B4-BE49-F238E27FC236}">
                <a16:creationId xmlns:a16="http://schemas.microsoft.com/office/drawing/2014/main" id="{CE8E1ADB-5133-434D-A9EB-4FD1312BFBA8}"/>
              </a:ext>
            </a:extLst>
          </p:cNvPr>
          <p:cNvSpPr txBox="1"/>
          <p:nvPr/>
        </p:nvSpPr>
        <p:spPr>
          <a:xfrm>
            <a:off x="7492945" y="359500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27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9A0BD0C9-08FF-4E7D-9C59-B91A39F63FC9}"/>
              </a:ext>
            </a:extLst>
          </p:cNvPr>
          <p:cNvSpPr txBox="1"/>
          <p:nvPr/>
        </p:nvSpPr>
        <p:spPr>
          <a:xfrm>
            <a:off x="7001380" y="4019770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30</a:t>
            </a: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A6CDF29-C09C-4DEF-A1F0-73F70C90E25E}"/>
              </a:ext>
            </a:extLst>
          </p:cNvPr>
          <p:cNvSpPr txBox="1"/>
          <p:nvPr/>
        </p:nvSpPr>
        <p:spPr>
          <a:xfrm>
            <a:off x="7502903" y="195071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31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BDB6383-C4F4-43C2-B67C-B76EC3EC99DC}"/>
              </a:ext>
            </a:extLst>
          </p:cNvPr>
          <p:cNvSpPr txBox="1"/>
          <p:nvPr/>
        </p:nvSpPr>
        <p:spPr>
          <a:xfrm>
            <a:off x="7500844" y="284523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33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074F184B-DD29-4039-A9BC-AF9471815317}"/>
              </a:ext>
            </a:extLst>
          </p:cNvPr>
          <p:cNvSpPr txBox="1"/>
          <p:nvPr/>
        </p:nvSpPr>
        <p:spPr>
          <a:xfrm>
            <a:off x="6993051" y="237750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34</a:t>
            </a:r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3B51339D-8A42-45C5-AD1F-AF1A66436FF1}"/>
              </a:ext>
            </a:extLst>
          </p:cNvPr>
          <p:cNvSpPr txBox="1"/>
          <p:nvPr/>
        </p:nvSpPr>
        <p:spPr>
          <a:xfrm>
            <a:off x="7492079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36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D3A632D0-2689-4FDD-8744-CE6F6710802B}"/>
              </a:ext>
            </a:extLst>
          </p:cNvPr>
          <p:cNvSpPr txBox="1"/>
          <p:nvPr/>
        </p:nvSpPr>
        <p:spPr>
          <a:xfrm>
            <a:off x="7009676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37</a:t>
            </a:r>
          </a:p>
        </p:txBody>
      </p:sp>
      <p:sp>
        <p:nvSpPr>
          <p:cNvPr id="184" name="Oval 183">
            <a:extLst>
              <a:ext uri="{FF2B5EF4-FFF2-40B4-BE49-F238E27FC236}">
                <a16:creationId xmlns:a16="http://schemas.microsoft.com/office/drawing/2014/main" id="{96EABA39-60DB-435E-9BF7-A3CCACFDA11C}"/>
              </a:ext>
            </a:extLst>
          </p:cNvPr>
          <p:cNvSpPr/>
          <p:nvPr/>
        </p:nvSpPr>
        <p:spPr>
          <a:xfrm>
            <a:off x="3663148" y="40583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186" name="Oval 185">
            <a:extLst>
              <a:ext uri="{FF2B5EF4-FFF2-40B4-BE49-F238E27FC236}">
                <a16:creationId xmlns:a16="http://schemas.microsoft.com/office/drawing/2014/main" id="{72887BDE-EA63-4F08-97C8-F7C671DCBA27}"/>
              </a:ext>
            </a:extLst>
          </p:cNvPr>
          <p:cNvSpPr/>
          <p:nvPr/>
        </p:nvSpPr>
        <p:spPr>
          <a:xfrm>
            <a:off x="3660995" y="239622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187" name="Oval 186">
            <a:extLst>
              <a:ext uri="{FF2B5EF4-FFF2-40B4-BE49-F238E27FC236}">
                <a16:creationId xmlns:a16="http://schemas.microsoft.com/office/drawing/2014/main" id="{B29E4C82-996E-4172-A866-FCCAB44E9AF7}"/>
              </a:ext>
            </a:extLst>
          </p:cNvPr>
          <p:cNvSpPr/>
          <p:nvPr/>
        </p:nvSpPr>
        <p:spPr>
          <a:xfrm>
            <a:off x="3620822" y="7498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188" name="Oval 187">
            <a:extLst>
              <a:ext uri="{FF2B5EF4-FFF2-40B4-BE49-F238E27FC236}">
                <a16:creationId xmlns:a16="http://schemas.microsoft.com/office/drawing/2014/main" id="{87FF070D-6504-44CF-9D00-9258709E7588}"/>
              </a:ext>
            </a:extLst>
          </p:cNvPr>
          <p:cNvSpPr/>
          <p:nvPr/>
        </p:nvSpPr>
        <p:spPr>
          <a:xfrm>
            <a:off x="5591196" y="401769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5</a:t>
            </a:r>
          </a:p>
        </p:txBody>
      </p:sp>
      <p:sp>
        <p:nvSpPr>
          <p:cNvPr id="189" name="Oval 188">
            <a:extLst>
              <a:ext uri="{FF2B5EF4-FFF2-40B4-BE49-F238E27FC236}">
                <a16:creationId xmlns:a16="http://schemas.microsoft.com/office/drawing/2014/main" id="{064B1978-11CF-4DB7-97B8-9627CA4F8BFA}"/>
              </a:ext>
            </a:extLst>
          </p:cNvPr>
          <p:cNvSpPr/>
          <p:nvPr/>
        </p:nvSpPr>
        <p:spPr>
          <a:xfrm>
            <a:off x="5640200" y="238840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6</a:t>
            </a:r>
          </a:p>
        </p:txBody>
      </p:sp>
      <p:sp>
        <p:nvSpPr>
          <p:cNvPr id="190" name="Oval 189">
            <a:extLst>
              <a:ext uri="{FF2B5EF4-FFF2-40B4-BE49-F238E27FC236}">
                <a16:creationId xmlns:a16="http://schemas.microsoft.com/office/drawing/2014/main" id="{1C892DB0-DAEF-4A01-B228-A8E4E30732AF}"/>
              </a:ext>
            </a:extLst>
          </p:cNvPr>
          <p:cNvSpPr/>
          <p:nvPr/>
        </p:nvSpPr>
        <p:spPr>
          <a:xfrm>
            <a:off x="5625513" y="762092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7</a:t>
            </a:r>
          </a:p>
        </p:txBody>
      </p:sp>
      <p:sp>
        <p:nvSpPr>
          <p:cNvPr id="191" name="Oval 190">
            <a:extLst>
              <a:ext uri="{FF2B5EF4-FFF2-40B4-BE49-F238E27FC236}">
                <a16:creationId xmlns:a16="http://schemas.microsoft.com/office/drawing/2014/main" id="{5AFEA215-9824-46BE-A4AA-DE1900A33916}"/>
              </a:ext>
            </a:extLst>
          </p:cNvPr>
          <p:cNvSpPr/>
          <p:nvPr/>
        </p:nvSpPr>
        <p:spPr>
          <a:xfrm>
            <a:off x="7539323" y="403485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9</a:t>
            </a:r>
          </a:p>
        </p:txBody>
      </p:sp>
      <p:sp>
        <p:nvSpPr>
          <p:cNvPr id="192" name="Oval 191">
            <a:extLst>
              <a:ext uri="{FF2B5EF4-FFF2-40B4-BE49-F238E27FC236}">
                <a16:creationId xmlns:a16="http://schemas.microsoft.com/office/drawing/2014/main" id="{9C860D34-EBB0-4D56-8FF7-9FBFE0A99D9A}"/>
              </a:ext>
            </a:extLst>
          </p:cNvPr>
          <p:cNvSpPr/>
          <p:nvPr/>
        </p:nvSpPr>
        <p:spPr>
          <a:xfrm>
            <a:off x="7538452" y="240556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93" name="Oval 192">
            <a:extLst>
              <a:ext uri="{FF2B5EF4-FFF2-40B4-BE49-F238E27FC236}">
                <a16:creationId xmlns:a16="http://schemas.microsoft.com/office/drawing/2014/main" id="{759C5F1D-C6E0-40F5-8793-7D6474780D4E}"/>
              </a:ext>
            </a:extLst>
          </p:cNvPr>
          <p:cNvSpPr/>
          <p:nvPr/>
        </p:nvSpPr>
        <p:spPr>
          <a:xfrm>
            <a:off x="7523765" y="779257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124C85AF-30D8-461D-AD4A-804E0DEFD867}"/>
              </a:ext>
            </a:extLst>
          </p:cNvPr>
          <p:cNvCxnSpPr/>
          <p:nvPr/>
        </p:nvCxnSpPr>
        <p:spPr>
          <a:xfrm>
            <a:off x="9112709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5A05CB65-E094-4564-8990-3C53C9D42B7F}"/>
              </a:ext>
            </a:extLst>
          </p:cNvPr>
          <p:cNvCxnSpPr/>
          <p:nvPr/>
        </p:nvCxnSpPr>
        <p:spPr>
          <a:xfrm>
            <a:off x="9112709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D2BA92C3-7269-48FA-A4AB-DF7B77E29245}"/>
              </a:ext>
            </a:extLst>
          </p:cNvPr>
          <p:cNvCxnSpPr/>
          <p:nvPr/>
        </p:nvCxnSpPr>
        <p:spPr>
          <a:xfrm>
            <a:off x="10013253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78D4C127-E87C-4B76-A97D-A5EE6DCC2431}"/>
              </a:ext>
            </a:extLst>
          </p:cNvPr>
          <p:cNvCxnSpPr/>
          <p:nvPr/>
        </p:nvCxnSpPr>
        <p:spPr>
          <a:xfrm>
            <a:off x="10029878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EDC909ED-8EF7-47F0-8675-F52EDF03304E}"/>
              </a:ext>
            </a:extLst>
          </p:cNvPr>
          <p:cNvCxnSpPr>
            <a:cxnSpLocks/>
          </p:cNvCxnSpPr>
          <p:nvPr/>
        </p:nvCxnSpPr>
        <p:spPr>
          <a:xfrm rot="5400000">
            <a:off x="9345465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BFDB8870-2465-48D0-A188-584B4E293FCB}"/>
              </a:ext>
            </a:extLst>
          </p:cNvPr>
          <p:cNvCxnSpPr>
            <a:cxnSpLocks/>
          </p:cNvCxnSpPr>
          <p:nvPr/>
        </p:nvCxnSpPr>
        <p:spPr>
          <a:xfrm rot="5400000">
            <a:off x="9780497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C538B8E8-AF43-42F6-83B4-51824C60B941}"/>
              </a:ext>
            </a:extLst>
          </p:cNvPr>
          <p:cNvCxnSpPr>
            <a:cxnSpLocks/>
          </p:cNvCxnSpPr>
          <p:nvPr/>
        </p:nvCxnSpPr>
        <p:spPr>
          <a:xfrm rot="5400000">
            <a:off x="9351007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F9674D6B-226D-457C-A06D-690A3900465F}"/>
              </a:ext>
            </a:extLst>
          </p:cNvPr>
          <p:cNvCxnSpPr>
            <a:cxnSpLocks/>
          </p:cNvCxnSpPr>
          <p:nvPr/>
        </p:nvCxnSpPr>
        <p:spPr>
          <a:xfrm rot="5400000">
            <a:off x="9786039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7432FFF7-5898-432D-B352-52EC1EA703F3}"/>
              </a:ext>
            </a:extLst>
          </p:cNvPr>
          <p:cNvCxnSpPr/>
          <p:nvPr/>
        </p:nvCxnSpPr>
        <p:spPr>
          <a:xfrm>
            <a:off x="9112709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2C8D43CD-CFD1-4993-B1D2-9B42EEBAE293}"/>
              </a:ext>
            </a:extLst>
          </p:cNvPr>
          <p:cNvCxnSpPr/>
          <p:nvPr/>
        </p:nvCxnSpPr>
        <p:spPr>
          <a:xfrm>
            <a:off x="9112709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31E717CD-6FA0-493C-982F-31324AF3419F}"/>
              </a:ext>
            </a:extLst>
          </p:cNvPr>
          <p:cNvCxnSpPr/>
          <p:nvPr/>
        </p:nvCxnSpPr>
        <p:spPr>
          <a:xfrm>
            <a:off x="10046503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ABDC2B7F-43C8-4972-A9EA-C5E718283F64}"/>
              </a:ext>
            </a:extLst>
          </p:cNvPr>
          <p:cNvCxnSpPr/>
          <p:nvPr/>
        </p:nvCxnSpPr>
        <p:spPr>
          <a:xfrm>
            <a:off x="10063128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48794EC8-786C-4A3E-A84A-4D7D88341E16}"/>
              </a:ext>
            </a:extLst>
          </p:cNvPr>
          <p:cNvCxnSpPr>
            <a:cxnSpLocks/>
          </p:cNvCxnSpPr>
          <p:nvPr/>
        </p:nvCxnSpPr>
        <p:spPr>
          <a:xfrm rot="5400000">
            <a:off x="9345465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76F48D72-5D53-46A7-A65F-02FC85696535}"/>
              </a:ext>
            </a:extLst>
          </p:cNvPr>
          <p:cNvCxnSpPr>
            <a:cxnSpLocks/>
          </p:cNvCxnSpPr>
          <p:nvPr/>
        </p:nvCxnSpPr>
        <p:spPr>
          <a:xfrm rot="5400000">
            <a:off x="9813747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B855F01C-CE63-4805-BD6E-575A6B4A60DE}"/>
              </a:ext>
            </a:extLst>
          </p:cNvPr>
          <p:cNvCxnSpPr>
            <a:cxnSpLocks/>
          </p:cNvCxnSpPr>
          <p:nvPr/>
        </p:nvCxnSpPr>
        <p:spPr>
          <a:xfrm rot="5400000">
            <a:off x="9351007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EA4116B8-50B8-4CDB-8F09-3074D991F016}"/>
              </a:ext>
            </a:extLst>
          </p:cNvPr>
          <p:cNvCxnSpPr>
            <a:cxnSpLocks/>
          </p:cNvCxnSpPr>
          <p:nvPr/>
        </p:nvCxnSpPr>
        <p:spPr>
          <a:xfrm rot="5400000">
            <a:off x="9819289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092E0E91-90F6-4ED0-98C4-69F952348DD4}"/>
              </a:ext>
            </a:extLst>
          </p:cNvPr>
          <p:cNvCxnSpPr/>
          <p:nvPr/>
        </p:nvCxnSpPr>
        <p:spPr>
          <a:xfrm>
            <a:off x="9112709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99EB5F3A-26B2-4404-8224-A657B796CD18}"/>
              </a:ext>
            </a:extLst>
          </p:cNvPr>
          <p:cNvCxnSpPr/>
          <p:nvPr/>
        </p:nvCxnSpPr>
        <p:spPr>
          <a:xfrm>
            <a:off x="9112709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8A3CC793-914E-454A-B193-FC39F24A3E8E}"/>
              </a:ext>
            </a:extLst>
          </p:cNvPr>
          <p:cNvCxnSpPr/>
          <p:nvPr/>
        </p:nvCxnSpPr>
        <p:spPr>
          <a:xfrm>
            <a:off x="10029878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7ABD25FD-C2DA-48E2-8D5C-5B735EB8B6DB}"/>
              </a:ext>
            </a:extLst>
          </p:cNvPr>
          <p:cNvCxnSpPr/>
          <p:nvPr/>
        </p:nvCxnSpPr>
        <p:spPr>
          <a:xfrm>
            <a:off x="10063128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8" name="Straight Connector 127">
            <a:extLst>
              <a:ext uri="{FF2B5EF4-FFF2-40B4-BE49-F238E27FC236}">
                <a16:creationId xmlns:a16="http://schemas.microsoft.com/office/drawing/2014/main" id="{20710458-2945-4DD0-8F8B-4EDF43CA27E4}"/>
              </a:ext>
            </a:extLst>
          </p:cNvPr>
          <p:cNvCxnSpPr>
            <a:cxnSpLocks/>
          </p:cNvCxnSpPr>
          <p:nvPr/>
        </p:nvCxnSpPr>
        <p:spPr>
          <a:xfrm rot="5400000">
            <a:off x="9345465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>
            <a:extLst>
              <a:ext uri="{FF2B5EF4-FFF2-40B4-BE49-F238E27FC236}">
                <a16:creationId xmlns:a16="http://schemas.microsoft.com/office/drawing/2014/main" id="{2B5B6A28-D959-4BD0-BE14-40D965C4BC0D}"/>
              </a:ext>
            </a:extLst>
          </p:cNvPr>
          <p:cNvCxnSpPr>
            <a:cxnSpLocks/>
          </p:cNvCxnSpPr>
          <p:nvPr/>
        </p:nvCxnSpPr>
        <p:spPr>
          <a:xfrm rot="5400000">
            <a:off x="9797122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26EB5E8F-A568-468B-8664-0FF0C52BEC54}"/>
              </a:ext>
            </a:extLst>
          </p:cNvPr>
          <p:cNvCxnSpPr>
            <a:cxnSpLocks/>
          </p:cNvCxnSpPr>
          <p:nvPr/>
        </p:nvCxnSpPr>
        <p:spPr>
          <a:xfrm rot="5400000">
            <a:off x="9351007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1" name="Straight Connector 130">
            <a:extLst>
              <a:ext uri="{FF2B5EF4-FFF2-40B4-BE49-F238E27FC236}">
                <a16:creationId xmlns:a16="http://schemas.microsoft.com/office/drawing/2014/main" id="{17F80F68-B92F-4E8F-BCF0-D14806411443}"/>
              </a:ext>
            </a:extLst>
          </p:cNvPr>
          <p:cNvCxnSpPr>
            <a:cxnSpLocks/>
          </p:cNvCxnSpPr>
          <p:nvPr/>
        </p:nvCxnSpPr>
        <p:spPr>
          <a:xfrm rot="5400000">
            <a:off x="9802664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2" name="TextBox 131">
            <a:extLst>
              <a:ext uri="{FF2B5EF4-FFF2-40B4-BE49-F238E27FC236}">
                <a16:creationId xmlns:a16="http://schemas.microsoft.com/office/drawing/2014/main" id="{A3AA098D-B346-4405-8466-F5EE9787CBF4}"/>
              </a:ext>
            </a:extLst>
          </p:cNvPr>
          <p:cNvSpPr txBox="1"/>
          <p:nvPr/>
        </p:nvSpPr>
        <p:spPr>
          <a:xfrm>
            <a:off x="9620197" y="3615443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40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EE3C4EB3-CD95-4A85-90A9-FFECC56A21EF}"/>
              </a:ext>
            </a:extLst>
          </p:cNvPr>
          <p:cNvSpPr txBox="1"/>
          <p:nvPr/>
        </p:nvSpPr>
        <p:spPr>
          <a:xfrm>
            <a:off x="9128632" y="4040212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42</a:t>
            </a: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640CB60D-61C4-413C-91CA-EB3FAD1EA338}"/>
              </a:ext>
            </a:extLst>
          </p:cNvPr>
          <p:cNvSpPr txBox="1"/>
          <p:nvPr/>
        </p:nvSpPr>
        <p:spPr>
          <a:xfrm>
            <a:off x="9630155" y="1971160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43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13BB52D4-0D8C-422F-9B06-489A5DC54DEA}"/>
              </a:ext>
            </a:extLst>
          </p:cNvPr>
          <p:cNvSpPr txBox="1"/>
          <p:nvPr/>
        </p:nvSpPr>
        <p:spPr>
          <a:xfrm>
            <a:off x="9628096" y="286567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44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1CD6C4D2-21D6-47E4-BE33-A10C9B61DAA5}"/>
              </a:ext>
            </a:extLst>
          </p:cNvPr>
          <p:cNvSpPr txBox="1"/>
          <p:nvPr/>
        </p:nvSpPr>
        <p:spPr>
          <a:xfrm>
            <a:off x="9120303" y="239794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45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B7AD0D6B-4A67-4A06-9353-FF3FB482A952}"/>
              </a:ext>
            </a:extLst>
          </p:cNvPr>
          <p:cNvSpPr txBox="1"/>
          <p:nvPr/>
        </p:nvSpPr>
        <p:spPr>
          <a:xfrm>
            <a:off x="9619331" y="119948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46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D48D65A4-9054-4161-B85D-5F19C82A7F82}"/>
              </a:ext>
            </a:extLst>
          </p:cNvPr>
          <p:cNvSpPr txBox="1"/>
          <p:nvPr/>
        </p:nvSpPr>
        <p:spPr>
          <a:xfrm>
            <a:off x="9136928" y="758331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47</a:t>
            </a:r>
          </a:p>
        </p:txBody>
      </p:sp>
      <p:sp>
        <p:nvSpPr>
          <p:cNvPr id="139" name="Oval 138">
            <a:extLst>
              <a:ext uri="{FF2B5EF4-FFF2-40B4-BE49-F238E27FC236}">
                <a16:creationId xmlns:a16="http://schemas.microsoft.com/office/drawing/2014/main" id="{CE51C28E-FF4E-48DB-A0F1-E9648E030662}"/>
              </a:ext>
            </a:extLst>
          </p:cNvPr>
          <p:cNvSpPr/>
          <p:nvPr/>
        </p:nvSpPr>
        <p:spPr>
          <a:xfrm>
            <a:off x="9666575" y="4055298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0" name="Oval 139">
            <a:extLst>
              <a:ext uri="{FF2B5EF4-FFF2-40B4-BE49-F238E27FC236}">
                <a16:creationId xmlns:a16="http://schemas.microsoft.com/office/drawing/2014/main" id="{7353DBA7-C614-4CF1-AD83-52406F714210}"/>
              </a:ext>
            </a:extLst>
          </p:cNvPr>
          <p:cNvSpPr/>
          <p:nvPr/>
        </p:nvSpPr>
        <p:spPr>
          <a:xfrm>
            <a:off x="9665704" y="242601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1" name="Oval 140">
            <a:extLst>
              <a:ext uri="{FF2B5EF4-FFF2-40B4-BE49-F238E27FC236}">
                <a16:creationId xmlns:a16="http://schemas.microsoft.com/office/drawing/2014/main" id="{778D449F-42A3-4622-B29D-D88C0DB5B0CE}"/>
              </a:ext>
            </a:extLst>
          </p:cNvPr>
          <p:cNvSpPr/>
          <p:nvPr/>
        </p:nvSpPr>
        <p:spPr>
          <a:xfrm>
            <a:off x="9651017" y="79969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81CC0C60-DFA9-4211-A999-2594FE6A2E06}"/>
              </a:ext>
            </a:extLst>
          </p:cNvPr>
          <p:cNvCxnSpPr/>
          <p:nvPr/>
        </p:nvCxnSpPr>
        <p:spPr>
          <a:xfrm>
            <a:off x="510090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1" name="Straight Connector 150">
            <a:extLst>
              <a:ext uri="{FF2B5EF4-FFF2-40B4-BE49-F238E27FC236}">
                <a16:creationId xmlns:a16="http://schemas.microsoft.com/office/drawing/2014/main" id="{2F04DF62-F8A6-4524-AE8B-70B48DB98B8B}"/>
              </a:ext>
            </a:extLst>
          </p:cNvPr>
          <p:cNvCxnSpPr/>
          <p:nvPr/>
        </p:nvCxnSpPr>
        <p:spPr>
          <a:xfrm>
            <a:off x="510090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1A365A5F-B37F-4453-A983-AAB7DB8DB51E}"/>
              </a:ext>
            </a:extLst>
          </p:cNvPr>
          <p:cNvCxnSpPr/>
          <p:nvPr/>
        </p:nvCxnSpPr>
        <p:spPr>
          <a:xfrm>
            <a:off x="595157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3" name="Straight Connector 152">
            <a:extLst>
              <a:ext uri="{FF2B5EF4-FFF2-40B4-BE49-F238E27FC236}">
                <a16:creationId xmlns:a16="http://schemas.microsoft.com/office/drawing/2014/main" id="{BDFED299-D66E-4553-8488-6D15A17E4DF3}"/>
              </a:ext>
            </a:extLst>
          </p:cNvPr>
          <p:cNvCxnSpPr/>
          <p:nvPr/>
        </p:nvCxnSpPr>
        <p:spPr>
          <a:xfrm>
            <a:off x="595157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4" name="Straight Connector 153">
            <a:extLst>
              <a:ext uri="{FF2B5EF4-FFF2-40B4-BE49-F238E27FC236}">
                <a16:creationId xmlns:a16="http://schemas.microsoft.com/office/drawing/2014/main" id="{E09357E0-A7C6-4A4C-A4B2-8D9F5349C30A}"/>
              </a:ext>
            </a:extLst>
          </p:cNvPr>
          <p:cNvCxnSpPr>
            <a:cxnSpLocks/>
          </p:cNvCxnSpPr>
          <p:nvPr/>
        </p:nvCxnSpPr>
        <p:spPr>
          <a:xfrm rot="5400000">
            <a:off x="533366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5" name="Straight Connector 154">
            <a:extLst>
              <a:ext uri="{FF2B5EF4-FFF2-40B4-BE49-F238E27FC236}">
                <a16:creationId xmlns:a16="http://schemas.microsoft.com/office/drawing/2014/main" id="{7FF274FE-71C9-4461-9D69-D52D5A7A1194}"/>
              </a:ext>
            </a:extLst>
          </p:cNvPr>
          <p:cNvCxnSpPr>
            <a:cxnSpLocks/>
          </p:cNvCxnSpPr>
          <p:nvPr/>
        </p:nvCxnSpPr>
        <p:spPr>
          <a:xfrm rot="5400000">
            <a:off x="571882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6" name="Straight Connector 155">
            <a:extLst>
              <a:ext uri="{FF2B5EF4-FFF2-40B4-BE49-F238E27FC236}">
                <a16:creationId xmlns:a16="http://schemas.microsoft.com/office/drawing/2014/main" id="{6C5822AF-B3A9-4622-88DE-58EE59E9C00F}"/>
              </a:ext>
            </a:extLst>
          </p:cNvPr>
          <p:cNvCxnSpPr>
            <a:cxnSpLocks/>
          </p:cNvCxnSpPr>
          <p:nvPr/>
        </p:nvCxnSpPr>
        <p:spPr>
          <a:xfrm rot="5400000">
            <a:off x="533920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CF0CEFA6-A26C-4DA4-B470-C38A640DB89C}"/>
              </a:ext>
            </a:extLst>
          </p:cNvPr>
          <p:cNvCxnSpPr>
            <a:cxnSpLocks/>
          </p:cNvCxnSpPr>
          <p:nvPr/>
        </p:nvCxnSpPr>
        <p:spPr>
          <a:xfrm rot="5400000">
            <a:off x="572436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9" name="Straight Connector 158">
            <a:extLst>
              <a:ext uri="{FF2B5EF4-FFF2-40B4-BE49-F238E27FC236}">
                <a16:creationId xmlns:a16="http://schemas.microsoft.com/office/drawing/2014/main" id="{A7ABFBFE-EA77-4011-B948-7D7AADB9A6FA}"/>
              </a:ext>
            </a:extLst>
          </p:cNvPr>
          <p:cNvCxnSpPr/>
          <p:nvPr/>
        </p:nvCxnSpPr>
        <p:spPr>
          <a:xfrm>
            <a:off x="701282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9" name="Straight Connector 178">
            <a:extLst>
              <a:ext uri="{FF2B5EF4-FFF2-40B4-BE49-F238E27FC236}">
                <a16:creationId xmlns:a16="http://schemas.microsoft.com/office/drawing/2014/main" id="{AAE7A159-A766-440E-965F-36050AC296DC}"/>
              </a:ext>
            </a:extLst>
          </p:cNvPr>
          <p:cNvCxnSpPr/>
          <p:nvPr/>
        </p:nvCxnSpPr>
        <p:spPr>
          <a:xfrm>
            <a:off x="701282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0" name="Straight Connector 179">
            <a:extLst>
              <a:ext uri="{FF2B5EF4-FFF2-40B4-BE49-F238E27FC236}">
                <a16:creationId xmlns:a16="http://schemas.microsoft.com/office/drawing/2014/main" id="{E48F8B96-4BDB-4B97-B3CE-797F0529E386}"/>
              </a:ext>
            </a:extLst>
          </p:cNvPr>
          <p:cNvCxnSpPr/>
          <p:nvPr/>
        </p:nvCxnSpPr>
        <p:spPr>
          <a:xfrm>
            <a:off x="792999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>
            <a:extLst>
              <a:ext uri="{FF2B5EF4-FFF2-40B4-BE49-F238E27FC236}">
                <a16:creationId xmlns:a16="http://schemas.microsoft.com/office/drawing/2014/main" id="{FF935E44-B342-4956-948A-BF40E2105DF4}"/>
              </a:ext>
            </a:extLst>
          </p:cNvPr>
          <p:cNvCxnSpPr/>
          <p:nvPr/>
        </p:nvCxnSpPr>
        <p:spPr>
          <a:xfrm>
            <a:off x="796324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>
            <a:extLst>
              <a:ext uri="{FF2B5EF4-FFF2-40B4-BE49-F238E27FC236}">
                <a16:creationId xmlns:a16="http://schemas.microsoft.com/office/drawing/2014/main" id="{4568C9BE-0895-48B5-B9BE-6925B8445BBE}"/>
              </a:ext>
            </a:extLst>
          </p:cNvPr>
          <p:cNvCxnSpPr>
            <a:cxnSpLocks/>
          </p:cNvCxnSpPr>
          <p:nvPr/>
        </p:nvCxnSpPr>
        <p:spPr>
          <a:xfrm rot="5400000">
            <a:off x="724558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Straight Connector 182">
            <a:extLst>
              <a:ext uri="{FF2B5EF4-FFF2-40B4-BE49-F238E27FC236}">
                <a16:creationId xmlns:a16="http://schemas.microsoft.com/office/drawing/2014/main" id="{D216C800-90F7-4C93-954F-13B45129D345}"/>
              </a:ext>
            </a:extLst>
          </p:cNvPr>
          <p:cNvCxnSpPr>
            <a:cxnSpLocks/>
          </p:cNvCxnSpPr>
          <p:nvPr/>
        </p:nvCxnSpPr>
        <p:spPr>
          <a:xfrm rot="5400000">
            <a:off x="76972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5" name="Straight Connector 184">
            <a:extLst>
              <a:ext uri="{FF2B5EF4-FFF2-40B4-BE49-F238E27FC236}">
                <a16:creationId xmlns:a16="http://schemas.microsoft.com/office/drawing/2014/main" id="{9C325FDF-59AB-410D-9674-B2DAEE297FBB}"/>
              </a:ext>
            </a:extLst>
          </p:cNvPr>
          <p:cNvCxnSpPr>
            <a:cxnSpLocks/>
          </p:cNvCxnSpPr>
          <p:nvPr/>
        </p:nvCxnSpPr>
        <p:spPr>
          <a:xfrm rot="5400000">
            <a:off x="725112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8581D670-CDB4-4708-A253-80D799376A5E}"/>
              </a:ext>
            </a:extLst>
          </p:cNvPr>
          <p:cNvCxnSpPr>
            <a:cxnSpLocks/>
          </p:cNvCxnSpPr>
          <p:nvPr/>
        </p:nvCxnSpPr>
        <p:spPr>
          <a:xfrm rot="5400000">
            <a:off x="77027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7" name="TextBox 196">
            <a:extLst>
              <a:ext uri="{FF2B5EF4-FFF2-40B4-BE49-F238E27FC236}">
                <a16:creationId xmlns:a16="http://schemas.microsoft.com/office/drawing/2014/main" id="{4B017FF3-A7DA-45D9-B87B-2F345D15D162}"/>
              </a:ext>
            </a:extLst>
          </p:cNvPr>
          <p:cNvSpPr txBox="1"/>
          <p:nvPr/>
        </p:nvSpPr>
        <p:spPr>
          <a:xfrm>
            <a:off x="5158847" y="5740541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12</a:t>
            </a:r>
          </a:p>
        </p:txBody>
      </p:sp>
      <p:sp>
        <p:nvSpPr>
          <p:cNvPr id="198" name="TextBox 197">
            <a:extLst>
              <a:ext uri="{FF2B5EF4-FFF2-40B4-BE49-F238E27FC236}">
                <a16:creationId xmlns:a16="http://schemas.microsoft.com/office/drawing/2014/main" id="{96CBF72C-F482-4629-8E77-C2AF75FA8BC1}"/>
              </a:ext>
            </a:extLst>
          </p:cNvPr>
          <p:cNvSpPr txBox="1"/>
          <p:nvPr/>
        </p:nvSpPr>
        <p:spPr>
          <a:xfrm>
            <a:off x="5996721" y="57339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11</a:t>
            </a:r>
          </a:p>
        </p:txBody>
      </p:sp>
      <p:sp>
        <p:nvSpPr>
          <p:cNvPr id="199" name="TextBox 198">
            <a:extLst>
              <a:ext uri="{FF2B5EF4-FFF2-40B4-BE49-F238E27FC236}">
                <a16:creationId xmlns:a16="http://schemas.microsoft.com/office/drawing/2014/main" id="{98B65AFC-BA32-4F01-BA83-FF5071A65102}"/>
              </a:ext>
            </a:extLst>
          </p:cNvPr>
          <p:cNvSpPr txBox="1"/>
          <p:nvPr/>
        </p:nvSpPr>
        <p:spPr>
          <a:xfrm>
            <a:off x="5571926" y="524392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10</a:t>
            </a:r>
          </a:p>
        </p:txBody>
      </p:sp>
      <p:sp>
        <p:nvSpPr>
          <p:cNvPr id="200" name="TextBox 199">
            <a:extLst>
              <a:ext uri="{FF2B5EF4-FFF2-40B4-BE49-F238E27FC236}">
                <a16:creationId xmlns:a16="http://schemas.microsoft.com/office/drawing/2014/main" id="{6FA18E57-1000-4208-B4B2-F3D0BB994AFD}"/>
              </a:ext>
            </a:extLst>
          </p:cNvPr>
          <p:cNvSpPr txBox="1"/>
          <p:nvPr/>
        </p:nvSpPr>
        <p:spPr>
          <a:xfrm>
            <a:off x="7520317" y="53117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24</a:t>
            </a:r>
          </a:p>
        </p:txBody>
      </p:sp>
      <p:sp>
        <p:nvSpPr>
          <p:cNvPr id="201" name="TextBox 200">
            <a:extLst>
              <a:ext uri="{FF2B5EF4-FFF2-40B4-BE49-F238E27FC236}">
                <a16:creationId xmlns:a16="http://schemas.microsoft.com/office/drawing/2014/main" id="{72CFEC80-9FDA-40BB-B0F5-B79C5567257B}"/>
              </a:ext>
            </a:extLst>
          </p:cNvPr>
          <p:cNvSpPr txBox="1"/>
          <p:nvPr/>
        </p:nvSpPr>
        <p:spPr>
          <a:xfrm>
            <a:off x="7028752" y="573656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26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E25B0625-9A92-43DF-91AB-04368FAAFBAE}"/>
              </a:ext>
            </a:extLst>
          </p:cNvPr>
          <p:cNvGrpSpPr/>
          <p:nvPr/>
        </p:nvGrpSpPr>
        <p:grpSpPr>
          <a:xfrm>
            <a:off x="3169586" y="5219216"/>
            <a:ext cx="1332806" cy="1382677"/>
            <a:chOff x="3169586" y="5219216"/>
            <a:chExt cx="1332806" cy="1382677"/>
          </a:xfrm>
        </p:grpSpPr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id="{BE3A421C-2CCE-4089-A9DB-AEFF4D8295F2}"/>
                </a:ext>
              </a:extLst>
            </p:cNvPr>
            <p:cNvCxnSpPr/>
            <p:nvPr/>
          </p:nvCxnSpPr>
          <p:spPr>
            <a:xfrm>
              <a:off x="3169586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3" name="Straight Connector 142">
              <a:extLst>
                <a:ext uri="{FF2B5EF4-FFF2-40B4-BE49-F238E27FC236}">
                  <a16:creationId xmlns:a16="http://schemas.microsoft.com/office/drawing/2014/main" id="{788E8D2E-B229-467F-8C8F-4E6B664C0C64}"/>
                </a:ext>
              </a:extLst>
            </p:cNvPr>
            <p:cNvCxnSpPr/>
            <p:nvPr/>
          </p:nvCxnSpPr>
          <p:spPr>
            <a:xfrm>
              <a:off x="3169586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4" name="Straight Connector 143">
              <a:extLst>
                <a:ext uri="{FF2B5EF4-FFF2-40B4-BE49-F238E27FC236}">
                  <a16:creationId xmlns:a16="http://schemas.microsoft.com/office/drawing/2014/main" id="{33C29008-C467-4996-A417-F6DD9E6B35B2}"/>
                </a:ext>
              </a:extLst>
            </p:cNvPr>
            <p:cNvCxnSpPr/>
            <p:nvPr/>
          </p:nvCxnSpPr>
          <p:spPr>
            <a:xfrm>
              <a:off x="4020255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5" name="Straight Connector 144">
              <a:extLst>
                <a:ext uri="{FF2B5EF4-FFF2-40B4-BE49-F238E27FC236}">
                  <a16:creationId xmlns:a16="http://schemas.microsoft.com/office/drawing/2014/main" id="{186984E7-7FD5-4A00-BEA2-7BB914F7E0A4}"/>
                </a:ext>
              </a:extLst>
            </p:cNvPr>
            <p:cNvCxnSpPr/>
            <p:nvPr/>
          </p:nvCxnSpPr>
          <p:spPr>
            <a:xfrm>
              <a:off x="4036880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6" name="Straight Connector 145">
              <a:extLst>
                <a:ext uri="{FF2B5EF4-FFF2-40B4-BE49-F238E27FC236}">
                  <a16:creationId xmlns:a16="http://schemas.microsoft.com/office/drawing/2014/main" id="{5149E415-ECE1-4E25-BD21-ED0AA48F1AD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40234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7" name="Straight Connector 146">
              <a:extLst>
                <a:ext uri="{FF2B5EF4-FFF2-40B4-BE49-F238E27FC236}">
                  <a16:creationId xmlns:a16="http://schemas.microsoft.com/office/drawing/2014/main" id="{2F3A57C2-2E4E-4BAF-9547-2A236599733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87499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8" name="Straight Connector 147">
              <a:extLst>
                <a:ext uri="{FF2B5EF4-FFF2-40B4-BE49-F238E27FC236}">
                  <a16:creationId xmlns:a16="http://schemas.microsoft.com/office/drawing/2014/main" id="{26CD9038-A50A-499D-A4C6-FD5268DAE85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40788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9" name="Straight Connector 148">
              <a:extLst>
                <a:ext uri="{FF2B5EF4-FFF2-40B4-BE49-F238E27FC236}">
                  <a16:creationId xmlns:a16="http://schemas.microsoft.com/office/drawing/2014/main" id="{DE6CCE13-1E33-42E4-9063-7FCA180361D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93041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95" name="TextBox 194">
              <a:extLst>
                <a:ext uri="{FF2B5EF4-FFF2-40B4-BE49-F238E27FC236}">
                  <a16:creationId xmlns:a16="http://schemas.microsoft.com/office/drawing/2014/main" id="{1B12CE5A-4549-4C91-9C38-4221E6DC98B8}"/>
                </a:ext>
              </a:extLst>
            </p:cNvPr>
            <p:cNvSpPr txBox="1"/>
            <p:nvPr/>
          </p:nvSpPr>
          <p:spPr>
            <a:xfrm>
              <a:off x="3690520" y="5305345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0</a:t>
              </a:r>
            </a:p>
          </p:txBody>
        </p:sp>
        <p:sp>
          <p:nvSpPr>
            <p:cNvPr id="196" name="TextBox 195">
              <a:extLst>
                <a:ext uri="{FF2B5EF4-FFF2-40B4-BE49-F238E27FC236}">
                  <a16:creationId xmlns:a16="http://schemas.microsoft.com/office/drawing/2014/main" id="{3EB89B46-CDC4-4A72-95E7-9191BCFE489B}"/>
                </a:ext>
              </a:extLst>
            </p:cNvPr>
            <p:cNvSpPr txBox="1"/>
            <p:nvPr/>
          </p:nvSpPr>
          <p:spPr>
            <a:xfrm>
              <a:off x="4090061" y="5741354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</a:t>
              </a:r>
            </a:p>
          </p:txBody>
        </p:sp>
        <p:sp>
          <p:nvSpPr>
            <p:cNvPr id="202" name="Oval 201">
              <a:extLst>
                <a:ext uri="{FF2B5EF4-FFF2-40B4-BE49-F238E27FC236}">
                  <a16:creationId xmlns:a16="http://schemas.microsoft.com/office/drawing/2014/main" id="{79EB383E-36F4-415C-81D0-47E5E6E1129C}"/>
                </a:ext>
              </a:extLst>
            </p:cNvPr>
            <p:cNvSpPr/>
            <p:nvPr/>
          </p:nvSpPr>
          <p:spPr>
            <a:xfrm>
              <a:off x="3690520" y="5775144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0</a:t>
              </a:r>
            </a:p>
          </p:txBody>
        </p:sp>
      </p:grpSp>
      <p:sp>
        <p:nvSpPr>
          <p:cNvPr id="203" name="Oval 202">
            <a:extLst>
              <a:ext uri="{FF2B5EF4-FFF2-40B4-BE49-F238E27FC236}">
                <a16:creationId xmlns:a16="http://schemas.microsoft.com/office/drawing/2014/main" id="{8526FFCB-F5D6-4C51-9CAE-3333EB46C574}"/>
              </a:ext>
            </a:extLst>
          </p:cNvPr>
          <p:cNvSpPr/>
          <p:nvPr/>
        </p:nvSpPr>
        <p:spPr>
          <a:xfrm>
            <a:off x="5618568" y="573448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4</a:t>
            </a:r>
          </a:p>
        </p:txBody>
      </p:sp>
      <p:sp>
        <p:nvSpPr>
          <p:cNvPr id="204" name="Oval 203">
            <a:extLst>
              <a:ext uri="{FF2B5EF4-FFF2-40B4-BE49-F238E27FC236}">
                <a16:creationId xmlns:a16="http://schemas.microsoft.com/office/drawing/2014/main" id="{B367B4D4-AFBA-4D61-804B-2A05AD121386}"/>
              </a:ext>
            </a:extLst>
          </p:cNvPr>
          <p:cNvSpPr/>
          <p:nvPr/>
        </p:nvSpPr>
        <p:spPr>
          <a:xfrm>
            <a:off x="7566695" y="575165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8</a:t>
            </a:r>
          </a:p>
        </p:txBody>
      </p:sp>
      <p:cxnSp>
        <p:nvCxnSpPr>
          <p:cNvPr id="205" name="Straight Connector 204">
            <a:extLst>
              <a:ext uri="{FF2B5EF4-FFF2-40B4-BE49-F238E27FC236}">
                <a16:creationId xmlns:a16="http://schemas.microsoft.com/office/drawing/2014/main" id="{D0B51E73-5B00-4BBA-8461-AAD9C61673B5}"/>
              </a:ext>
            </a:extLst>
          </p:cNvPr>
          <p:cNvCxnSpPr/>
          <p:nvPr/>
        </p:nvCxnSpPr>
        <p:spPr>
          <a:xfrm>
            <a:off x="9140081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6" name="Straight Connector 205">
            <a:extLst>
              <a:ext uri="{FF2B5EF4-FFF2-40B4-BE49-F238E27FC236}">
                <a16:creationId xmlns:a16="http://schemas.microsoft.com/office/drawing/2014/main" id="{09332D70-1CD0-491E-AB74-82F6DFE6B4C2}"/>
              </a:ext>
            </a:extLst>
          </p:cNvPr>
          <p:cNvCxnSpPr/>
          <p:nvPr/>
        </p:nvCxnSpPr>
        <p:spPr>
          <a:xfrm>
            <a:off x="9140081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7" name="Straight Connector 206">
            <a:extLst>
              <a:ext uri="{FF2B5EF4-FFF2-40B4-BE49-F238E27FC236}">
                <a16:creationId xmlns:a16="http://schemas.microsoft.com/office/drawing/2014/main" id="{D83D3FD0-32F8-47F3-88FA-0EF8F2EF98E3}"/>
              </a:ext>
            </a:extLst>
          </p:cNvPr>
          <p:cNvCxnSpPr/>
          <p:nvPr/>
        </p:nvCxnSpPr>
        <p:spPr>
          <a:xfrm>
            <a:off x="10057250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8" name="Straight Connector 207">
            <a:extLst>
              <a:ext uri="{FF2B5EF4-FFF2-40B4-BE49-F238E27FC236}">
                <a16:creationId xmlns:a16="http://schemas.microsoft.com/office/drawing/2014/main" id="{580AA8F9-7FDE-49B9-A010-F9E20D5818F5}"/>
              </a:ext>
            </a:extLst>
          </p:cNvPr>
          <p:cNvCxnSpPr/>
          <p:nvPr/>
        </p:nvCxnSpPr>
        <p:spPr>
          <a:xfrm>
            <a:off x="10090500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9" name="Straight Connector 208">
            <a:extLst>
              <a:ext uri="{FF2B5EF4-FFF2-40B4-BE49-F238E27FC236}">
                <a16:creationId xmlns:a16="http://schemas.microsoft.com/office/drawing/2014/main" id="{33E0B8B5-DE53-467F-BE21-36726B1EBC28}"/>
              </a:ext>
            </a:extLst>
          </p:cNvPr>
          <p:cNvCxnSpPr>
            <a:cxnSpLocks/>
          </p:cNvCxnSpPr>
          <p:nvPr/>
        </p:nvCxnSpPr>
        <p:spPr>
          <a:xfrm rot="5400000">
            <a:off x="9372837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0" name="Straight Connector 209">
            <a:extLst>
              <a:ext uri="{FF2B5EF4-FFF2-40B4-BE49-F238E27FC236}">
                <a16:creationId xmlns:a16="http://schemas.microsoft.com/office/drawing/2014/main" id="{A3292D51-E3A9-4317-9604-08AA3FF18D93}"/>
              </a:ext>
            </a:extLst>
          </p:cNvPr>
          <p:cNvCxnSpPr>
            <a:cxnSpLocks/>
          </p:cNvCxnSpPr>
          <p:nvPr/>
        </p:nvCxnSpPr>
        <p:spPr>
          <a:xfrm rot="5400000">
            <a:off x="9824494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1" name="Straight Connector 210">
            <a:extLst>
              <a:ext uri="{FF2B5EF4-FFF2-40B4-BE49-F238E27FC236}">
                <a16:creationId xmlns:a16="http://schemas.microsoft.com/office/drawing/2014/main" id="{83B9C6AC-B09F-4E3D-A15A-2ED974C5BA78}"/>
              </a:ext>
            </a:extLst>
          </p:cNvPr>
          <p:cNvCxnSpPr>
            <a:cxnSpLocks/>
          </p:cNvCxnSpPr>
          <p:nvPr/>
        </p:nvCxnSpPr>
        <p:spPr>
          <a:xfrm rot="5400000">
            <a:off x="9378379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2" name="Straight Connector 211">
            <a:extLst>
              <a:ext uri="{FF2B5EF4-FFF2-40B4-BE49-F238E27FC236}">
                <a16:creationId xmlns:a16="http://schemas.microsoft.com/office/drawing/2014/main" id="{EF071A50-1C69-4EF6-BA4C-2A8A0938F539}"/>
              </a:ext>
            </a:extLst>
          </p:cNvPr>
          <p:cNvCxnSpPr>
            <a:cxnSpLocks/>
          </p:cNvCxnSpPr>
          <p:nvPr/>
        </p:nvCxnSpPr>
        <p:spPr>
          <a:xfrm rot="5400000">
            <a:off x="9830036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3" name="TextBox 212">
            <a:extLst>
              <a:ext uri="{FF2B5EF4-FFF2-40B4-BE49-F238E27FC236}">
                <a16:creationId xmlns:a16="http://schemas.microsoft.com/office/drawing/2014/main" id="{BE9796ED-2E04-474A-8E1C-5A47D2C3ECBD}"/>
              </a:ext>
            </a:extLst>
          </p:cNvPr>
          <p:cNvSpPr txBox="1"/>
          <p:nvPr/>
        </p:nvSpPr>
        <p:spPr>
          <a:xfrm>
            <a:off x="9647569" y="533223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38</a:t>
            </a:r>
          </a:p>
        </p:txBody>
      </p:sp>
      <p:sp>
        <p:nvSpPr>
          <p:cNvPr id="214" name="TextBox 213">
            <a:extLst>
              <a:ext uri="{FF2B5EF4-FFF2-40B4-BE49-F238E27FC236}">
                <a16:creationId xmlns:a16="http://schemas.microsoft.com/office/drawing/2014/main" id="{DC833AD7-F811-4AC0-869B-0E2A5D0671F6}"/>
              </a:ext>
            </a:extLst>
          </p:cNvPr>
          <p:cNvSpPr txBox="1"/>
          <p:nvPr/>
        </p:nvSpPr>
        <p:spPr>
          <a:xfrm>
            <a:off x="9156004" y="575700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39</a:t>
            </a:r>
          </a:p>
        </p:txBody>
      </p:sp>
      <p:sp>
        <p:nvSpPr>
          <p:cNvPr id="215" name="Oval 214">
            <a:extLst>
              <a:ext uri="{FF2B5EF4-FFF2-40B4-BE49-F238E27FC236}">
                <a16:creationId xmlns:a16="http://schemas.microsoft.com/office/drawing/2014/main" id="{90CFB9A1-8C5B-48D5-BD87-4D756F1854A9}"/>
              </a:ext>
            </a:extLst>
          </p:cNvPr>
          <p:cNvSpPr/>
          <p:nvPr/>
        </p:nvSpPr>
        <p:spPr>
          <a:xfrm>
            <a:off x="9693947" y="5772093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3DF98ED-EC1E-48F6-988A-70FEF25B6BA3}"/>
              </a:ext>
            </a:extLst>
          </p:cNvPr>
          <p:cNvSpPr txBox="1"/>
          <p:nvPr/>
        </p:nvSpPr>
        <p:spPr>
          <a:xfrm>
            <a:off x="7513668" y="2434129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10</a:t>
            </a:r>
          </a:p>
        </p:txBody>
      </p:sp>
      <p:sp>
        <p:nvSpPr>
          <p:cNvPr id="216" name="TextBox 215">
            <a:extLst>
              <a:ext uri="{FF2B5EF4-FFF2-40B4-BE49-F238E27FC236}">
                <a16:creationId xmlns:a16="http://schemas.microsoft.com/office/drawing/2014/main" id="{2661A735-57B8-4886-AEBF-CA3B2BD441C5}"/>
              </a:ext>
            </a:extLst>
          </p:cNvPr>
          <p:cNvSpPr txBox="1"/>
          <p:nvPr/>
        </p:nvSpPr>
        <p:spPr>
          <a:xfrm>
            <a:off x="7494061" y="80231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11</a:t>
            </a:r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146449BF-740B-4A35-9524-E76648F8F336}"/>
              </a:ext>
            </a:extLst>
          </p:cNvPr>
          <p:cNvSpPr txBox="1"/>
          <p:nvPr/>
        </p:nvSpPr>
        <p:spPr>
          <a:xfrm>
            <a:off x="9657714" y="578355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12</a:t>
            </a:r>
          </a:p>
        </p:txBody>
      </p:sp>
      <p:sp>
        <p:nvSpPr>
          <p:cNvPr id="218" name="TextBox 217">
            <a:extLst>
              <a:ext uri="{FF2B5EF4-FFF2-40B4-BE49-F238E27FC236}">
                <a16:creationId xmlns:a16="http://schemas.microsoft.com/office/drawing/2014/main" id="{6593B89B-7400-470E-B7A3-D06B1F9F08C7}"/>
              </a:ext>
            </a:extLst>
          </p:cNvPr>
          <p:cNvSpPr txBox="1"/>
          <p:nvPr/>
        </p:nvSpPr>
        <p:spPr>
          <a:xfrm>
            <a:off x="9657714" y="4075448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13</a:t>
            </a:r>
          </a:p>
        </p:txBody>
      </p:sp>
      <p:sp>
        <p:nvSpPr>
          <p:cNvPr id="219" name="TextBox 218">
            <a:extLst>
              <a:ext uri="{FF2B5EF4-FFF2-40B4-BE49-F238E27FC236}">
                <a16:creationId xmlns:a16="http://schemas.microsoft.com/office/drawing/2014/main" id="{37A1C2DE-BBE1-4F78-B8D5-193FD0B13276}"/>
              </a:ext>
            </a:extLst>
          </p:cNvPr>
          <p:cNvSpPr txBox="1"/>
          <p:nvPr/>
        </p:nvSpPr>
        <p:spPr>
          <a:xfrm>
            <a:off x="9657714" y="2431545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14</a:t>
            </a:r>
          </a:p>
        </p:txBody>
      </p:sp>
      <p:sp>
        <p:nvSpPr>
          <p:cNvPr id="220" name="TextBox 219">
            <a:extLst>
              <a:ext uri="{FF2B5EF4-FFF2-40B4-BE49-F238E27FC236}">
                <a16:creationId xmlns:a16="http://schemas.microsoft.com/office/drawing/2014/main" id="{D031CE1C-8E99-454C-A9C7-DE25434AA1FD}"/>
              </a:ext>
            </a:extLst>
          </p:cNvPr>
          <p:cNvSpPr txBox="1"/>
          <p:nvPr/>
        </p:nvSpPr>
        <p:spPr>
          <a:xfrm>
            <a:off x="9634792" y="813824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15</a:t>
            </a:r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D4AA9E25-5D5A-40BA-A074-83ED6A599A88}"/>
              </a:ext>
            </a:extLst>
          </p:cNvPr>
          <p:cNvSpPr txBox="1"/>
          <p:nvPr/>
        </p:nvSpPr>
        <p:spPr>
          <a:xfrm>
            <a:off x="5548896" y="447037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15</a:t>
            </a:r>
          </a:p>
        </p:txBody>
      </p:sp>
      <p:sp>
        <p:nvSpPr>
          <p:cNvPr id="222" name="TextBox 221">
            <a:extLst>
              <a:ext uri="{FF2B5EF4-FFF2-40B4-BE49-F238E27FC236}">
                <a16:creationId xmlns:a16="http://schemas.microsoft.com/office/drawing/2014/main" id="{3AC04311-6C85-41FC-839D-A4E7E9A50F96}"/>
              </a:ext>
            </a:extLst>
          </p:cNvPr>
          <p:cNvSpPr txBox="1"/>
          <p:nvPr/>
        </p:nvSpPr>
        <p:spPr>
          <a:xfrm>
            <a:off x="3669032" y="4454983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4</a:t>
            </a:r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id="{EC67C406-3473-483C-9B8B-75D4DCA952E9}"/>
              </a:ext>
            </a:extLst>
          </p:cNvPr>
          <p:cNvSpPr txBox="1"/>
          <p:nvPr/>
        </p:nvSpPr>
        <p:spPr>
          <a:xfrm>
            <a:off x="7971877" y="5747559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25</a:t>
            </a: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1065E2EE-C344-4629-A677-84089041A29E}"/>
              </a:ext>
            </a:extLst>
          </p:cNvPr>
          <p:cNvSpPr txBox="1"/>
          <p:nvPr/>
        </p:nvSpPr>
        <p:spPr>
          <a:xfrm>
            <a:off x="7961131" y="4030810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28</a:t>
            </a:r>
          </a:p>
        </p:txBody>
      </p:sp>
      <p:sp>
        <p:nvSpPr>
          <p:cNvPr id="225" name="TextBox 224">
            <a:extLst>
              <a:ext uri="{FF2B5EF4-FFF2-40B4-BE49-F238E27FC236}">
                <a16:creationId xmlns:a16="http://schemas.microsoft.com/office/drawing/2014/main" id="{AF204BDA-2A73-4F05-8DF3-8544788D6B3E}"/>
              </a:ext>
            </a:extLst>
          </p:cNvPr>
          <p:cNvSpPr txBox="1"/>
          <p:nvPr/>
        </p:nvSpPr>
        <p:spPr>
          <a:xfrm>
            <a:off x="7956449" y="2402391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32</a:t>
            </a:r>
          </a:p>
        </p:txBody>
      </p:sp>
      <p:sp>
        <p:nvSpPr>
          <p:cNvPr id="226" name="TextBox 225">
            <a:extLst>
              <a:ext uri="{FF2B5EF4-FFF2-40B4-BE49-F238E27FC236}">
                <a16:creationId xmlns:a16="http://schemas.microsoft.com/office/drawing/2014/main" id="{C387C7A3-82A7-4914-BD62-0DFC0FEB251D}"/>
              </a:ext>
            </a:extLst>
          </p:cNvPr>
          <p:cNvSpPr txBox="1"/>
          <p:nvPr/>
        </p:nvSpPr>
        <p:spPr>
          <a:xfrm>
            <a:off x="7927590" y="750196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35</a:t>
            </a:r>
          </a:p>
        </p:txBody>
      </p:sp>
      <p:sp>
        <p:nvSpPr>
          <p:cNvPr id="227" name="TextBox 226">
            <a:extLst>
              <a:ext uri="{FF2B5EF4-FFF2-40B4-BE49-F238E27FC236}">
                <a16:creationId xmlns:a16="http://schemas.microsoft.com/office/drawing/2014/main" id="{24B2C312-6AE2-44AE-8A55-66676FEF4370}"/>
              </a:ext>
            </a:extLst>
          </p:cNvPr>
          <p:cNvSpPr txBox="1"/>
          <p:nvPr/>
        </p:nvSpPr>
        <p:spPr>
          <a:xfrm>
            <a:off x="9605593" y="448997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41</a:t>
            </a:r>
          </a:p>
        </p:txBody>
      </p:sp>
      <p:sp>
        <p:nvSpPr>
          <p:cNvPr id="228" name="TextBox 227">
            <a:extLst>
              <a:ext uri="{FF2B5EF4-FFF2-40B4-BE49-F238E27FC236}">
                <a16:creationId xmlns:a16="http://schemas.microsoft.com/office/drawing/2014/main" id="{D3BCAC53-632D-4A86-A5A0-F8F2B121B315}"/>
              </a:ext>
            </a:extLst>
          </p:cNvPr>
          <p:cNvSpPr txBox="1"/>
          <p:nvPr/>
        </p:nvSpPr>
        <p:spPr>
          <a:xfrm>
            <a:off x="7495716" y="4463434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29</a:t>
            </a:r>
          </a:p>
        </p:txBody>
      </p:sp>
    </p:spTree>
    <p:extLst>
      <p:ext uri="{BB962C8B-B14F-4D97-AF65-F5344CB8AC3E}">
        <p14:creationId xmlns:p14="http://schemas.microsoft.com/office/powerpoint/2010/main" val="30873770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Time9</a:t>
            </a: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580748E-8AE1-4B6E-ACC9-00903A56A71A}"/>
              </a:ext>
            </a:extLst>
          </p:cNvPr>
          <p:cNvCxnSpPr/>
          <p:nvPr/>
        </p:nvCxnSpPr>
        <p:spPr>
          <a:xfrm>
            <a:off x="3142214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F112203-54FA-4C99-B84C-6E56067C208F}"/>
              </a:ext>
            </a:extLst>
          </p:cNvPr>
          <p:cNvCxnSpPr/>
          <p:nvPr/>
        </p:nvCxnSpPr>
        <p:spPr>
          <a:xfrm>
            <a:off x="3142214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A78A43E-4020-48E6-80D2-3B5BD93CAFA1}"/>
              </a:ext>
            </a:extLst>
          </p:cNvPr>
          <p:cNvCxnSpPr/>
          <p:nvPr/>
        </p:nvCxnSpPr>
        <p:spPr>
          <a:xfrm>
            <a:off x="3992883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02B3C7B5-DB5B-4D93-881A-0DF13CDE2543}"/>
              </a:ext>
            </a:extLst>
          </p:cNvPr>
          <p:cNvCxnSpPr/>
          <p:nvPr/>
        </p:nvCxnSpPr>
        <p:spPr>
          <a:xfrm>
            <a:off x="4009508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424874C-3176-48F7-9A50-9A1E7178CD8F}"/>
              </a:ext>
            </a:extLst>
          </p:cNvPr>
          <p:cNvCxnSpPr>
            <a:cxnSpLocks/>
          </p:cNvCxnSpPr>
          <p:nvPr/>
        </p:nvCxnSpPr>
        <p:spPr>
          <a:xfrm rot="5400000">
            <a:off x="337497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1CBDCCAF-F864-4D26-8620-366AAE5D5AE5}"/>
              </a:ext>
            </a:extLst>
          </p:cNvPr>
          <p:cNvCxnSpPr>
            <a:cxnSpLocks/>
          </p:cNvCxnSpPr>
          <p:nvPr/>
        </p:nvCxnSpPr>
        <p:spPr>
          <a:xfrm rot="5400000">
            <a:off x="3760127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7DF56343-2E7E-4D05-83B2-643A8583D633}"/>
              </a:ext>
            </a:extLst>
          </p:cNvPr>
          <p:cNvCxnSpPr>
            <a:cxnSpLocks/>
          </p:cNvCxnSpPr>
          <p:nvPr/>
        </p:nvCxnSpPr>
        <p:spPr>
          <a:xfrm rot="5400000">
            <a:off x="338051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BDD89967-30F6-4F64-9F19-0B8137FE7937}"/>
              </a:ext>
            </a:extLst>
          </p:cNvPr>
          <p:cNvCxnSpPr>
            <a:cxnSpLocks/>
          </p:cNvCxnSpPr>
          <p:nvPr/>
        </p:nvCxnSpPr>
        <p:spPr>
          <a:xfrm rot="5400000">
            <a:off x="3765669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D0DCD742-59AC-4C3D-87DE-26E0B5344D4D}"/>
              </a:ext>
            </a:extLst>
          </p:cNvPr>
          <p:cNvCxnSpPr/>
          <p:nvPr/>
        </p:nvCxnSpPr>
        <p:spPr>
          <a:xfrm>
            <a:off x="3142214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36CF4AC9-0605-470A-966B-CFE61454A7F1}"/>
              </a:ext>
            </a:extLst>
          </p:cNvPr>
          <p:cNvCxnSpPr/>
          <p:nvPr/>
        </p:nvCxnSpPr>
        <p:spPr>
          <a:xfrm>
            <a:off x="3142214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E81DB01E-1872-4AD9-B557-5D9D57331ECA}"/>
              </a:ext>
            </a:extLst>
          </p:cNvPr>
          <p:cNvCxnSpPr/>
          <p:nvPr/>
        </p:nvCxnSpPr>
        <p:spPr>
          <a:xfrm>
            <a:off x="3992883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E9DAAF38-94CD-4B19-8BDD-BABB51B47D3C}"/>
              </a:ext>
            </a:extLst>
          </p:cNvPr>
          <p:cNvCxnSpPr/>
          <p:nvPr/>
        </p:nvCxnSpPr>
        <p:spPr>
          <a:xfrm>
            <a:off x="4009508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AB5A6611-5913-4F2B-AE2D-881B83D8484B}"/>
              </a:ext>
            </a:extLst>
          </p:cNvPr>
          <p:cNvCxnSpPr>
            <a:cxnSpLocks/>
          </p:cNvCxnSpPr>
          <p:nvPr/>
        </p:nvCxnSpPr>
        <p:spPr>
          <a:xfrm rot="5400000">
            <a:off x="337497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DC3FCE32-2153-463F-9BC6-6D2E25081212}"/>
              </a:ext>
            </a:extLst>
          </p:cNvPr>
          <p:cNvCxnSpPr>
            <a:cxnSpLocks/>
          </p:cNvCxnSpPr>
          <p:nvPr/>
        </p:nvCxnSpPr>
        <p:spPr>
          <a:xfrm rot="5400000">
            <a:off x="3760127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C920DA1C-BEAA-46C7-8EF3-0228F4A28D70}"/>
              </a:ext>
            </a:extLst>
          </p:cNvPr>
          <p:cNvCxnSpPr>
            <a:cxnSpLocks/>
          </p:cNvCxnSpPr>
          <p:nvPr/>
        </p:nvCxnSpPr>
        <p:spPr>
          <a:xfrm rot="5400000">
            <a:off x="338051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EDACD387-5977-4F14-86BA-454D83771590}"/>
              </a:ext>
            </a:extLst>
          </p:cNvPr>
          <p:cNvCxnSpPr>
            <a:cxnSpLocks/>
          </p:cNvCxnSpPr>
          <p:nvPr/>
        </p:nvCxnSpPr>
        <p:spPr>
          <a:xfrm rot="5400000">
            <a:off x="3765669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DD0B62D1-F4E3-4E35-B33A-6E1BAB98BF7A}"/>
              </a:ext>
            </a:extLst>
          </p:cNvPr>
          <p:cNvCxnSpPr/>
          <p:nvPr/>
        </p:nvCxnSpPr>
        <p:spPr>
          <a:xfrm>
            <a:off x="3142214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08E60B03-981E-4939-9D94-50C161DD8AA7}"/>
              </a:ext>
            </a:extLst>
          </p:cNvPr>
          <p:cNvCxnSpPr/>
          <p:nvPr/>
        </p:nvCxnSpPr>
        <p:spPr>
          <a:xfrm>
            <a:off x="3142214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A58859B7-005B-46F9-B728-4AB3E8B09DB8}"/>
              </a:ext>
            </a:extLst>
          </p:cNvPr>
          <p:cNvCxnSpPr/>
          <p:nvPr/>
        </p:nvCxnSpPr>
        <p:spPr>
          <a:xfrm>
            <a:off x="3992883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FBB3457-2E13-477E-BC0E-3D29D8EEE338}"/>
              </a:ext>
            </a:extLst>
          </p:cNvPr>
          <p:cNvCxnSpPr/>
          <p:nvPr/>
        </p:nvCxnSpPr>
        <p:spPr>
          <a:xfrm>
            <a:off x="4009508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5821CE01-C8F9-4753-B58E-5C781B551F03}"/>
              </a:ext>
            </a:extLst>
          </p:cNvPr>
          <p:cNvCxnSpPr>
            <a:cxnSpLocks/>
          </p:cNvCxnSpPr>
          <p:nvPr/>
        </p:nvCxnSpPr>
        <p:spPr>
          <a:xfrm rot="5400000">
            <a:off x="33749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2B9FEAD7-1A62-4660-A31C-D60010E00E01}"/>
              </a:ext>
            </a:extLst>
          </p:cNvPr>
          <p:cNvCxnSpPr>
            <a:cxnSpLocks/>
          </p:cNvCxnSpPr>
          <p:nvPr/>
        </p:nvCxnSpPr>
        <p:spPr>
          <a:xfrm rot="5400000">
            <a:off x="3760127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0BB80D3A-D26D-4F52-AFEE-5F177ECE3368}"/>
              </a:ext>
            </a:extLst>
          </p:cNvPr>
          <p:cNvCxnSpPr>
            <a:cxnSpLocks/>
          </p:cNvCxnSpPr>
          <p:nvPr/>
        </p:nvCxnSpPr>
        <p:spPr>
          <a:xfrm rot="5400000">
            <a:off x="33805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80DE78F-EE46-4D28-99B2-EC54DC575066}"/>
              </a:ext>
            </a:extLst>
          </p:cNvPr>
          <p:cNvCxnSpPr>
            <a:cxnSpLocks/>
          </p:cNvCxnSpPr>
          <p:nvPr/>
        </p:nvCxnSpPr>
        <p:spPr>
          <a:xfrm rot="5400000">
            <a:off x="3765669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F6095E0E-C099-4587-A4A9-6FA00222F9E0}"/>
              </a:ext>
            </a:extLst>
          </p:cNvPr>
          <p:cNvCxnSpPr/>
          <p:nvPr/>
        </p:nvCxnSpPr>
        <p:spPr>
          <a:xfrm>
            <a:off x="507353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21CD2C4C-B81B-4D25-BD7D-64F98680A4E8}"/>
              </a:ext>
            </a:extLst>
          </p:cNvPr>
          <p:cNvCxnSpPr/>
          <p:nvPr/>
        </p:nvCxnSpPr>
        <p:spPr>
          <a:xfrm>
            <a:off x="507353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60160A1C-452E-45CE-8A23-A240BD212543}"/>
              </a:ext>
            </a:extLst>
          </p:cNvPr>
          <p:cNvCxnSpPr/>
          <p:nvPr/>
        </p:nvCxnSpPr>
        <p:spPr>
          <a:xfrm>
            <a:off x="5957456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89E95D04-2B8A-47E3-8D70-034662126901}"/>
              </a:ext>
            </a:extLst>
          </p:cNvPr>
          <p:cNvCxnSpPr/>
          <p:nvPr/>
        </p:nvCxnSpPr>
        <p:spPr>
          <a:xfrm>
            <a:off x="5974081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6DFFCA19-F0B3-400D-999F-271AA8122763}"/>
              </a:ext>
            </a:extLst>
          </p:cNvPr>
          <p:cNvCxnSpPr>
            <a:cxnSpLocks/>
          </p:cNvCxnSpPr>
          <p:nvPr/>
        </p:nvCxnSpPr>
        <p:spPr>
          <a:xfrm rot="5400000">
            <a:off x="530629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CCA81AE2-9098-4C70-9129-A93B0CCCA5FB}"/>
              </a:ext>
            </a:extLst>
          </p:cNvPr>
          <p:cNvCxnSpPr>
            <a:cxnSpLocks/>
          </p:cNvCxnSpPr>
          <p:nvPr/>
        </p:nvCxnSpPr>
        <p:spPr>
          <a:xfrm rot="5400000">
            <a:off x="572470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6F5C8F2-1506-465C-A497-2D3BF1A56C00}"/>
              </a:ext>
            </a:extLst>
          </p:cNvPr>
          <p:cNvCxnSpPr>
            <a:cxnSpLocks/>
          </p:cNvCxnSpPr>
          <p:nvPr/>
        </p:nvCxnSpPr>
        <p:spPr>
          <a:xfrm rot="5400000">
            <a:off x="531183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65A43408-A37D-4B1C-B9BF-4BA91192E31B}"/>
              </a:ext>
            </a:extLst>
          </p:cNvPr>
          <p:cNvCxnSpPr>
            <a:cxnSpLocks/>
          </p:cNvCxnSpPr>
          <p:nvPr/>
        </p:nvCxnSpPr>
        <p:spPr>
          <a:xfrm rot="5400000">
            <a:off x="573024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19783E1F-FE2D-410F-85BF-38562BF54326}"/>
              </a:ext>
            </a:extLst>
          </p:cNvPr>
          <p:cNvCxnSpPr/>
          <p:nvPr/>
        </p:nvCxnSpPr>
        <p:spPr>
          <a:xfrm>
            <a:off x="507353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518C617C-77AE-41B1-B280-57EC1E10CA02}"/>
              </a:ext>
            </a:extLst>
          </p:cNvPr>
          <p:cNvCxnSpPr/>
          <p:nvPr/>
        </p:nvCxnSpPr>
        <p:spPr>
          <a:xfrm>
            <a:off x="507353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4E2A083-1732-4A39-A2FD-8806A4122FDF}"/>
              </a:ext>
            </a:extLst>
          </p:cNvPr>
          <p:cNvCxnSpPr/>
          <p:nvPr/>
        </p:nvCxnSpPr>
        <p:spPr>
          <a:xfrm>
            <a:off x="5990706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97029761-A6A2-4F27-A0BD-00FDB48ACD4B}"/>
              </a:ext>
            </a:extLst>
          </p:cNvPr>
          <p:cNvCxnSpPr/>
          <p:nvPr/>
        </p:nvCxnSpPr>
        <p:spPr>
          <a:xfrm>
            <a:off x="599070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10FA597F-C70C-47E0-9BC2-5D724DA25E9F}"/>
              </a:ext>
            </a:extLst>
          </p:cNvPr>
          <p:cNvCxnSpPr>
            <a:cxnSpLocks/>
          </p:cNvCxnSpPr>
          <p:nvPr/>
        </p:nvCxnSpPr>
        <p:spPr>
          <a:xfrm rot="5400000">
            <a:off x="530629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CAAC6453-9D37-4C7D-9773-95AA7772860B}"/>
              </a:ext>
            </a:extLst>
          </p:cNvPr>
          <p:cNvCxnSpPr>
            <a:cxnSpLocks/>
          </p:cNvCxnSpPr>
          <p:nvPr/>
        </p:nvCxnSpPr>
        <p:spPr>
          <a:xfrm rot="5400000">
            <a:off x="575795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ED96F827-A090-475B-B000-9CACC6493A8B}"/>
              </a:ext>
            </a:extLst>
          </p:cNvPr>
          <p:cNvCxnSpPr>
            <a:cxnSpLocks/>
          </p:cNvCxnSpPr>
          <p:nvPr/>
        </p:nvCxnSpPr>
        <p:spPr>
          <a:xfrm rot="5400000">
            <a:off x="531183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724810BC-DD1E-452E-AA48-48E7F45A4C31}"/>
              </a:ext>
            </a:extLst>
          </p:cNvPr>
          <p:cNvCxnSpPr>
            <a:cxnSpLocks/>
          </p:cNvCxnSpPr>
          <p:nvPr/>
        </p:nvCxnSpPr>
        <p:spPr>
          <a:xfrm rot="5400000">
            <a:off x="576349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C33C9A09-AD4B-45A3-B25C-B8648BD16808}"/>
              </a:ext>
            </a:extLst>
          </p:cNvPr>
          <p:cNvCxnSpPr/>
          <p:nvPr/>
        </p:nvCxnSpPr>
        <p:spPr>
          <a:xfrm>
            <a:off x="507353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18D5C963-CA1D-46F3-9218-D6E6224C02CD}"/>
              </a:ext>
            </a:extLst>
          </p:cNvPr>
          <p:cNvCxnSpPr/>
          <p:nvPr/>
        </p:nvCxnSpPr>
        <p:spPr>
          <a:xfrm>
            <a:off x="507353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3A4E0D9F-0608-436A-91B3-8BDBE4632662}"/>
              </a:ext>
            </a:extLst>
          </p:cNvPr>
          <p:cNvCxnSpPr/>
          <p:nvPr/>
        </p:nvCxnSpPr>
        <p:spPr>
          <a:xfrm>
            <a:off x="592420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AE0ADFF4-74E3-41F5-8D13-A6C25252ECB3}"/>
              </a:ext>
            </a:extLst>
          </p:cNvPr>
          <p:cNvCxnSpPr/>
          <p:nvPr/>
        </p:nvCxnSpPr>
        <p:spPr>
          <a:xfrm>
            <a:off x="592420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CAB31D24-A65A-468D-8B6A-B720124EFDEC}"/>
              </a:ext>
            </a:extLst>
          </p:cNvPr>
          <p:cNvCxnSpPr>
            <a:cxnSpLocks/>
          </p:cNvCxnSpPr>
          <p:nvPr/>
        </p:nvCxnSpPr>
        <p:spPr>
          <a:xfrm rot="5400000">
            <a:off x="530629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3FE77239-A2F0-4BF3-A611-ABABAE31FB66}"/>
              </a:ext>
            </a:extLst>
          </p:cNvPr>
          <p:cNvCxnSpPr>
            <a:cxnSpLocks/>
          </p:cNvCxnSpPr>
          <p:nvPr/>
        </p:nvCxnSpPr>
        <p:spPr>
          <a:xfrm rot="5400000">
            <a:off x="569145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8E91C4BE-C27D-4043-8323-0AFD22C06F94}"/>
              </a:ext>
            </a:extLst>
          </p:cNvPr>
          <p:cNvCxnSpPr>
            <a:cxnSpLocks/>
          </p:cNvCxnSpPr>
          <p:nvPr/>
        </p:nvCxnSpPr>
        <p:spPr>
          <a:xfrm rot="5400000">
            <a:off x="531183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1DB96B3B-B700-4F0E-A08C-AAA7C24E520A}"/>
              </a:ext>
            </a:extLst>
          </p:cNvPr>
          <p:cNvCxnSpPr>
            <a:cxnSpLocks/>
          </p:cNvCxnSpPr>
          <p:nvPr/>
        </p:nvCxnSpPr>
        <p:spPr>
          <a:xfrm rot="5400000">
            <a:off x="569699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C84105DE-3747-4FB3-9FA7-B9789C63C76A}"/>
              </a:ext>
            </a:extLst>
          </p:cNvPr>
          <p:cNvCxnSpPr/>
          <p:nvPr/>
        </p:nvCxnSpPr>
        <p:spPr>
          <a:xfrm>
            <a:off x="698545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9F45617C-5346-444A-BEA0-58650CB59E8F}"/>
              </a:ext>
            </a:extLst>
          </p:cNvPr>
          <p:cNvCxnSpPr/>
          <p:nvPr/>
        </p:nvCxnSpPr>
        <p:spPr>
          <a:xfrm>
            <a:off x="698545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974F6906-D799-4D21-8472-FE8123027884}"/>
              </a:ext>
            </a:extLst>
          </p:cNvPr>
          <p:cNvCxnSpPr/>
          <p:nvPr/>
        </p:nvCxnSpPr>
        <p:spPr>
          <a:xfrm>
            <a:off x="7886001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938EC8C4-4D1C-4197-8BE3-334EC8E74502}"/>
              </a:ext>
            </a:extLst>
          </p:cNvPr>
          <p:cNvCxnSpPr/>
          <p:nvPr/>
        </p:nvCxnSpPr>
        <p:spPr>
          <a:xfrm>
            <a:off x="7902626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3" name="Straight Connector 92">
            <a:extLst>
              <a:ext uri="{FF2B5EF4-FFF2-40B4-BE49-F238E27FC236}">
                <a16:creationId xmlns:a16="http://schemas.microsoft.com/office/drawing/2014/main" id="{6D8DECE3-CB7E-44AF-B1DD-09A6DD29FF78}"/>
              </a:ext>
            </a:extLst>
          </p:cNvPr>
          <p:cNvCxnSpPr>
            <a:cxnSpLocks/>
          </p:cNvCxnSpPr>
          <p:nvPr/>
        </p:nvCxnSpPr>
        <p:spPr>
          <a:xfrm rot="5400000">
            <a:off x="721821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2AD69DE2-AF90-48E0-BCEC-0E62003D0BCD}"/>
              </a:ext>
            </a:extLst>
          </p:cNvPr>
          <p:cNvCxnSpPr>
            <a:cxnSpLocks/>
          </p:cNvCxnSpPr>
          <p:nvPr/>
        </p:nvCxnSpPr>
        <p:spPr>
          <a:xfrm rot="5400000">
            <a:off x="7653245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A332533D-2B1A-4B65-953A-0499D1CFB9CF}"/>
              </a:ext>
            </a:extLst>
          </p:cNvPr>
          <p:cNvCxnSpPr>
            <a:cxnSpLocks/>
          </p:cNvCxnSpPr>
          <p:nvPr/>
        </p:nvCxnSpPr>
        <p:spPr>
          <a:xfrm rot="5400000">
            <a:off x="722375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D81ED9B9-E71A-4E2A-B6FF-C36553261640}"/>
              </a:ext>
            </a:extLst>
          </p:cNvPr>
          <p:cNvCxnSpPr>
            <a:cxnSpLocks/>
          </p:cNvCxnSpPr>
          <p:nvPr/>
        </p:nvCxnSpPr>
        <p:spPr>
          <a:xfrm rot="5400000">
            <a:off x="7658787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51086736-5F69-434F-A141-616453730466}"/>
              </a:ext>
            </a:extLst>
          </p:cNvPr>
          <p:cNvCxnSpPr/>
          <p:nvPr/>
        </p:nvCxnSpPr>
        <p:spPr>
          <a:xfrm>
            <a:off x="698545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D120BB95-491A-430E-A90F-893681D60B58}"/>
              </a:ext>
            </a:extLst>
          </p:cNvPr>
          <p:cNvCxnSpPr/>
          <p:nvPr/>
        </p:nvCxnSpPr>
        <p:spPr>
          <a:xfrm>
            <a:off x="698545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4B359A20-5EFE-4D31-AA1E-46FF09B68D4C}"/>
              </a:ext>
            </a:extLst>
          </p:cNvPr>
          <p:cNvCxnSpPr/>
          <p:nvPr/>
        </p:nvCxnSpPr>
        <p:spPr>
          <a:xfrm>
            <a:off x="7919251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EF1DAB11-96FD-4118-A413-F9EA204B6501}"/>
              </a:ext>
            </a:extLst>
          </p:cNvPr>
          <p:cNvCxnSpPr/>
          <p:nvPr/>
        </p:nvCxnSpPr>
        <p:spPr>
          <a:xfrm>
            <a:off x="793587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14A300C5-72C6-49F5-A61B-802C8E102D2C}"/>
              </a:ext>
            </a:extLst>
          </p:cNvPr>
          <p:cNvCxnSpPr>
            <a:cxnSpLocks/>
          </p:cNvCxnSpPr>
          <p:nvPr/>
        </p:nvCxnSpPr>
        <p:spPr>
          <a:xfrm rot="5400000">
            <a:off x="721821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AC3C97C9-5C71-4A11-AA0B-9FED9A820381}"/>
              </a:ext>
            </a:extLst>
          </p:cNvPr>
          <p:cNvCxnSpPr>
            <a:cxnSpLocks/>
          </p:cNvCxnSpPr>
          <p:nvPr/>
        </p:nvCxnSpPr>
        <p:spPr>
          <a:xfrm rot="5400000">
            <a:off x="7686495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A1E8E120-7E1D-4948-97E8-5BC66A18FF3B}"/>
              </a:ext>
            </a:extLst>
          </p:cNvPr>
          <p:cNvCxnSpPr>
            <a:cxnSpLocks/>
          </p:cNvCxnSpPr>
          <p:nvPr/>
        </p:nvCxnSpPr>
        <p:spPr>
          <a:xfrm rot="5400000">
            <a:off x="722375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CDAF9D8D-2746-4010-A282-27960DEE1E53}"/>
              </a:ext>
            </a:extLst>
          </p:cNvPr>
          <p:cNvCxnSpPr>
            <a:cxnSpLocks/>
          </p:cNvCxnSpPr>
          <p:nvPr/>
        </p:nvCxnSpPr>
        <p:spPr>
          <a:xfrm rot="5400000">
            <a:off x="7692037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B495837F-D8E8-4A7E-9F4B-C3C2E39E1EEE}"/>
              </a:ext>
            </a:extLst>
          </p:cNvPr>
          <p:cNvCxnSpPr/>
          <p:nvPr/>
        </p:nvCxnSpPr>
        <p:spPr>
          <a:xfrm>
            <a:off x="698545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EEAABAC6-AAB1-48C1-AD11-5192326006B2}"/>
              </a:ext>
            </a:extLst>
          </p:cNvPr>
          <p:cNvCxnSpPr/>
          <p:nvPr/>
        </p:nvCxnSpPr>
        <p:spPr>
          <a:xfrm>
            <a:off x="698545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2285D162-DF13-4548-A0B4-00990FC1D75D}"/>
              </a:ext>
            </a:extLst>
          </p:cNvPr>
          <p:cNvCxnSpPr/>
          <p:nvPr/>
        </p:nvCxnSpPr>
        <p:spPr>
          <a:xfrm>
            <a:off x="790262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804C98D7-0C45-4A1F-AE93-5CD0C970D37E}"/>
              </a:ext>
            </a:extLst>
          </p:cNvPr>
          <p:cNvCxnSpPr/>
          <p:nvPr/>
        </p:nvCxnSpPr>
        <p:spPr>
          <a:xfrm>
            <a:off x="793587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A7071FB7-6940-405E-A4B4-3E174EF0477D}"/>
              </a:ext>
            </a:extLst>
          </p:cNvPr>
          <p:cNvCxnSpPr>
            <a:cxnSpLocks/>
          </p:cNvCxnSpPr>
          <p:nvPr/>
        </p:nvCxnSpPr>
        <p:spPr>
          <a:xfrm rot="5400000">
            <a:off x="721821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FE04CA1E-F514-4808-8BE6-136600418CDD}"/>
              </a:ext>
            </a:extLst>
          </p:cNvPr>
          <p:cNvCxnSpPr>
            <a:cxnSpLocks/>
          </p:cNvCxnSpPr>
          <p:nvPr/>
        </p:nvCxnSpPr>
        <p:spPr>
          <a:xfrm rot="5400000">
            <a:off x="76698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B114BE38-CBF4-4BF8-A92F-1FC6AD7684AE}"/>
              </a:ext>
            </a:extLst>
          </p:cNvPr>
          <p:cNvCxnSpPr>
            <a:cxnSpLocks/>
          </p:cNvCxnSpPr>
          <p:nvPr/>
        </p:nvCxnSpPr>
        <p:spPr>
          <a:xfrm rot="5400000">
            <a:off x="722375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A0247A50-67B3-4DAA-AC68-6D67A98B811E}"/>
              </a:ext>
            </a:extLst>
          </p:cNvPr>
          <p:cNvCxnSpPr>
            <a:cxnSpLocks/>
          </p:cNvCxnSpPr>
          <p:nvPr/>
        </p:nvCxnSpPr>
        <p:spPr>
          <a:xfrm rot="5400000">
            <a:off x="76754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EB30E4E6-BD46-488D-A9D1-A4A2AB525AE1}"/>
              </a:ext>
            </a:extLst>
          </p:cNvPr>
          <p:cNvSpPr txBox="1"/>
          <p:nvPr/>
        </p:nvSpPr>
        <p:spPr>
          <a:xfrm>
            <a:off x="5569930" y="193560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17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6239467-D882-44D1-BA9A-5F149F133F5B}"/>
              </a:ext>
            </a:extLst>
          </p:cNvPr>
          <p:cNvSpPr txBox="1"/>
          <p:nvPr/>
        </p:nvSpPr>
        <p:spPr>
          <a:xfrm>
            <a:off x="3663148" y="3588550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2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95BBEBA-7E12-45A1-894F-967B3A53B4B5}"/>
              </a:ext>
            </a:extLst>
          </p:cNvPr>
          <p:cNvSpPr txBox="1"/>
          <p:nvPr/>
        </p:nvSpPr>
        <p:spPr>
          <a:xfrm>
            <a:off x="4062689" y="402455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88FBC33-66A0-43FE-919C-62F4C7EFE5AF}"/>
              </a:ext>
            </a:extLst>
          </p:cNvPr>
          <p:cNvSpPr txBox="1"/>
          <p:nvPr/>
        </p:nvSpPr>
        <p:spPr>
          <a:xfrm>
            <a:off x="3663148" y="1948654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5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E67D8D24-FF00-4529-AEDC-21FEAB930609}"/>
              </a:ext>
            </a:extLst>
          </p:cNvPr>
          <p:cNvSpPr txBox="1"/>
          <p:nvPr/>
        </p:nvSpPr>
        <p:spPr>
          <a:xfrm>
            <a:off x="3679773" y="2826336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7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974089BC-6BA2-4CEF-A6A5-43D649B3C1FA}"/>
              </a:ext>
            </a:extLst>
          </p:cNvPr>
          <p:cNvSpPr txBox="1"/>
          <p:nvPr/>
        </p:nvSpPr>
        <p:spPr>
          <a:xfrm>
            <a:off x="4039992" y="2377451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6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46DA26F-9824-411D-9531-F14A63144F16}"/>
              </a:ext>
            </a:extLst>
          </p:cNvPr>
          <p:cNvSpPr txBox="1"/>
          <p:nvPr/>
        </p:nvSpPr>
        <p:spPr>
          <a:xfrm>
            <a:off x="3679773" y="1164213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9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42AC5BFA-2E86-4062-8892-171B649944C8}"/>
              </a:ext>
            </a:extLst>
          </p:cNvPr>
          <p:cNvSpPr txBox="1"/>
          <p:nvPr/>
        </p:nvSpPr>
        <p:spPr>
          <a:xfrm>
            <a:off x="4039992" y="737889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8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A1749FDD-7BE9-4830-B2B1-7E10D28A5F81}"/>
              </a:ext>
            </a:extLst>
          </p:cNvPr>
          <p:cNvSpPr txBox="1"/>
          <p:nvPr/>
        </p:nvSpPr>
        <p:spPr>
          <a:xfrm>
            <a:off x="5114850" y="40237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16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4BBAE7B1-5B1D-48D2-972C-C8817192C6AF}"/>
              </a:ext>
            </a:extLst>
          </p:cNvPr>
          <p:cNvSpPr txBox="1"/>
          <p:nvPr/>
        </p:nvSpPr>
        <p:spPr>
          <a:xfrm>
            <a:off x="5969349" y="401715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14</a:t>
            </a:r>
          </a:p>
        </p:txBody>
      </p:sp>
      <p:sp>
        <p:nvSpPr>
          <p:cNvPr id="165" name="TextBox 164">
            <a:extLst>
              <a:ext uri="{FF2B5EF4-FFF2-40B4-BE49-F238E27FC236}">
                <a16:creationId xmlns:a16="http://schemas.microsoft.com/office/drawing/2014/main" id="{6DB00FA5-7D5E-4902-A1EB-C36747293BE0}"/>
              </a:ext>
            </a:extLst>
          </p:cNvPr>
          <p:cNvSpPr txBox="1"/>
          <p:nvPr/>
        </p:nvSpPr>
        <p:spPr>
          <a:xfrm>
            <a:off x="5544554" y="3527134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13</a:t>
            </a: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818DEDFE-3549-4DF5-B39B-F42217CBB31B}"/>
              </a:ext>
            </a:extLst>
          </p:cNvPr>
          <p:cNvSpPr txBox="1"/>
          <p:nvPr/>
        </p:nvSpPr>
        <p:spPr>
          <a:xfrm>
            <a:off x="5594429" y="2855823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19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7DABC1A6-C0B1-4B48-8A61-AF5ACDBAD8A0}"/>
              </a:ext>
            </a:extLst>
          </p:cNvPr>
          <p:cNvSpPr txBox="1"/>
          <p:nvPr/>
        </p:nvSpPr>
        <p:spPr>
          <a:xfrm>
            <a:off x="5077725" y="2375423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20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CFBF441D-BE6B-49A4-8509-23AB156710E5}"/>
              </a:ext>
            </a:extLst>
          </p:cNvPr>
          <p:cNvSpPr txBox="1"/>
          <p:nvPr/>
        </p:nvSpPr>
        <p:spPr>
          <a:xfrm>
            <a:off x="6052474" y="2370377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18</a:t>
            </a:r>
          </a:p>
        </p:txBody>
      </p:sp>
      <p:sp>
        <p:nvSpPr>
          <p:cNvPr id="169" name="TextBox 168">
            <a:extLst>
              <a:ext uri="{FF2B5EF4-FFF2-40B4-BE49-F238E27FC236}">
                <a16:creationId xmlns:a16="http://schemas.microsoft.com/office/drawing/2014/main" id="{67B77410-675B-44B4-A54D-0BF46562DCDD}"/>
              </a:ext>
            </a:extLst>
          </p:cNvPr>
          <p:cNvSpPr txBox="1"/>
          <p:nvPr/>
        </p:nvSpPr>
        <p:spPr>
          <a:xfrm>
            <a:off x="5563725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22</a:t>
            </a:r>
          </a:p>
        </p:txBody>
      </p:sp>
      <p:sp>
        <p:nvSpPr>
          <p:cNvPr id="170" name="TextBox 169">
            <a:extLst>
              <a:ext uri="{FF2B5EF4-FFF2-40B4-BE49-F238E27FC236}">
                <a16:creationId xmlns:a16="http://schemas.microsoft.com/office/drawing/2014/main" id="{7783B56B-6417-43A9-A1F6-A87DE7ED69D0}"/>
              </a:ext>
            </a:extLst>
          </p:cNvPr>
          <p:cNvSpPr txBox="1"/>
          <p:nvPr/>
        </p:nvSpPr>
        <p:spPr>
          <a:xfrm>
            <a:off x="5098225" y="734471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23</a:t>
            </a:r>
          </a:p>
        </p:txBody>
      </p:sp>
      <p:sp>
        <p:nvSpPr>
          <p:cNvPr id="171" name="TextBox 170">
            <a:extLst>
              <a:ext uri="{FF2B5EF4-FFF2-40B4-BE49-F238E27FC236}">
                <a16:creationId xmlns:a16="http://schemas.microsoft.com/office/drawing/2014/main" id="{A612E990-CFEF-4E66-91A1-E64D3DD0E254}"/>
              </a:ext>
            </a:extLst>
          </p:cNvPr>
          <p:cNvSpPr txBox="1"/>
          <p:nvPr/>
        </p:nvSpPr>
        <p:spPr>
          <a:xfrm>
            <a:off x="6019224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21</a:t>
            </a:r>
          </a:p>
        </p:txBody>
      </p:sp>
      <p:sp>
        <p:nvSpPr>
          <p:cNvPr id="172" name="TextBox 171">
            <a:extLst>
              <a:ext uri="{FF2B5EF4-FFF2-40B4-BE49-F238E27FC236}">
                <a16:creationId xmlns:a16="http://schemas.microsoft.com/office/drawing/2014/main" id="{CE8E1ADB-5133-434D-A9EB-4FD1312BFBA8}"/>
              </a:ext>
            </a:extLst>
          </p:cNvPr>
          <p:cNvSpPr txBox="1"/>
          <p:nvPr/>
        </p:nvSpPr>
        <p:spPr>
          <a:xfrm>
            <a:off x="7492945" y="359500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27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9A0BD0C9-08FF-4E7D-9C59-B91A39F63FC9}"/>
              </a:ext>
            </a:extLst>
          </p:cNvPr>
          <p:cNvSpPr txBox="1"/>
          <p:nvPr/>
        </p:nvSpPr>
        <p:spPr>
          <a:xfrm>
            <a:off x="7001380" y="4019770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30</a:t>
            </a: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A6CDF29-C09C-4DEF-A1F0-73F70C90E25E}"/>
              </a:ext>
            </a:extLst>
          </p:cNvPr>
          <p:cNvSpPr txBox="1"/>
          <p:nvPr/>
        </p:nvSpPr>
        <p:spPr>
          <a:xfrm>
            <a:off x="7502903" y="195071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31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BDB6383-C4F4-43C2-B67C-B76EC3EC99DC}"/>
              </a:ext>
            </a:extLst>
          </p:cNvPr>
          <p:cNvSpPr txBox="1"/>
          <p:nvPr/>
        </p:nvSpPr>
        <p:spPr>
          <a:xfrm>
            <a:off x="7500844" y="284523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33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074F184B-DD29-4039-A9BC-AF9471815317}"/>
              </a:ext>
            </a:extLst>
          </p:cNvPr>
          <p:cNvSpPr txBox="1"/>
          <p:nvPr/>
        </p:nvSpPr>
        <p:spPr>
          <a:xfrm>
            <a:off x="6993051" y="2377505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34</a:t>
            </a:r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3B51339D-8A42-45C5-AD1F-AF1A66436FF1}"/>
              </a:ext>
            </a:extLst>
          </p:cNvPr>
          <p:cNvSpPr txBox="1"/>
          <p:nvPr/>
        </p:nvSpPr>
        <p:spPr>
          <a:xfrm>
            <a:off x="7492079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36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D3A632D0-2689-4FDD-8744-CE6F6710802B}"/>
              </a:ext>
            </a:extLst>
          </p:cNvPr>
          <p:cNvSpPr txBox="1"/>
          <p:nvPr/>
        </p:nvSpPr>
        <p:spPr>
          <a:xfrm>
            <a:off x="7009676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37</a:t>
            </a:r>
          </a:p>
        </p:txBody>
      </p:sp>
      <p:sp>
        <p:nvSpPr>
          <p:cNvPr id="184" name="Oval 183">
            <a:extLst>
              <a:ext uri="{FF2B5EF4-FFF2-40B4-BE49-F238E27FC236}">
                <a16:creationId xmlns:a16="http://schemas.microsoft.com/office/drawing/2014/main" id="{96EABA39-60DB-435E-9BF7-A3CCACFDA11C}"/>
              </a:ext>
            </a:extLst>
          </p:cNvPr>
          <p:cNvSpPr/>
          <p:nvPr/>
        </p:nvSpPr>
        <p:spPr>
          <a:xfrm>
            <a:off x="3663148" y="40583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186" name="Oval 185">
            <a:extLst>
              <a:ext uri="{FF2B5EF4-FFF2-40B4-BE49-F238E27FC236}">
                <a16:creationId xmlns:a16="http://schemas.microsoft.com/office/drawing/2014/main" id="{72887BDE-EA63-4F08-97C8-F7C671DCBA27}"/>
              </a:ext>
            </a:extLst>
          </p:cNvPr>
          <p:cNvSpPr/>
          <p:nvPr/>
        </p:nvSpPr>
        <p:spPr>
          <a:xfrm>
            <a:off x="3660995" y="239622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187" name="Oval 186">
            <a:extLst>
              <a:ext uri="{FF2B5EF4-FFF2-40B4-BE49-F238E27FC236}">
                <a16:creationId xmlns:a16="http://schemas.microsoft.com/office/drawing/2014/main" id="{B29E4C82-996E-4172-A866-FCCAB44E9AF7}"/>
              </a:ext>
            </a:extLst>
          </p:cNvPr>
          <p:cNvSpPr/>
          <p:nvPr/>
        </p:nvSpPr>
        <p:spPr>
          <a:xfrm>
            <a:off x="3620822" y="7498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188" name="Oval 187">
            <a:extLst>
              <a:ext uri="{FF2B5EF4-FFF2-40B4-BE49-F238E27FC236}">
                <a16:creationId xmlns:a16="http://schemas.microsoft.com/office/drawing/2014/main" id="{87FF070D-6504-44CF-9D00-9258709E7588}"/>
              </a:ext>
            </a:extLst>
          </p:cNvPr>
          <p:cNvSpPr/>
          <p:nvPr/>
        </p:nvSpPr>
        <p:spPr>
          <a:xfrm>
            <a:off x="5591196" y="401769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5</a:t>
            </a:r>
          </a:p>
        </p:txBody>
      </p:sp>
      <p:sp>
        <p:nvSpPr>
          <p:cNvPr id="189" name="Oval 188">
            <a:extLst>
              <a:ext uri="{FF2B5EF4-FFF2-40B4-BE49-F238E27FC236}">
                <a16:creationId xmlns:a16="http://schemas.microsoft.com/office/drawing/2014/main" id="{064B1978-11CF-4DB7-97B8-9627CA4F8BFA}"/>
              </a:ext>
            </a:extLst>
          </p:cNvPr>
          <p:cNvSpPr/>
          <p:nvPr/>
        </p:nvSpPr>
        <p:spPr>
          <a:xfrm>
            <a:off x="5640200" y="238840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6</a:t>
            </a:r>
          </a:p>
        </p:txBody>
      </p:sp>
      <p:sp>
        <p:nvSpPr>
          <p:cNvPr id="190" name="Oval 189">
            <a:extLst>
              <a:ext uri="{FF2B5EF4-FFF2-40B4-BE49-F238E27FC236}">
                <a16:creationId xmlns:a16="http://schemas.microsoft.com/office/drawing/2014/main" id="{1C892DB0-DAEF-4A01-B228-A8E4E30732AF}"/>
              </a:ext>
            </a:extLst>
          </p:cNvPr>
          <p:cNvSpPr/>
          <p:nvPr/>
        </p:nvSpPr>
        <p:spPr>
          <a:xfrm>
            <a:off x="5625513" y="762092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7</a:t>
            </a:r>
          </a:p>
        </p:txBody>
      </p:sp>
      <p:sp>
        <p:nvSpPr>
          <p:cNvPr id="191" name="Oval 190">
            <a:extLst>
              <a:ext uri="{FF2B5EF4-FFF2-40B4-BE49-F238E27FC236}">
                <a16:creationId xmlns:a16="http://schemas.microsoft.com/office/drawing/2014/main" id="{5AFEA215-9824-46BE-A4AA-DE1900A33916}"/>
              </a:ext>
            </a:extLst>
          </p:cNvPr>
          <p:cNvSpPr/>
          <p:nvPr/>
        </p:nvSpPr>
        <p:spPr>
          <a:xfrm>
            <a:off x="7539323" y="403485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9</a:t>
            </a:r>
          </a:p>
        </p:txBody>
      </p:sp>
      <p:sp>
        <p:nvSpPr>
          <p:cNvPr id="192" name="Oval 191">
            <a:extLst>
              <a:ext uri="{FF2B5EF4-FFF2-40B4-BE49-F238E27FC236}">
                <a16:creationId xmlns:a16="http://schemas.microsoft.com/office/drawing/2014/main" id="{9C860D34-EBB0-4D56-8FF7-9FBFE0A99D9A}"/>
              </a:ext>
            </a:extLst>
          </p:cNvPr>
          <p:cNvSpPr/>
          <p:nvPr/>
        </p:nvSpPr>
        <p:spPr>
          <a:xfrm>
            <a:off x="7538452" y="240556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93" name="Oval 192">
            <a:extLst>
              <a:ext uri="{FF2B5EF4-FFF2-40B4-BE49-F238E27FC236}">
                <a16:creationId xmlns:a16="http://schemas.microsoft.com/office/drawing/2014/main" id="{759C5F1D-C6E0-40F5-8793-7D6474780D4E}"/>
              </a:ext>
            </a:extLst>
          </p:cNvPr>
          <p:cNvSpPr/>
          <p:nvPr/>
        </p:nvSpPr>
        <p:spPr>
          <a:xfrm>
            <a:off x="7523765" y="779257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124C85AF-30D8-461D-AD4A-804E0DEFD867}"/>
              </a:ext>
            </a:extLst>
          </p:cNvPr>
          <p:cNvCxnSpPr/>
          <p:nvPr/>
        </p:nvCxnSpPr>
        <p:spPr>
          <a:xfrm>
            <a:off x="9112709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5A05CB65-E094-4564-8990-3C53C9D42B7F}"/>
              </a:ext>
            </a:extLst>
          </p:cNvPr>
          <p:cNvCxnSpPr/>
          <p:nvPr/>
        </p:nvCxnSpPr>
        <p:spPr>
          <a:xfrm>
            <a:off x="9112709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D2BA92C3-7269-48FA-A4AB-DF7B77E29245}"/>
              </a:ext>
            </a:extLst>
          </p:cNvPr>
          <p:cNvCxnSpPr/>
          <p:nvPr/>
        </p:nvCxnSpPr>
        <p:spPr>
          <a:xfrm>
            <a:off x="10013253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78D4C127-E87C-4B76-A97D-A5EE6DCC2431}"/>
              </a:ext>
            </a:extLst>
          </p:cNvPr>
          <p:cNvCxnSpPr/>
          <p:nvPr/>
        </p:nvCxnSpPr>
        <p:spPr>
          <a:xfrm>
            <a:off x="10029878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EDC909ED-8EF7-47F0-8675-F52EDF03304E}"/>
              </a:ext>
            </a:extLst>
          </p:cNvPr>
          <p:cNvCxnSpPr>
            <a:cxnSpLocks/>
          </p:cNvCxnSpPr>
          <p:nvPr/>
        </p:nvCxnSpPr>
        <p:spPr>
          <a:xfrm rot="5400000">
            <a:off x="9345465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BFDB8870-2465-48D0-A188-584B4E293FCB}"/>
              </a:ext>
            </a:extLst>
          </p:cNvPr>
          <p:cNvCxnSpPr>
            <a:cxnSpLocks/>
          </p:cNvCxnSpPr>
          <p:nvPr/>
        </p:nvCxnSpPr>
        <p:spPr>
          <a:xfrm rot="5400000">
            <a:off x="9780497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C538B8E8-AF43-42F6-83B4-51824C60B941}"/>
              </a:ext>
            </a:extLst>
          </p:cNvPr>
          <p:cNvCxnSpPr>
            <a:cxnSpLocks/>
          </p:cNvCxnSpPr>
          <p:nvPr/>
        </p:nvCxnSpPr>
        <p:spPr>
          <a:xfrm rot="5400000">
            <a:off x="9351007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F9674D6B-226D-457C-A06D-690A3900465F}"/>
              </a:ext>
            </a:extLst>
          </p:cNvPr>
          <p:cNvCxnSpPr>
            <a:cxnSpLocks/>
          </p:cNvCxnSpPr>
          <p:nvPr/>
        </p:nvCxnSpPr>
        <p:spPr>
          <a:xfrm rot="5400000">
            <a:off x="9786039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7432FFF7-5898-432D-B352-52EC1EA703F3}"/>
              </a:ext>
            </a:extLst>
          </p:cNvPr>
          <p:cNvCxnSpPr/>
          <p:nvPr/>
        </p:nvCxnSpPr>
        <p:spPr>
          <a:xfrm>
            <a:off x="9112709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2C8D43CD-CFD1-4993-B1D2-9B42EEBAE293}"/>
              </a:ext>
            </a:extLst>
          </p:cNvPr>
          <p:cNvCxnSpPr/>
          <p:nvPr/>
        </p:nvCxnSpPr>
        <p:spPr>
          <a:xfrm>
            <a:off x="9112709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31E717CD-6FA0-493C-982F-31324AF3419F}"/>
              </a:ext>
            </a:extLst>
          </p:cNvPr>
          <p:cNvCxnSpPr/>
          <p:nvPr/>
        </p:nvCxnSpPr>
        <p:spPr>
          <a:xfrm>
            <a:off x="10046503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ABDC2B7F-43C8-4972-A9EA-C5E718283F64}"/>
              </a:ext>
            </a:extLst>
          </p:cNvPr>
          <p:cNvCxnSpPr/>
          <p:nvPr/>
        </p:nvCxnSpPr>
        <p:spPr>
          <a:xfrm>
            <a:off x="10063128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48794EC8-786C-4A3E-A84A-4D7D88341E16}"/>
              </a:ext>
            </a:extLst>
          </p:cNvPr>
          <p:cNvCxnSpPr>
            <a:cxnSpLocks/>
          </p:cNvCxnSpPr>
          <p:nvPr/>
        </p:nvCxnSpPr>
        <p:spPr>
          <a:xfrm rot="5400000">
            <a:off x="9345465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76F48D72-5D53-46A7-A65F-02FC85696535}"/>
              </a:ext>
            </a:extLst>
          </p:cNvPr>
          <p:cNvCxnSpPr>
            <a:cxnSpLocks/>
          </p:cNvCxnSpPr>
          <p:nvPr/>
        </p:nvCxnSpPr>
        <p:spPr>
          <a:xfrm rot="5400000">
            <a:off x="9813747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B855F01C-CE63-4805-BD6E-575A6B4A60DE}"/>
              </a:ext>
            </a:extLst>
          </p:cNvPr>
          <p:cNvCxnSpPr>
            <a:cxnSpLocks/>
          </p:cNvCxnSpPr>
          <p:nvPr/>
        </p:nvCxnSpPr>
        <p:spPr>
          <a:xfrm rot="5400000">
            <a:off x="9351007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EA4116B8-50B8-4CDB-8F09-3074D991F016}"/>
              </a:ext>
            </a:extLst>
          </p:cNvPr>
          <p:cNvCxnSpPr>
            <a:cxnSpLocks/>
          </p:cNvCxnSpPr>
          <p:nvPr/>
        </p:nvCxnSpPr>
        <p:spPr>
          <a:xfrm rot="5400000">
            <a:off x="9819289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092E0E91-90F6-4ED0-98C4-69F952348DD4}"/>
              </a:ext>
            </a:extLst>
          </p:cNvPr>
          <p:cNvCxnSpPr/>
          <p:nvPr/>
        </p:nvCxnSpPr>
        <p:spPr>
          <a:xfrm>
            <a:off x="9112709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99EB5F3A-26B2-4404-8224-A657B796CD18}"/>
              </a:ext>
            </a:extLst>
          </p:cNvPr>
          <p:cNvCxnSpPr/>
          <p:nvPr/>
        </p:nvCxnSpPr>
        <p:spPr>
          <a:xfrm>
            <a:off x="9112709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8A3CC793-914E-454A-B193-FC39F24A3E8E}"/>
              </a:ext>
            </a:extLst>
          </p:cNvPr>
          <p:cNvCxnSpPr/>
          <p:nvPr/>
        </p:nvCxnSpPr>
        <p:spPr>
          <a:xfrm>
            <a:off x="10029878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7ABD25FD-C2DA-48E2-8D5C-5B735EB8B6DB}"/>
              </a:ext>
            </a:extLst>
          </p:cNvPr>
          <p:cNvCxnSpPr/>
          <p:nvPr/>
        </p:nvCxnSpPr>
        <p:spPr>
          <a:xfrm>
            <a:off x="10063128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8" name="Straight Connector 127">
            <a:extLst>
              <a:ext uri="{FF2B5EF4-FFF2-40B4-BE49-F238E27FC236}">
                <a16:creationId xmlns:a16="http://schemas.microsoft.com/office/drawing/2014/main" id="{20710458-2945-4DD0-8F8B-4EDF43CA27E4}"/>
              </a:ext>
            </a:extLst>
          </p:cNvPr>
          <p:cNvCxnSpPr>
            <a:cxnSpLocks/>
          </p:cNvCxnSpPr>
          <p:nvPr/>
        </p:nvCxnSpPr>
        <p:spPr>
          <a:xfrm rot="5400000">
            <a:off x="9345465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>
            <a:extLst>
              <a:ext uri="{FF2B5EF4-FFF2-40B4-BE49-F238E27FC236}">
                <a16:creationId xmlns:a16="http://schemas.microsoft.com/office/drawing/2014/main" id="{2B5B6A28-D959-4BD0-BE14-40D965C4BC0D}"/>
              </a:ext>
            </a:extLst>
          </p:cNvPr>
          <p:cNvCxnSpPr>
            <a:cxnSpLocks/>
          </p:cNvCxnSpPr>
          <p:nvPr/>
        </p:nvCxnSpPr>
        <p:spPr>
          <a:xfrm rot="5400000">
            <a:off x="9797122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26EB5E8F-A568-468B-8664-0FF0C52BEC54}"/>
              </a:ext>
            </a:extLst>
          </p:cNvPr>
          <p:cNvCxnSpPr>
            <a:cxnSpLocks/>
          </p:cNvCxnSpPr>
          <p:nvPr/>
        </p:nvCxnSpPr>
        <p:spPr>
          <a:xfrm rot="5400000">
            <a:off x="9351007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1" name="Straight Connector 130">
            <a:extLst>
              <a:ext uri="{FF2B5EF4-FFF2-40B4-BE49-F238E27FC236}">
                <a16:creationId xmlns:a16="http://schemas.microsoft.com/office/drawing/2014/main" id="{17F80F68-B92F-4E8F-BCF0-D14806411443}"/>
              </a:ext>
            </a:extLst>
          </p:cNvPr>
          <p:cNvCxnSpPr>
            <a:cxnSpLocks/>
          </p:cNvCxnSpPr>
          <p:nvPr/>
        </p:nvCxnSpPr>
        <p:spPr>
          <a:xfrm rot="5400000">
            <a:off x="9802664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2" name="TextBox 131">
            <a:extLst>
              <a:ext uri="{FF2B5EF4-FFF2-40B4-BE49-F238E27FC236}">
                <a16:creationId xmlns:a16="http://schemas.microsoft.com/office/drawing/2014/main" id="{A3AA098D-B346-4405-8466-F5EE9787CBF4}"/>
              </a:ext>
            </a:extLst>
          </p:cNvPr>
          <p:cNvSpPr txBox="1"/>
          <p:nvPr/>
        </p:nvSpPr>
        <p:spPr>
          <a:xfrm>
            <a:off x="9620197" y="3615443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40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EE3C4EB3-CD95-4A85-90A9-FFECC56A21EF}"/>
              </a:ext>
            </a:extLst>
          </p:cNvPr>
          <p:cNvSpPr txBox="1"/>
          <p:nvPr/>
        </p:nvSpPr>
        <p:spPr>
          <a:xfrm>
            <a:off x="9128632" y="4040212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42</a:t>
            </a: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640CB60D-61C4-413C-91CA-EB3FAD1EA338}"/>
              </a:ext>
            </a:extLst>
          </p:cNvPr>
          <p:cNvSpPr txBox="1"/>
          <p:nvPr/>
        </p:nvSpPr>
        <p:spPr>
          <a:xfrm>
            <a:off x="9630155" y="1971160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43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13BB52D4-0D8C-422F-9B06-489A5DC54DEA}"/>
              </a:ext>
            </a:extLst>
          </p:cNvPr>
          <p:cNvSpPr txBox="1"/>
          <p:nvPr/>
        </p:nvSpPr>
        <p:spPr>
          <a:xfrm>
            <a:off x="9628096" y="286567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44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1CD6C4D2-21D6-47E4-BE33-A10C9B61DAA5}"/>
              </a:ext>
            </a:extLst>
          </p:cNvPr>
          <p:cNvSpPr txBox="1"/>
          <p:nvPr/>
        </p:nvSpPr>
        <p:spPr>
          <a:xfrm>
            <a:off x="9120303" y="2397947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45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B7AD0D6B-4A67-4A06-9353-FF3FB482A952}"/>
              </a:ext>
            </a:extLst>
          </p:cNvPr>
          <p:cNvSpPr txBox="1"/>
          <p:nvPr/>
        </p:nvSpPr>
        <p:spPr>
          <a:xfrm>
            <a:off x="9619331" y="119948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46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D48D65A4-9054-4161-B85D-5F19C82A7F82}"/>
              </a:ext>
            </a:extLst>
          </p:cNvPr>
          <p:cNvSpPr txBox="1"/>
          <p:nvPr/>
        </p:nvSpPr>
        <p:spPr>
          <a:xfrm>
            <a:off x="9136928" y="758331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47</a:t>
            </a:r>
          </a:p>
        </p:txBody>
      </p:sp>
      <p:sp>
        <p:nvSpPr>
          <p:cNvPr id="139" name="Oval 138">
            <a:extLst>
              <a:ext uri="{FF2B5EF4-FFF2-40B4-BE49-F238E27FC236}">
                <a16:creationId xmlns:a16="http://schemas.microsoft.com/office/drawing/2014/main" id="{CE51C28E-FF4E-48DB-A0F1-E9648E030662}"/>
              </a:ext>
            </a:extLst>
          </p:cNvPr>
          <p:cNvSpPr/>
          <p:nvPr/>
        </p:nvSpPr>
        <p:spPr>
          <a:xfrm>
            <a:off x="9666575" y="4055298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0" name="Oval 139">
            <a:extLst>
              <a:ext uri="{FF2B5EF4-FFF2-40B4-BE49-F238E27FC236}">
                <a16:creationId xmlns:a16="http://schemas.microsoft.com/office/drawing/2014/main" id="{7353DBA7-C614-4CF1-AD83-52406F714210}"/>
              </a:ext>
            </a:extLst>
          </p:cNvPr>
          <p:cNvSpPr/>
          <p:nvPr/>
        </p:nvSpPr>
        <p:spPr>
          <a:xfrm>
            <a:off x="9665704" y="242601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1" name="Oval 140">
            <a:extLst>
              <a:ext uri="{FF2B5EF4-FFF2-40B4-BE49-F238E27FC236}">
                <a16:creationId xmlns:a16="http://schemas.microsoft.com/office/drawing/2014/main" id="{778D449F-42A3-4622-B29D-D88C0DB5B0CE}"/>
              </a:ext>
            </a:extLst>
          </p:cNvPr>
          <p:cNvSpPr/>
          <p:nvPr/>
        </p:nvSpPr>
        <p:spPr>
          <a:xfrm>
            <a:off x="9651017" y="79969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BE3A421C-2CCE-4089-A9DB-AEFF4D8295F2}"/>
              </a:ext>
            </a:extLst>
          </p:cNvPr>
          <p:cNvCxnSpPr/>
          <p:nvPr/>
        </p:nvCxnSpPr>
        <p:spPr>
          <a:xfrm>
            <a:off x="3169586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788E8D2E-B229-467F-8C8F-4E6B664C0C64}"/>
              </a:ext>
            </a:extLst>
          </p:cNvPr>
          <p:cNvCxnSpPr/>
          <p:nvPr/>
        </p:nvCxnSpPr>
        <p:spPr>
          <a:xfrm>
            <a:off x="3169586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33C29008-C467-4996-A417-F6DD9E6B35B2}"/>
              </a:ext>
            </a:extLst>
          </p:cNvPr>
          <p:cNvCxnSpPr/>
          <p:nvPr/>
        </p:nvCxnSpPr>
        <p:spPr>
          <a:xfrm>
            <a:off x="4020255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186984E7-7FD5-4A00-BEA2-7BB914F7E0A4}"/>
              </a:ext>
            </a:extLst>
          </p:cNvPr>
          <p:cNvCxnSpPr/>
          <p:nvPr/>
        </p:nvCxnSpPr>
        <p:spPr>
          <a:xfrm>
            <a:off x="4036880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5149E415-ECE1-4E25-BD21-ED0AA48F1ADE}"/>
              </a:ext>
            </a:extLst>
          </p:cNvPr>
          <p:cNvCxnSpPr>
            <a:cxnSpLocks/>
          </p:cNvCxnSpPr>
          <p:nvPr/>
        </p:nvCxnSpPr>
        <p:spPr>
          <a:xfrm rot="5400000">
            <a:off x="34023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2F3A57C2-2E4E-4BAF-9547-2A236599733B}"/>
              </a:ext>
            </a:extLst>
          </p:cNvPr>
          <p:cNvCxnSpPr>
            <a:cxnSpLocks/>
          </p:cNvCxnSpPr>
          <p:nvPr/>
        </p:nvCxnSpPr>
        <p:spPr>
          <a:xfrm rot="5400000">
            <a:off x="3787499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8" name="Straight Connector 147">
            <a:extLst>
              <a:ext uri="{FF2B5EF4-FFF2-40B4-BE49-F238E27FC236}">
                <a16:creationId xmlns:a16="http://schemas.microsoft.com/office/drawing/2014/main" id="{26CD9038-A50A-499D-A4C6-FD5268DAE855}"/>
              </a:ext>
            </a:extLst>
          </p:cNvPr>
          <p:cNvCxnSpPr>
            <a:cxnSpLocks/>
          </p:cNvCxnSpPr>
          <p:nvPr/>
        </p:nvCxnSpPr>
        <p:spPr>
          <a:xfrm rot="5400000">
            <a:off x="34078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DE6CCE13-1E33-42E4-9063-7FCA180361DD}"/>
              </a:ext>
            </a:extLst>
          </p:cNvPr>
          <p:cNvCxnSpPr>
            <a:cxnSpLocks/>
          </p:cNvCxnSpPr>
          <p:nvPr/>
        </p:nvCxnSpPr>
        <p:spPr>
          <a:xfrm rot="5400000">
            <a:off x="3793041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81CC0C60-DFA9-4211-A999-2594FE6A2E06}"/>
              </a:ext>
            </a:extLst>
          </p:cNvPr>
          <p:cNvCxnSpPr/>
          <p:nvPr/>
        </p:nvCxnSpPr>
        <p:spPr>
          <a:xfrm>
            <a:off x="510090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1" name="Straight Connector 150">
            <a:extLst>
              <a:ext uri="{FF2B5EF4-FFF2-40B4-BE49-F238E27FC236}">
                <a16:creationId xmlns:a16="http://schemas.microsoft.com/office/drawing/2014/main" id="{2F04DF62-F8A6-4524-AE8B-70B48DB98B8B}"/>
              </a:ext>
            </a:extLst>
          </p:cNvPr>
          <p:cNvCxnSpPr/>
          <p:nvPr/>
        </p:nvCxnSpPr>
        <p:spPr>
          <a:xfrm>
            <a:off x="510090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1A365A5F-B37F-4453-A983-AAB7DB8DB51E}"/>
              </a:ext>
            </a:extLst>
          </p:cNvPr>
          <p:cNvCxnSpPr/>
          <p:nvPr/>
        </p:nvCxnSpPr>
        <p:spPr>
          <a:xfrm>
            <a:off x="595157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3" name="Straight Connector 152">
            <a:extLst>
              <a:ext uri="{FF2B5EF4-FFF2-40B4-BE49-F238E27FC236}">
                <a16:creationId xmlns:a16="http://schemas.microsoft.com/office/drawing/2014/main" id="{BDFED299-D66E-4553-8488-6D15A17E4DF3}"/>
              </a:ext>
            </a:extLst>
          </p:cNvPr>
          <p:cNvCxnSpPr/>
          <p:nvPr/>
        </p:nvCxnSpPr>
        <p:spPr>
          <a:xfrm>
            <a:off x="595157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4" name="Straight Connector 153">
            <a:extLst>
              <a:ext uri="{FF2B5EF4-FFF2-40B4-BE49-F238E27FC236}">
                <a16:creationId xmlns:a16="http://schemas.microsoft.com/office/drawing/2014/main" id="{E09357E0-A7C6-4A4C-A4B2-8D9F5349C30A}"/>
              </a:ext>
            </a:extLst>
          </p:cNvPr>
          <p:cNvCxnSpPr>
            <a:cxnSpLocks/>
          </p:cNvCxnSpPr>
          <p:nvPr/>
        </p:nvCxnSpPr>
        <p:spPr>
          <a:xfrm rot="5400000">
            <a:off x="533366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5" name="Straight Connector 154">
            <a:extLst>
              <a:ext uri="{FF2B5EF4-FFF2-40B4-BE49-F238E27FC236}">
                <a16:creationId xmlns:a16="http://schemas.microsoft.com/office/drawing/2014/main" id="{7FF274FE-71C9-4461-9D69-D52D5A7A1194}"/>
              </a:ext>
            </a:extLst>
          </p:cNvPr>
          <p:cNvCxnSpPr>
            <a:cxnSpLocks/>
          </p:cNvCxnSpPr>
          <p:nvPr/>
        </p:nvCxnSpPr>
        <p:spPr>
          <a:xfrm rot="5400000">
            <a:off x="571882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6" name="Straight Connector 155">
            <a:extLst>
              <a:ext uri="{FF2B5EF4-FFF2-40B4-BE49-F238E27FC236}">
                <a16:creationId xmlns:a16="http://schemas.microsoft.com/office/drawing/2014/main" id="{6C5822AF-B3A9-4622-88DE-58EE59E9C00F}"/>
              </a:ext>
            </a:extLst>
          </p:cNvPr>
          <p:cNvCxnSpPr>
            <a:cxnSpLocks/>
          </p:cNvCxnSpPr>
          <p:nvPr/>
        </p:nvCxnSpPr>
        <p:spPr>
          <a:xfrm rot="5400000">
            <a:off x="533920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CF0CEFA6-A26C-4DA4-B470-C38A640DB89C}"/>
              </a:ext>
            </a:extLst>
          </p:cNvPr>
          <p:cNvCxnSpPr>
            <a:cxnSpLocks/>
          </p:cNvCxnSpPr>
          <p:nvPr/>
        </p:nvCxnSpPr>
        <p:spPr>
          <a:xfrm rot="5400000">
            <a:off x="572436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9" name="Straight Connector 158">
            <a:extLst>
              <a:ext uri="{FF2B5EF4-FFF2-40B4-BE49-F238E27FC236}">
                <a16:creationId xmlns:a16="http://schemas.microsoft.com/office/drawing/2014/main" id="{A7ABFBFE-EA77-4011-B948-7D7AADB9A6FA}"/>
              </a:ext>
            </a:extLst>
          </p:cNvPr>
          <p:cNvCxnSpPr/>
          <p:nvPr/>
        </p:nvCxnSpPr>
        <p:spPr>
          <a:xfrm>
            <a:off x="701282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9" name="Straight Connector 178">
            <a:extLst>
              <a:ext uri="{FF2B5EF4-FFF2-40B4-BE49-F238E27FC236}">
                <a16:creationId xmlns:a16="http://schemas.microsoft.com/office/drawing/2014/main" id="{AAE7A159-A766-440E-965F-36050AC296DC}"/>
              </a:ext>
            </a:extLst>
          </p:cNvPr>
          <p:cNvCxnSpPr/>
          <p:nvPr/>
        </p:nvCxnSpPr>
        <p:spPr>
          <a:xfrm>
            <a:off x="701282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0" name="Straight Connector 179">
            <a:extLst>
              <a:ext uri="{FF2B5EF4-FFF2-40B4-BE49-F238E27FC236}">
                <a16:creationId xmlns:a16="http://schemas.microsoft.com/office/drawing/2014/main" id="{E48F8B96-4BDB-4B97-B3CE-797F0529E386}"/>
              </a:ext>
            </a:extLst>
          </p:cNvPr>
          <p:cNvCxnSpPr/>
          <p:nvPr/>
        </p:nvCxnSpPr>
        <p:spPr>
          <a:xfrm>
            <a:off x="792999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>
            <a:extLst>
              <a:ext uri="{FF2B5EF4-FFF2-40B4-BE49-F238E27FC236}">
                <a16:creationId xmlns:a16="http://schemas.microsoft.com/office/drawing/2014/main" id="{FF935E44-B342-4956-948A-BF40E2105DF4}"/>
              </a:ext>
            </a:extLst>
          </p:cNvPr>
          <p:cNvCxnSpPr/>
          <p:nvPr/>
        </p:nvCxnSpPr>
        <p:spPr>
          <a:xfrm>
            <a:off x="796324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>
            <a:extLst>
              <a:ext uri="{FF2B5EF4-FFF2-40B4-BE49-F238E27FC236}">
                <a16:creationId xmlns:a16="http://schemas.microsoft.com/office/drawing/2014/main" id="{4568C9BE-0895-48B5-B9BE-6925B8445BBE}"/>
              </a:ext>
            </a:extLst>
          </p:cNvPr>
          <p:cNvCxnSpPr>
            <a:cxnSpLocks/>
          </p:cNvCxnSpPr>
          <p:nvPr/>
        </p:nvCxnSpPr>
        <p:spPr>
          <a:xfrm rot="5400000">
            <a:off x="724558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Straight Connector 182">
            <a:extLst>
              <a:ext uri="{FF2B5EF4-FFF2-40B4-BE49-F238E27FC236}">
                <a16:creationId xmlns:a16="http://schemas.microsoft.com/office/drawing/2014/main" id="{D216C800-90F7-4C93-954F-13B45129D345}"/>
              </a:ext>
            </a:extLst>
          </p:cNvPr>
          <p:cNvCxnSpPr>
            <a:cxnSpLocks/>
          </p:cNvCxnSpPr>
          <p:nvPr/>
        </p:nvCxnSpPr>
        <p:spPr>
          <a:xfrm rot="5400000">
            <a:off x="76972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5" name="Straight Connector 184">
            <a:extLst>
              <a:ext uri="{FF2B5EF4-FFF2-40B4-BE49-F238E27FC236}">
                <a16:creationId xmlns:a16="http://schemas.microsoft.com/office/drawing/2014/main" id="{9C325FDF-59AB-410D-9674-B2DAEE297FBB}"/>
              </a:ext>
            </a:extLst>
          </p:cNvPr>
          <p:cNvCxnSpPr>
            <a:cxnSpLocks/>
          </p:cNvCxnSpPr>
          <p:nvPr/>
        </p:nvCxnSpPr>
        <p:spPr>
          <a:xfrm rot="5400000">
            <a:off x="725112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8581D670-CDB4-4708-A253-80D799376A5E}"/>
              </a:ext>
            </a:extLst>
          </p:cNvPr>
          <p:cNvCxnSpPr>
            <a:cxnSpLocks/>
          </p:cNvCxnSpPr>
          <p:nvPr/>
        </p:nvCxnSpPr>
        <p:spPr>
          <a:xfrm rot="5400000">
            <a:off x="77027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5" name="TextBox 194">
            <a:extLst>
              <a:ext uri="{FF2B5EF4-FFF2-40B4-BE49-F238E27FC236}">
                <a16:creationId xmlns:a16="http://schemas.microsoft.com/office/drawing/2014/main" id="{1B12CE5A-4549-4C91-9C38-4221E6DC98B8}"/>
              </a:ext>
            </a:extLst>
          </p:cNvPr>
          <p:cNvSpPr txBox="1"/>
          <p:nvPr/>
        </p:nvSpPr>
        <p:spPr>
          <a:xfrm>
            <a:off x="3690520" y="5305345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0</a:t>
            </a:r>
          </a:p>
        </p:txBody>
      </p:sp>
      <p:sp>
        <p:nvSpPr>
          <p:cNvPr id="196" name="TextBox 195">
            <a:extLst>
              <a:ext uri="{FF2B5EF4-FFF2-40B4-BE49-F238E27FC236}">
                <a16:creationId xmlns:a16="http://schemas.microsoft.com/office/drawing/2014/main" id="{3EB89B46-CDC4-4A72-95E7-9191BCFE489B}"/>
              </a:ext>
            </a:extLst>
          </p:cNvPr>
          <p:cNvSpPr txBox="1"/>
          <p:nvPr/>
        </p:nvSpPr>
        <p:spPr>
          <a:xfrm>
            <a:off x="4090061" y="5741354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1</a:t>
            </a:r>
          </a:p>
        </p:txBody>
      </p:sp>
      <p:sp>
        <p:nvSpPr>
          <p:cNvPr id="197" name="TextBox 196">
            <a:extLst>
              <a:ext uri="{FF2B5EF4-FFF2-40B4-BE49-F238E27FC236}">
                <a16:creationId xmlns:a16="http://schemas.microsoft.com/office/drawing/2014/main" id="{4B017FF3-A7DA-45D9-B87B-2F345D15D162}"/>
              </a:ext>
            </a:extLst>
          </p:cNvPr>
          <p:cNvSpPr txBox="1"/>
          <p:nvPr/>
        </p:nvSpPr>
        <p:spPr>
          <a:xfrm>
            <a:off x="5158847" y="574054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12</a:t>
            </a:r>
          </a:p>
        </p:txBody>
      </p:sp>
      <p:sp>
        <p:nvSpPr>
          <p:cNvPr id="198" name="TextBox 197">
            <a:extLst>
              <a:ext uri="{FF2B5EF4-FFF2-40B4-BE49-F238E27FC236}">
                <a16:creationId xmlns:a16="http://schemas.microsoft.com/office/drawing/2014/main" id="{96CBF72C-F482-4629-8E77-C2AF75FA8BC1}"/>
              </a:ext>
            </a:extLst>
          </p:cNvPr>
          <p:cNvSpPr txBox="1"/>
          <p:nvPr/>
        </p:nvSpPr>
        <p:spPr>
          <a:xfrm>
            <a:off x="5996721" y="57339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11</a:t>
            </a:r>
          </a:p>
        </p:txBody>
      </p:sp>
      <p:sp>
        <p:nvSpPr>
          <p:cNvPr id="199" name="TextBox 198">
            <a:extLst>
              <a:ext uri="{FF2B5EF4-FFF2-40B4-BE49-F238E27FC236}">
                <a16:creationId xmlns:a16="http://schemas.microsoft.com/office/drawing/2014/main" id="{98B65AFC-BA32-4F01-BA83-FF5071A65102}"/>
              </a:ext>
            </a:extLst>
          </p:cNvPr>
          <p:cNvSpPr txBox="1"/>
          <p:nvPr/>
        </p:nvSpPr>
        <p:spPr>
          <a:xfrm>
            <a:off x="5571926" y="5243929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10</a:t>
            </a:r>
          </a:p>
        </p:txBody>
      </p:sp>
      <p:sp>
        <p:nvSpPr>
          <p:cNvPr id="200" name="TextBox 199">
            <a:extLst>
              <a:ext uri="{FF2B5EF4-FFF2-40B4-BE49-F238E27FC236}">
                <a16:creationId xmlns:a16="http://schemas.microsoft.com/office/drawing/2014/main" id="{6FA18E57-1000-4208-B4B2-F3D0BB994AFD}"/>
              </a:ext>
            </a:extLst>
          </p:cNvPr>
          <p:cNvSpPr txBox="1"/>
          <p:nvPr/>
        </p:nvSpPr>
        <p:spPr>
          <a:xfrm>
            <a:off x="7520317" y="53117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24</a:t>
            </a:r>
          </a:p>
        </p:txBody>
      </p:sp>
      <p:sp>
        <p:nvSpPr>
          <p:cNvPr id="201" name="TextBox 200">
            <a:extLst>
              <a:ext uri="{FF2B5EF4-FFF2-40B4-BE49-F238E27FC236}">
                <a16:creationId xmlns:a16="http://schemas.microsoft.com/office/drawing/2014/main" id="{72CFEC80-9FDA-40BB-B0F5-B79C5567257B}"/>
              </a:ext>
            </a:extLst>
          </p:cNvPr>
          <p:cNvSpPr txBox="1"/>
          <p:nvPr/>
        </p:nvSpPr>
        <p:spPr>
          <a:xfrm>
            <a:off x="7028752" y="5736565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26</a:t>
            </a:r>
          </a:p>
        </p:txBody>
      </p:sp>
      <p:sp>
        <p:nvSpPr>
          <p:cNvPr id="202" name="Oval 201">
            <a:extLst>
              <a:ext uri="{FF2B5EF4-FFF2-40B4-BE49-F238E27FC236}">
                <a16:creationId xmlns:a16="http://schemas.microsoft.com/office/drawing/2014/main" id="{79EB383E-36F4-415C-81D0-47E5E6E1129C}"/>
              </a:ext>
            </a:extLst>
          </p:cNvPr>
          <p:cNvSpPr/>
          <p:nvPr/>
        </p:nvSpPr>
        <p:spPr>
          <a:xfrm>
            <a:off x="3690520" y="577514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0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8526FFCB-F5D6-4C51-9CAE-3333EB46C574}"/>
              </a:ext>
            </a:extLst>
          </p:cNvPr>
          <p:cNvSpPr/>
          <p:nvPr/>
        </p:nvSpPr>
        <p:spPr>
          <a:xfrm>
            <a:off x="5618568" y="573448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4</a:t>
            </a:r>
          </a:p>
        </p:txBody>
      </p:sp>
      <p:sp>
        <p:nvSpPr>
          <p:cNvPr id="204" name="Oval 203">
            <a:extLst>
              <a:ext uri="{FF2B5EF4-FFF2-40B4-BE49-F238E27FC236}">
                <a16:creationId xmlns:a16="http://schemas.microsoft.com/office/drawing/2014/main" id="{B367B4D4-AFBA-4D61-804B-2A05AD121386}"/>
              </a:ext>
            </a:extLst>
          </p:cNvPr>
          <p:cNvSpPr/>
          <p:nvPr/>
        </p:nvSpPr>
        <p:spPr>
          <a:xfrm>
            <a:off x="7566695" y="575165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8</a:t>
            </a:r>
          </a:p>
        </p:txBody>
      </p:sp>
      <p:cxnSp>
        <p:nvCxnSpPr>
          <p:cNvPr id="205" name="Straight Connector 204">
            <a:extLst>
              <a:ext uri="{FF2B5EF4-FFF2-40B4-BE49-F238E27FC236}">
                <a16:creationId xmlns:a16="http://schemas.microsoft.com/office/drawing/2014/main" id="{D0B51E73-5B00-4BBA-8461-AAD9C61673B5}"/>
              </a:ext>
            </a:extLst>
          </p:cNvPr>
          <p:cNvCxnSpPr/>
          <p:nvPr/>
        </p:nvCxnSpPr>
        <p:spPr>
          <a:xfrm>
            <a:off x="9140081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6" name="Straight Connector 205">
            <a:extLst>
              <a:ext uri="{FF2B5EF4-FFF2-40B4-BE49-F238E27FC236}">
                <a16:creationId xmlns:a16="http://schemas.microsoft.com/office/drawing/2014/main" id="{09332D70-1CD0-491E-AB74-82F6DFE6B4C2}"/>
              </a:ext>
            </a:extLst>
          </p:cNvPr>
          <p:cNvCxnSpPr/>
          <p:nvPr/>
        </p:nvCxnSpPr>
        <p:spPr>
          <a:xfrm>
            <a:off x="9140081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7" name="Straight Connector 206">
            <a:extLst>
              <a:ext uri="{FF2B5EF4-FFF2-40B4-BE49-F238E27FC236}">
                <a16:creationId xmlns:a16="http://schemas.microsoft.com/office/drawing/2014/main" id="{D83D3FD0-32F8-47F3-88FA-0EF8F2EF98E3}"/>
              </a:ext>
            </a:extLst>
          </p:cNvPr>
          <p:cNvCxnSpPr/>
          <p:nvPr/>
        </p:nvCxnSpPr>
        <p:spPr>
          <a:xfrm>
            <a:off x="10057250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8" name="Straight Connector 207">
            <a:extLst>
              <a:ext uri="{FF2B5EF4-FFF2-40B4-BE49-F238E27FC236}">
                <a16:creationId xmlns:a16="http://schemas.microsoft.com/office/drawing/2014/main" id="{580AA8F9-7FDE-49B9-A010-F9E20D5818F5}"/>
              </a:ext>
            </a:extLst>
          </p:cNvPr>
          <p:cNvCxnSpPr/>
          <p:nvPr/>
        </p:nvCxnSpPr>
        <p:spPr>
          <a:xfrm>
            <a:off x="10090500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9" name="Straight Connector 208">
            <a:extLst>
              <a:ext uri="{FF2B5EF4-FFF2-40B4-BE49-F238E27FC236}">
                <a16:creationId xmlns:a16="http://schemas.microsoft.com/office/drawing/2014/main" id="{33E0B8B5-DE53-467F-BE21-36726B1EBC28}"/>
              </a:ext>
            </a:extLst>
          </p:cNvPr>
          <p:cNvCxnSpPr>
            <a:cxnSpLocks/>
          </p:cNvCxnSpPr>
          <p:nvPr/>
        </p:nvCxnSpPr>
        <p:spPr>
          <a:xfrm rot="5400000">
            <a:off x="9372837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0" name="Straight Connector 209">
            <a:extLst>
              <a:ext uri="{FF2B5EF4-FFF2-40B4-BE49-F238E27FC236}">
                <a16:creationId xmlns:a16="http://schemas.microsoft.com/office/drawing/2014/main" id="{A3292D51-E3A9-4317-9604-08AA3FF18D93}"/>
              </a:ext>
            </a:extLst>
          </p:cNvPr>
          <p:cNvCxnSpPr>
            <a:cxnSpLocks/>
          </p:cNvCxnSpPr>
          <p:nvPr/>
        </p:nvCxnSpPr>
        <p:spPr>
          <a:xfrm rot="5400000">
            <a:off x="9824494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1" name="Straight Connector 210">
            <a:extLst>
              <a:ext uri="{FF2B5EF4-FFF2-40B4-BE49-F238E27FC236}">
                <a16:creationId xmlns:a16="http://schemas.microsoft.com/office/drawing/2014/main" id="{83B9C6AC-B09F-4E3D-A15A-2ED974C5BA78}"/>
              </a:ext>
            </a:extLst>
          </p:cNvPr>
          <p:cNvCxnSpPr>
            <a:cxnSpLocks/>
          </p:cNvCxnSpPr>
          <p:nvPr/>
        </p:nvCxnSpPr>
        <p:spPr>
          <a:xfrm rot="5400000">
            <a:off x="9378379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2" name="Straight Connector 211">
            <a:extLst>
              <a:ext uri="{FF2B5EF4-FFF2-40B4-BE49-F238E27FC236}">
                <a16:creationId xmlns:a16="http://schemas.microsoft.com/office/drawing/2014/main" id="{EF071A50-1C69-4EF6-BA4C-2A8A0938F539}"/>
              </a:ext>
            </a:extLst>
          </p:cNvPr>
          <p:cNvCxnSpPr>
            <a:cxnSpLocks/>
          </p:cNvCxnSpPr>
          <p:nvPr/>
        </p:nvCxnSpPr>
        <p:spPr>
          <a:xfrm rot="5400000">
            <a:off x="9830036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3" name="TextBox 212">
            <a:extLst>
              <a:ext uri="{FF2B5EF4-FFF2-40B4-BE49-F238E27FC236}">
                <a16:creationId xmlns:a16="http://schemas.microsoft.com/office/drawing/2014/main" id="{BE9796ED-2E04-474A-8E1C-5A47D2C3ECBD}"/>
              </a:ext>
            </a:extLst>
          </p:cNvPr>
          <p:cNvSpPr txBox="1"/>
          <p:nvPr/>
        </p:nvSpPr>
        <p:spPr>
          <a:xfrm>
            <a:off x="9647569" y="533223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38</a:t>
            </a:r>
          </a:p>
        </p:txBody>
      </p:sp>
      <p:sp>
        <p:nvSpPr>
          <p:cNvPr id="214" name="TextBox 213">
            <a:extLst>
              <a:ext uri="{FF2B5EF4-FFF2-40B4-BE49-F238E27FC236}">
                <a16:creationId xmlns:a16="http://schemas.microsoft.com/office/drawing/2014/main" id="{DC833AD7-F811-4AC0-869B-0E2A5D0671F6}"/>
              </a:ext>
            </a:extLst>
          </p:cNvPr>
          <p:cNvSpPr txBox="1"/>
          <p:nvPr/>
        </p:nvSpPr>
        <p:spPr>
          <a:xfrm>
            <a:off x="9156004" y="5757007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39</a:t>
            </a:r>
          </a:p>
        </p:txBody>
      </p:sp>
      <p:sp>
        <p:nvSpPr>
          <p:cNvPr id="215" name="Oval 214">
            <a:extLst>
              <a:ext uri="{FF2B5EF4-FFF2-40B4-BE49-F238E27FC236}">
                <a16:creationId xmlns:a16="http://schemas.microsoft.com/office/drawing/2014/main" id="{90CFB9A1-8C5B-48D5-BD87-4D756F1854A9}"/>
              </a:ext>
            </a:extLst>
          </p:cNvPr>
          <p:cNvSpPr/>
          <p:nvPr/>
        </p:nvSpPr>
        <p:spPr>
          <a:xfrm>
            <a:off x="9693947" y="5772093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3DF98ED-EC1E-48F6-988A-70FEF25B6BA3}"/>
              </a:ext>
            </a:extLst>
          </p:cNvPr>
          <p:cNvSpPr txBox="1"/>
          <p:nvPr/>
        </p:nvSpPr>
        <p:spPr>
          <a:xfrm>
            <a:off x="7513668" y="2434129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10</a:t>
            </a:r>
          </a:p>
        </p:txBody>
      </p:sp>
      <p:sp>
        <p:nvSpPr>
          <p:cNvPr id="216" name="TextBox 215">
            <a:extLst>
              <a:ext uri="{FF2B5EF4-FFF2-40B4-BE49-F238E27FC236}">
                <a16:creationId xmlns:a16="http://schemas.microsoft.com/office/drawing/2014/main" id="{2661A735-57B8-4886-AEBF-CA3B2BD441C5}"/>
              </a:ext>
            </a:extLst>
          </p:cNvPr>
          <p:cNvSpPr txBox="1"/>
          <p:nvPr/>
        </p:nvSpPr>
        <p:spPr>
          <a:xfrm>
            <a:off x="7494061" y="80231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11</a:t>
            </a:r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146449BF-740B-4A35-9524-E76648F8F336}"/>
              </a:ext>
            </a:extLst>
          </p:cNvPr>
          <p:cNvSpPr txBox="1"/>
          <p:nvPr/>
        </p:nvSpPr>
        <p:spPr>
          <a:xfrm>
            <a:off x="9657714" y="578355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12</a:t>
            </a:r>
          </a:p>
        </p:txBody>
      </p:sp>
      <p:sp>
        <p:nvSpPr>
          <p:cNvPr id="218" name="TextBox 217">
            <a:extLst>
              <a:ext uri="{FF2B5EF4-FFF2-40B4-BE49-F238E27FC236}">
                <a16:creationId xmlns:a16="http://schemas.microsoft.com/office/drawing/2014/main" id="{6593B89B-7400-470E-B7A3-D06B1F9F08C7}"/>
              </a:ext>
            </a:extLst>
          </p:cNvPr>
          <p:cNvSpPr txBox="1"/>
          <p:nvPr/>
        </p:nvSpPr>
        <p:spPr>
          <a:xfrm>
            <a:off x="9657714" y="4075448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13</a:t>
            </a:r>
          </a:p>
        </p:txBody>
      </p:sp>
      <p:sp>
        <p:nvSpPr>
          <p:cNvPr id="219" name="TextBox 218">
            <a:extLst>
              <a:ext uri="{FF2B5EF4-FFF2-40B4-BE49-F238E27FC236}">
                <a16:creationId xmlns:a16="http://schemas.microsoft.com/office/drawing/2014/main" id="{37A1C2DE-BBE1-4F78-B8D5-193FD0B13276}"/>
              </a:ext>
            </a:extLst>
          </p:cNvPr>
          <p:cNvSpPr txBox="1"/>
          <p:nvPr/>
        </p:nvSpPr>
        <p:spPr>
          <a:xfrm>
            <a:off x="9657714" y="2431545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14</a:t>
            </a:r>
          </a:p>
        </p:txBody>
      </p:sp>
      <p:sp>
        <p:nvSpPr>
          <p:cNvPr id="220" name="TextBox 219">
            <a:extLst>
              <a:ext uri="{FF2B5EF4-FFF2-40B4-BE49-F238E27FC236}">
                <a16:creationId xmlns:a16="http://schemas.microsoft.com/office/drawing/2014/main" id="{D031CE1C-8E99-454C-A9C7-DE25434AA1FD}"/>
              </a:ext>
            </a:extLst>
          </p:cNvPr>
          <p:cNvSpPr txBox="1"/>
          <p:nvPr/>
        </p:nvSpPr>
        <p:spPr>
          <a:xfrm>
            <a:off x="9634792" y="813824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15</a:t>
            </a:r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D4AA9E25-5D5A-40BA-A074-83ED6A599A88}"/>
              </a:ext>
            </a:extLst>
          </p:cNvPr>
          <p:cNvSpPr txBox="1"/>
          <p:nvPr/>
        </p:nvSpPr>
        <p:spPr>
          <a:xfrm>
            <a:off x="5548896" y="4470372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15</a:t>
            </a:r>
          </a:p>
        </p:txBody>
      </p:sp>
      <p:sp>
        <p:nvSpPr>
          <p:cNvPr id="222" name="TextBox 221">
            <a:extLst>
              <a:ext uri="{FF2B5EF4-FFF2-40B4-BE49-F238E27FC236}">
                <a16:creationId xmlns:a16="http://schemas.microsoft.com/office/drawing/2014/main" id="{3AC04311-6C85-41FC-839D-A4E7E9A50F96}"/>
              </a:ext>
            </a:extLst>
          </p:cNvPr>
          <p:cNvSpPr txBox="1"/>
          <p:nvPr/>
        </p:nvSpPr>
        <p:spPr>
          <a:xfrm>
            <a:off x="3669032" y="4454983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</a:t>
            </a:r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id="{EC67C406-3473-483C-9B8B-75D4DCA952E9}"/>
              </a:ext>
            </a:extLst>
          </p:cNvPr>
          <p:cNvSpPr txBox="1"/>
          <p:nvPr/>
        </p:nvSpPr>
        <p:spPr>
          <a:xfrm>
            <a:off x="7971877" y="574755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25</a:t>
            </a: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1065E2EE-C344-4629-A677-84089041A29E}"/>
              </a:ext>
            </a:extLst>
          </p:cNvPr>
          <p:cNvSpPr txBox="1"/>
          <p:nvPr/>
        </p:nvSpPr>
        <p:spPr>
          <a:xfrm>
            <a:off x="7961131" y="4030810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28</a:t>
            </a:r>
          </a:p>
        </p:txBody>
      </p:sp>
      <p:sp>
        <p:nvSpPr>
          <p:cNvPr id="225" name="TextBox 224">
            <a:extLst>
              <a:ext uri="{FF2B5EF4-FFF2-40B4-BE49-F238E27FC236}">
                <a16:creationId xmlns:a16="http://schemas.microsoft.com/office/drawing/2014/main" id="{AF204BDA-2A73-4F05-8DF3-8544788D6B3E}"/>
              </a:ext>
            </a:extLst>
          </p:cNvPr>
          <p:cNvSpPr txBox="1"/>
          <p:nvPr/>
        </p:nvSpPr>
        <p:spPr>
          <a:xfrm>
            <a:off x="7956449" y="240239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32</a:t>
            </a:r>
          </a:p>
        </p:txBody>
      </p:sp>
      <p:sp>
        <p:nvSpPr>
          <p:cNvPr id="226" name="TextBox 225">
            <a:extLst>
              <a:ext uri="{FF2B5EF4-FFF2-40B4-BE49-F238E27FC236}">
                <a16:creationId xmlns:a16="http://schemas.microsoft.com/office/drawing/2014/main" id="{C387C7A3-82A7-4914-BD62-0DFC0FEB251D}"/>
              </a:ext>
            </a:extLst>
          </p:cNvPr>
          <p:cNvSpPr txBox="1"/>
          <p:nvPr/>
        </p:nvSpPr>
        <p:spPr>
          <a:xfrm>
            <a:off x="7927590" y="750196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35</a:t>
            </a:r>
          </a:p>
        </p:txBody>
      </p:sp>
      <p:sp>
        <p:nvSpPr>
          <p:cNvPr id="227" name="TextBox 226">
            <a:extLst>
              <a:ext uri="{FF2B5EF4-FFF2-40B4-BE49-F238E27FC236}">
                <a16:creationId xmlns:a16="http://schemas.microsoft.com/office/drawing/2014/main" id="{24B2C312-6AE2-44AE-8A55-66676FEF4370}"/>
              </a:ext>
            </a:extLst>
          </p:cNvPr>
          <p:cNvSpPr txBox="1"/>
          <p:nvPr/>
        </p:nvSpPr>
        <p:spPr>
          <a:xfrm>
            <a:off x="9605593" y="448997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41</a:t>
            </a:r>
          </a:p>
        </p:txBody>
      </p:sp>
      <p:sp>
        <p:nvSpPr>
          <p:cNvPr id="228" name="TextBox 227">
            <a:extLst>
              <a:ext uri="{FF2B5EF4-FFF2-40B4-BE49-F238E27FC236}">
                <a16:creationId xmlns:a16="http://schemas.microsoft.com/office/drawing/2014/main" id="{D3BCAC53-632D-4A86-A5A0-F8F2B121B315}"/>
              </a:ext>
            </a:extLst>
          </p:cNvPr>
          <p:cNvSpPr txBox="1"/>
          <p:nvPr/>
        </p:nvSpPr>
        <p:spPr>
          <a:xfrm>
            <a:off x="7495716" y="4463434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29</a:t>
            </a:r>
          </a:p>
        </p:txBody>
      </p:sp>
    </p:spTree>
    <p:extLst>
      <p:ext uri="{BB962C8B-B14F-4D97-AF65-F5344CB8AC3E}">
        <p14:creationId xmlns:p14="http://schemas.microsoft.com/office/powerpoint/2010/main" val="20519669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Time1</a:t>
            </a: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580748E-8AE1-4B6E-ACC9-00903A56A71A}"/>
              </a:ext>
            </a:extLst>
          </p:cNvPr>
          <p:cNvCxnSpPr/>
          <p:nvPr/>
        </p:nvCxnSpPr>
        <p:spPr>
          <a:xfrm>
            <a:off x="3142214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F112203-54FA-4C99-B84C-6E56067C208F}"/>
              </a:ext>
            </a:extLst>
          </p:cNvPr>
          <p:cNvCxnSpPr/>
          <p:nvPr/>
        </p:nvCxnSpPr>
        <p:spPr>
          <a:xfrm>
            <a:off x="3142214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A78A43E-4020-48E6-80D2-3B5BD93CAFA1}"/>
              </a:ext>
            </a:extLst>
          </p:cNvPr>
          <p:cNvCxnSpPr/>
          <p:nvPr/>
        </p:nvCxnSpPr>
        <p:spPr>
          <a:xfrm>
            <a:off x="3992883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02B3C7B5-DB5B-4D93-881A-0DF13CDE2543}"/>
              </a:ext>
            </a:extLst>
          </p:cNvPr>
          <p:cNvCxnSpPr/>
          <p:nvPr/>
        </p:nvCxnSpPr>
        <p:spPr>
          <a:xfrm>
            <a:off x="4009508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424874C-3176-48F7-9A50-9A1E7178CD8F}"/>
              </a:ext>
            </a:extLst>
          </p:cNvPr>
          <p:cNvCxnSpPr>
            <a:cxnSpLocks/>
          </p:cNvCxnSpPr>
          <p:nvPr/>
        </p:nvCxnSpPr>
        <p:spPr>
          <a:xfrm rot="5400000">
            <a:off x="337497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1CBDCCAF-F864-4D26-8620-366AAE5D5AE5}"/>
              </a:ext>
            </a:extLst>
          </p:cNvPr>
          <p:cNvCxnSpPr>
            <a:cxnSpLocks/>
          </p:cNvCxnSpPr>
          <p:nvPr/>
        </p:nvCxnSpPr>
        <p:spPr>
          <a:xfrm rot="5400000">
            <a:off x="3760127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7DF56343-2E7E-4D05-83B2-643A8583D633}"/>
              </a:ext>
            </a:extLst>
          </p:cNvPr>
          <p:cNvCxnSpPr>
            <a:cxnSpLocks/>
          </p:cNvCxnSpPr>
          <p:nvPr/>
        </p:nvCxnSpPr>
        <p:spPr>
          <a:xfrm rot="5400000">
            <a:off x="338051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BDD89967-30F6-4F64-9F19-0B8137FE7937}"/>
              </a:ext>
            </a:extLst>
          </p:cNvPr>
          <p:cNvCxnSpPr>
            <a:cxnSpLocks/>
          </p:cNvCxnSpPr>
          <p:nvPr/>
        </p:nvCxnSpPr>
        <p:spPr>
          <a:xfrm rot="5400000">
            <a:off x="3765669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D0DCD742-59AC-4C3D-87DE-26E0B5344D4D}"/>
              </a:ext>
            </a:extLst>
          </p:cNvPr>
          <p:cNvCxnSpPr/>
          <p:nvPr/>
        </p:nvCxnSpPr>
        <p:spPr>
          <a:xfrm>
            <a:off x="3142214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36CF4AC9-0605-470A-966B-CFE61454A7F1}"/>
              </a:ext>
            </a:extLst>
          </p:cNvPr>
          <p:cNvCxnSpPr/>
          <p:nvPr/>
        </p:nvCxnSpPr>
        <p:spPr>
          <a:xfrm>
            <a:off x="3142214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E81DB01E-1872-4AD9-B557-5D9D57331ECA}"/>
              </a:ext>
            </a:extLst>
          </p:cNvPr>
          <p:cNvCxnSpPr/>
          <p:nvPr/>
        </p:nvCxnSpPr>
        <p:spPr>
          <a:xfrm>
            <a:off x="3992883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E9DAAF38-94CD-4B19-8BDD-BABB51B47D3C}"/>
              </a:ext>
            </a:extLst>
          </p:cNvPr>
          <p:cNvCxnSpPr/>
          <p:nvPr/>
        </p:nvCxnSpPr>
        <p:spPr>
          <a:xfrm>
            <a:off x="4009508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AB5A6611-5913-4F2B-AE2D-881B83D8484B}"/>
              </a:ext>
            </a:extLst>
          </p:cNvPr>
          <p:cNvCxnSpPr>
            <a:cxnSpLocks/>
          </p:cNvCxnSpPr>
          <p:nvPr/>
        </p:nvCxnSpPr>
        <p:spPr>
          <a:xfrm rot="5400000">
            <a:off x="337497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DC3FCE32-2153-463F-9BC6-6D2E25081212}"/>
              </a:ext>
            </a:extLst>
          </p:cNvPr>
          <p:cNvCxnSpPr>
            <a:cxnSpLocks/>
          </p:cNvCxnSpPr>
          <p:nvPr/>
        </p:nvCxnSpPr>
        <p:spPr>
          <a:xfrm rot="5400000">
            <a:off x="3760127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C920DA1C-BEAA-46C7-8EF3-0228F4A28D70}"/>
              </a:ext>
            </a:extLst>
          </p:cNvPr>
          <p:cNvCxnSpPr>
            <a:cxnSpLocks/>
          </p:cNvCxnSpPr>
          <p:nvPr/>
        </p:nvCxnSpPr>
        <p:spPr>
          <a:xfrm rot="5400000">
            <a:off x="338051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EDACD387-5977-4F14-86BA-454D83771590}"/>
              </a:ext>
            </a:extLst>
          </p:cNvPr>
          <p:cNvCxnSpPr>
            <a:cxnSpLocks/>
          </p:cNvCxnSpPr>
          <p:nvPr/>
        </p:nvCxnSpPr>
        <p:spPr>
          <a:xfrm rot="5400000">
            <a:off x="3765669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DD0B62D1-F4E3-4E35-B33A-6E1BAB98BF7A}"/>
              </a:ext>
            </a:extLst>
          </p:cNvPr>
          <p:cNvCxnSpPr/>
          <p:nvPr/>
        </p:nvCxnSpPr>
        <p:spPr>
          <a:xfrm>
            <a:off x="3142214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08E60B03-981E-4939-9D94-50C161DD8AA7}"/>
              </a:ext>
            </a:extLst>
          </p:cNvPr>
          <p:cNvCxnSpPr/>
          <p:nvPr/>
        </p:nvCxnSpPr>
        <p:spPr>
          <a:xfrm>
            <a:off x="3142214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A58859B7-005B-46F9-B728-4AB3E8B09DB8}"/>
              </a:ext>
            </a:extLst>
          </p:cNvPr>
          <p:cNvCxnSpPr/>
          <p:nvPr/>
        </p:nvCxnSpPr>
        <p:spPr>
          <a:xfrm>
            <a:off x="3992883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FBB3457-2E13-477E-BC0E-3D29D8EEE338}"/>
              </a:ext>
            </a:extLst>
          </p:cNvPr>
          <p:cNvCxnSpPr/>
          <p:nvPr/>
        </p:nvCxnSpPr>
        <p:spPr>
          <a:xfrm>
            <a:off x="4009508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5821CE01-C8F9-4753-B58E-5C781B551F03}"/>
              </a:ext>
            </a:extLst>
          </p:cNvPr>
          <p:cNvCxnSpPr>
            <a:cxnSpLocks/>
          </p:cNvCxnSpPr>
          <p:nvPr/>
        </p:nvCxnSpPr>
        <p:spPr>
          <a:xfrm rot="5400000">
            <a:off x="33749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2B9FEAD7-1A62-4660-A31C-D60010E00E01}"/>
              </a:ext>
            </a:extLst>
          </p:cNvPr>
          <p:cNvCxnSpPr>
            <a:cxnSpLocks/>
          </p:cNvCxnSpPr>
          <p:nvPr/>
        </p:nvCxnSpPr>
        <p:spPr>
          <a:xfrm rot="5400000">
            <a:off x="3760127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0BB80D3A-D26D-4F52-AFEE-5F177ECE3368}"/>
              </a:ext>
            </a:extLst>
          </p:cNvPr>
          <p:cNvCxnSpPr>
            <a:cxnSpLocks/>
          </p:cNvCxnSpPr>
          <p:nvPr/>
        </p:nvCxnSpPr>
        <p:spPr>
          <a:xfrm rot="5400000">
            <a:off x="33805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80DE78F-EE46-4D28-99B2-EC54DC575066}"/>
              </a:ext>
            </a:extLst>
          </p:cNvPr>
          <p:cNvCxnSpPr>
            <a:cxnSpLocks/>
          </p:cNvCxnSpPr>
          <p:nvPr/>
        </p:nvCxnSpPr>
        <p:spPr>
          <a:xfrm rot="5400000">
            <a:off x="3765669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F6095E0E-C099-4587-A4A9-6FA00222F9E0}"/>
              </a:ext>
            </a:extLst>
          </p:cNvPr>
          <p:cNvCxnSpPr/>
          <p:nvPr/>
        </p:nvCxnSpPr>
        <p:spPr>
          <a:xfrm>
            <a:off x="507353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21CD2C4C-B81B-4D25-BD7D-64F98680A4E8}"/>
              </a:ext>
            </a:extLst>
          </p:cNvPr>
          <p:cNvCxnSpPr/>
          <p:nvPr/>
        </p:nvCxnSpPr>
        <p:spPr>
          <a:xfrm>
            <a:off x="507353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60160A1C-452E-45CE-8A23-A240BD212543}"/>
              </a:ext>
            </a:extLst>
          </p:cNvPr>
          <p:cNvCxnSpPr/>
          <p:nvPr/>
        </p:nvCxnSpPr>
        <p:spPr>
          <a:xfrm>
            <a:off x="5957456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89E95D04-2B8A-47E3-8D70-034662126901}"/>
              </a:ext>
            </a:extLst>
          </p:cNvPr>
          <p:cNvCxnSpPr/>
          <p:nvPr/>
        </p:nvCxnSpPr>
        <p:spPr>
          <a:xfrm>
            <a:off x="5974081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6DFFCA19-F0B3-400D-999F-271AA8122763}"/>
              </a:ext>
            </a:extLst>
          </p:cNvPr>
          <p:cNvCxnSpPr>
            <a:cxnSpLocks/>
          </p:cNvCxnSpPr>
          <p:nvPr/>
        </p:nvCxnSpPr>
        <p:spPr>
          <a:xfrm rot="5400000">
            <a:off x="530629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CCA81AE2-9098-4C70-9129-A93B0CCCA5FB}"/>
              </a:ext>
            </a:extLst>
          </p:cNvPr>
          <p:cNvCxnSpPr>
            <a:cxnSpLocks/>
          </p:cNvCxnSpPr>
          <p:nvPr/>
        </p:nvCxnSpPr>
        <p:spPr>
          <a:xfrm rot="5400000">
            <a:off x="572470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6F5C8F2-1506-465C-A497-2D3BF1A56C00}"/>
              </a:ext>
            </a:extLst>
          </p:cNvPr>
          <p:cNvCxnSpPr>
            <a:cxnSpLocks/>
          </p:cNvCxnSpPr>
          <p:nvPr/>
        </p:nvCxnSpPr>
        <p:spPr>
          <a:xfrm rot="5400000">
            <a:off x="531183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65A43408-A37D-4B1C-B9BF-4BA91192E31B}"/>
              </a:ext>
            </a:extLst>
          </p:cNvPr>
          <p:cNvCxnSpPr>
            <a:cxnSpLocks/>
          </p:cNvCxnSpPr>
          <p:nvPr/>
        </p:nvCxnSpPr>
        <p:spPr>
          <a:xfrm rot="5400000">
            <a:off x="573024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19783E1F-FE2D-410F-85BF-38562BF54326}"/>
              </a:ext>
            </a:extLst>
          </p:cNvPr>
          <p:cNvCxnSpPr/>
          <p:nvPr/>
        </p:nvCxnSpPr>
        <p:spPr>
          <a:xfrm>
            <a:off x="507353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518C617C-77AE-41B1-B280-57EC1E10CA02}"/>
              </a:ext>
            </a:extLst>
          </p:cNvPr>
          <p:cNvCxnSpPr/>
          <p:nvPr/>
        </p:nvCxnSpPr>
        <p:spPr>
          <a:xfrm>
            <a:off x="507353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4E2A083-1732-4A39-A2FD-8806A4122FDF}"/>
              </a:ext>
            </a:extLst>
          </p:cNvPr>
          <p:cNvCxnSpPr/>
          <p:nvPr/>
        </p:nvCxnSpPr>
        <p:spPr>
          <a:xfrm>
            <a:off x="5990706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97029761-A6A2-4F27-A0BD-00FDB48ACD4B}"/>
              </a:ext>
            </a:extLst>
          </p:cNvPr>
          <p:cNvCxnSpPr/>
          <p:nvPr/>
        </p:nvCxnSpPr>
        <p:spPr>
          <a:xfrm>
            <a:off x="599070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10FA597F-C70C-47E0-9BC2-5D724DA25E9F}"/>
              </a:ext>
            </a:extLst>
          </p:cNvPr>
          <p:cNvCxnSpPr>
            <a:cxnSpLocks/>
          </p:cNvCxnSpPr>
          <p:nvPr/>
        </p:nvCxnSpPr>
        <p:spPr>
          <a:xfrm rot="5400000">
            <a:off x="530629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CAAC6453-9D37-4C7D-9773-95AA7772860B}"/>
              </a:ext>
            </a:extLst>
          </p:cNvPr>
          <p:cNvCxnSpPr>
            <a:cxnSpLocks/>
          </p:cNvCxnSpPr>
          <p:nvPr/>
        </p:nvCxnSpPr>
        <p:spPr>
          <a:xfrm rot="5400000">
            <a:off x="575795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ED96F827-A090-475B-B000-9CACC6493A8B}"/>
              </a:ext>
            </a:extLst>
          </p:cNvPr>
          <p:cNvCxnSpPr>
            <a:cxnSpLocks/>
          </p:cNvCxnSpPr>
          <p:nvPr/>
        </p:nvCxnSpPr>
        <p:spPr>
          <a:xfrm rot="5400000">
            <a:off x="531183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724810BC-DD1E-452E-AA48-48E7F45A4C31}"/>
              </a:ext>
            </a:extLst>
          </p:cNvPr>
          <p:cNvCxnSpPr>
            <a:cxnSpLocks/>
          </p:cNvCxnSpPr>
          <p:nvPr/>
        </p:nvCxnSpPr>
        <p:spPr>
          <a:xfrm rot="5400000">
            <a:off x="576349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C33C9A09-AD4B-45A3-B25C-B8648BD16808}"/>
              </a:ext>
            </a:extLst>
          </p:cNvPr>
          <p:cNvCxnSpPr/>
          <p:nvPr/>
        </p:nvCxnSpPr>
        <p:spPr>
          <a:xfrm>
            <a:off x="507353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18D5C963-CA1D-46F3-9218-D6E6224C02CD}"/>
              </a:ext>
            </a:extLst>
          </p:cNvPr>
          <p:cNvCxnSpPr/>
          <p:nvPr/>
        </p:nvCxnSpPr>
        <p:spPr>
          <a:xfrm>
            <a:off x="507353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3A4E0D9F-0608-436A-91B3-8BDBE4632662}"/>
              </a:ext>
            </a:extLst>
          </p:cNvPr>
          <p:cNvCxnSpPr/>
          <p:nvPr/>
        </p:nvCxnSpPr>
        <p:spPr>
          <a:xfrm>
            <a:off x="592420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AE0ADFF4-74E3-41F5-8D13-A6C25252ECB3}"/>
              </a:ext>
            </a:extLst>
          </p:cNvPr>
          <p:cNvCxnSpPr/>
          <p:nvPr/>
        </p:nvCxnSpPr>
        <p:spPr>
          <a:xfrm>
            <a:off x="592420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CAB31D24-A65A-468D-8B6A-B720124EFDEC}"/>
              </a:ext>
            </a:extLst>
          </p:cNvPr>
          <p:cNvCxnSpPr>
            <a:cxnSpLocks/>
          </p:cNvCxnSpPr>
          <p:nvPr/>
        </p:nvCxnSpPr>
        <p:spPr>
          <a:xfrm rot="5400000">
            <a:off x="530629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3FE77239-A2F0-4BF3-A611-ABABAE31FB66}"/>
              </a:ext>
            </a:extLst>
          </p:cNvPr>
          <p:cNvCxnSpPr>
            <a:cxnSpLocks/>
          </p:cNvCxnSpPr>
          <p:nvPr/>
        </p:nvCxnSpPr>
        <p:spPr>
          <a:xfrm rot="5400000">
            <a:off x="569145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8E91C4BE-C27D-4043-8323-0AFD22C06F94}"/>
              </a:ext>
            </a:extLst>
          </p:cNvPr>
          <p:cNvCxnSpPr>
            <a:cxnSpLocks/>
          </p:cNvCxnSpPr>
          <p:nvPr/>
        </p:nvCxnSpPr>
        <p:spPr>
          <a:xfrm rot="5400000">
            <a:off x="531183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1DB96B3B-B700-4F0E-A08C-AAA7C24E520A}"/>
              </a:ext>
            </a:extLst>
          </p:cNvPr>
          <p:cNvCxnSpPr>
            <a:cxnSpLocks/>
          </p:cNvCxnSpPr>
          <p:nvPr/>
        </p:nvCxnSpPr>
        <p:spPr>
          <a:xfrm rot="5400000">
            <a:off x="569699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C84105DE-3747-4FB3-9FA7-B9789C63C76A}"/>
              </a:ext>
            </a:extLst>
          </p:cNvPr>
          <p:cNvCxnSpPr/>
          <p:nvPr/>
        </p:nvCxnSpPr>
        <p:spPr>
          <a:xfrm>
            <a:off x="698545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9F45617C-5346-444A-BEA0-58650CB59E8F}"/>
              </a:ext>
            </a:extLst>
          </p:cNvPr>
          <p:cNvCxnSpPr/>
          <p:nvPr/>
        </p:nvCxnSpPr>
        <p:spPr>
          <a:xfrm>
            <a:off x="698545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974F6906-D799-4D21-8472-FE8123027884}"/>
              </a:ext>
            </a:extLst>
          </p:cNvPr>
          <p:cNvCxnSpPr/>
          <p:nvPr/>
        </p:nvCxnSpPr>
        <p:spPr>
          <a:xfrm>
            <a:off x="7886001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938EC8C4-4D1C-4197-8BE3-334EC8E74502}"/>
              </a:ext>
            </a:extLst>
          </p:cNvPr>
          <p:cNvCxnSpPr/>
          <p:nvPr/>
        </p:nvCxnSpPr>
        <p:spPr>
          <a:xfrm>
            <a:off x="7902626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3" name="Straight Connector 92">
            <a:extLst>
              <a:ext uri="{FF2B5EF4-FFF2-40B4-BE49-F238E27FC236}">
                <a16:creationId xmlns:a16="http://schemas.microsoft.com/office/drawing/2014/main" id="{6D8DECE3-CB7E-44AF-B1DD-09A6DD29FF78}"/>
              </a:ext>
            </a:extLst>
          </p:cNvPr>
          <p:cNvCxnSpPr>
            <a:cxnSpLocks/>
          </p:cNvCxnSpPr>
          <p:nvPr/>
        </p:nvCxnSpPr>
        <p:spPr>
          <a:xfrm rot="5400000">
            <a:off x="721821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2AD69DE2-AF90-48E0-BCEC-0E62003D0BCD}"/>
              </a:ext>
            </a:extLst>
          </p:cNvPr>
          <p:cNvCxnSpPr>
            <a:cxnSpLocks/>
          </p:cNvCxnSpPr>
          <p:nvPr/>
        </p:nvCxnSpPr>
        <p:spPr>
          <a:xfrm rot="5400000">
            <a:off x="7653245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A332533D-2B1A-4B65-953A-0499D1CFB9CF}"/>
              </a:ext>
            </a:extLst>
          </p:cNvPr>
          <p:cNvCxnSpPr>
            <a:cxnSpLocks/>
          </p:cNvCxnSpPr>
          <p:nvPr/>
        </p:nvCxnSpPr>
        <p:spPr>
          <a:xfrm rot="5400000">
            <a:off x="722375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D81ED9B9-E71A-4E2A-B6FF-C36553261640}"/>
              </a:ext>
            </a:extLst>
          </p:cNvPr>
          <p:cNvCxnSpPr>
            <a:cxnSpLocks/>
          </p:cNvCxnSpPr>
          <p:nvPr/>
        </p:nvCxnSpPr>
        <p:spPr>
          <a:xfrm rot="5400000">
            <a:off x="7658787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51086736-5F69-434F-A141-616453730466}"/>
              </a:ext>
            </a:extLst>
          </p:cNvPr>
          <p:cNvCxnSpPr/>
          <p:nvPr/>
        </p:nvCxnSpPr>
        <p:spPr>
          <a:xfrm>
            <a:off x="698545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D120BB95-491A-430E-A90F-893681D60B58}"/>
              </a:ext>
            </a:extLst>
          </p:cNvPr>
          <p:cNvCxnSpPr/>
          <p:nvPr/>
        </p:nvCxnSpPr>
        <p:spPr>
          <a:xfrm>
            <a:off x="698545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4B359A20-5EFE-4D31-AA1E-46FF09B68D4C}"/>
              </a:ext>
            </a:extLst>
          </p:cNvPr>
          <p:cNvCxnSpPr/>
          <p:nvPr/>
        </p:nvCxnSpPr>
        <p:spPr>
          <a:xfrm>
            <a:off x="7919251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EF1DAB11-96FD-4118-A413-F9EA204B6501}"/>
              </a:ext>
            </a:extLst>
          </p:cNvPr>
          <p:cNvCxnSpPr/>
          <p:nvPr/>
        </p:nvCxnSpPr>
        <p:spPr>
          <a:xfrm>
            <a:off x="793587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14A300C5-72C6-49F5-A61B-802C8E102D2C}"/>
              </a:ext>
            </a:extLst>
          </p:cNvPr>
          <p:cNvCxnSpPr>
            <a:cxnSpLocks/>
          </p:cNvCxnSpPr>
          <p:nvPr/>
        </p:nvCxnSpPr>
        <p:spPr>
          <a:xfrm rot="5400000">
            <a:off x="721821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AC3C97C9-5C71-4A11-AA0B-9FED9A820381}"/>
              </a:ext>
            </a:extLst>
          </p:cNvPr>
          <p:cNvCxnSpPr>
            <a:cxnSpLocks/>
          </p:cNvCxnSpPr>
          <p:nvPr/>
        </p:nvCxnSpPr>
        <p:spPr>
          <a:xfrm rot="5400000">
            <a:off x="7686495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A1E8E120-7E1D-4948-97E8-5BC66A18FF3B}"/>
              </a:ext>
            </a:extLst>
          </p:cNvPr>
          <p:cNvCxnSpPr>
            <a:cxnSpLocks/>
          </p:cNvCxnSpPr>
          <p:nvPr/>
        </p:nvCxnSpPr>
        <p:spPr>
          <a:xfrm rot="5400000">
            <a:off x="722375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CDAF9D8D-2746-4010-A282-27960DEE1E53}"/>
              </a:ext>
            </a:extLst>
          </p:cNvPr>
          <p:cNvCxnSpPr>
            <a:cxnSpLocks/>
          </p:cNvCxnSpPr>
          <p:nvPr/>
        </p:nvCxnSpPr>
        <p:spPr>
          <a:xfrm rot="5400000">
            <a:off x="7692037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B495837F-D8E8-4A7E-9F4B-C3C2E39E1EEE}"/>
              </a:ext>
            </a:extLst>
          </p:cNvPr>
          <p:cNvCxnSpPr/>
          <p:nvPr/>
        </p:nvCxnSpPr>
        <p:spPr>
          <a:xfrm>
            <a:off x="698545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EEAABAC6-AAB1-48C1-AD11-5192326006B2}"/>
              </a:ext>
            </a:extLst>
          </p:cNvPr>
          <p:cNvCxnSpPr/>
          <p:nvPr/>
        </p:nvCxnSpPr>
        <p:spPr>
          <a:xfrm>
            <a:off x="698545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2285D162-DF13-4548-A0B4-00990FC1D75D}"/>
              </a:ext>
            </a:extLst>
          </p:cNvPr>
          <p:cNvCxnSpPr/>
          <p:nvPr/>
        </p:nvCxnSpPr>
        <p:spPr>
          <a:xfrm>
            <a:off x="790262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804C98D7-0C45-4A1F-AE93-5CD0C970D37E}"/>
              </a:ext>
            </a:extLst>
          </p:cNvPr>
          <p:cNvCxnSpPr/>
          <p:nvPr/>
        </p:nvCxnSpPr>
        <p:spPr>
          <a:xfrm>
            <a:off x="793587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A7071FB7-6940-405E-A4B4-3E174EF0477D}"/>
              </a:ext>
            </a:extLst>
          </p:cNvPr>
          <p:cNvCxnSpPr>
            <a:cxnSpLocks/>
          </p:cNvCxnSpPr>
          <p:nvPr/>
        </p:nvCxnSpPr>
        <p:spPr>
          <a:xfrm rot="5400000">
            <a:off x="721821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FE04CA1E-F514-4808-8BE6-136600418CDD}"/>
              </a:ext>
            </a:extLst>
          </p:cNvPr>
          <p:cNvCxnSpPr>
            <a:cxnSpLocks/>
          </p:cNvCxnSpPr>
          <p:nvPr/>
        </p:nvCxnSpPr>
        <p:spPr>
          <a:xfrm rot="5400000">
            <a:off x="76698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B114BE38-CBF4-4BF8-A92F-1FC6AD7684AE}"/>
              </a:ext>
            </a:extLst>
          </p:cNvPr>
          <p:cNvCxnSpPr>
            <a:cxnSpLocks/>
          </p:cNvCxnSpPr>
          <p:nvPr/>
        </p:nvCxnSpPr>
        <p:spPr>
          <a:xfrm rot="5400000">
            <a:off x="722375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A0247A50-67B3-4DAA-AC68-6D67A98B811E}"/>
              </a:ext>
            </a:extLst>
          </p:cNvPr>
          <p:cNvCxnSpPr>
            <a:cxnSpLocks/>
          </p:cNvCxnSpPr>
          <p:nvPr/>
        </p:nvCxnSpPr>
        <p:spPr>
          <a:xfrm rot="5400000">
            <a:off x="76754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EB30E4E6-BD46-488D-A9D1-A4A2AB525AE1}"/>
              </a:ext>
            </a:extLst>
          </p:cNvPr>
          <p:cNvSpPr txBox="1"/>
          <p:nvPr/>
        </p:nvSpPr>
        <p:spPr>
          <a:xfrm>
            <a:off x="5569930" y="193560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17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6239467-D882-44D1-BA9A-5F149F133F5B}"/>
              </a:ext>
            </a:extLst>
          </p:cNvPr>
          <p:cNvSpPr txBox="1"/>
          <p:nvPr/>
        </p:nvSpPr>
        <p:spPr>
          <a:xfrm>
            <a:off x="3663148" y="3588550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95BBEBA-7E12-45A1-894F-967B3A53B4B5}"/>
              </a:ext>
            </a:extLst>
          </p:cNvPr>
          <p:cNvSpPr txBox="1"/>
          <p:nvPr/>
        </p:nvSpPr>
        <p:spPr>
          <a:xfrm>
            <a:off x="4062689" y="402455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88FBC33-66A0-43FE-919C-62F4C7EFE5AF}"/>
              </a:ext>
            </a:extLst>
          </p:cNvPr>
          <p:cNvSpPr txBox="1"/>
          <p:nvPr/>
        </p:nvSpPr>
        <p:spPr>
          <a:xfrm>
            <a:off x="3663148" y="1948654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5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E67D8D24-FF00-4529-AEDC-21FEAB930609}"/>
              </a:ext>
            </a:extLst>
          </p:cNvPr>
          <p:cNvSpPr txBox="1"/>
          <p:nvPr/>
        </p:nvSpPr>
        <p:spPr>
          <a:xfrm>
            <a:off x="3679773" y="2826336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7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974089BC-6BA2-4CEF-A6A5-43D649B3C1FA}"/>
              </a:ext>
            </a:extLst>
          </p:cNvPr>
          <p:cNvSpPr txBox="1"/>
          <p:nvPr/>
        </p:nvSpPr>
        <p:spPr>
          <a:xfrm>
            <a:off x="4039992" y="2377451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6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46DA26F-9824-411D-9531-F14A63144F16}"/>
              </a:ext>
            </a:extLst>
          </p:cNvPr>
          <p:cNvSpPr txBox="1"/>
          <p:nvPr/>
        </p:nvSpPr>
        <p:spPr>
          <a:xfrm>
            <a:off x="3679773" y="1164213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9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42AC5BFA-2E86-4062-8892-171B649944C8}"/>
              </a:ext>
            </a:extLst>
          </p:cNvPr>
          <p:cNvSpPr txBox="1"/>
          <p:nvPr/>
        </p:nvSpPr>
        <p:spPr>
          <a:xfrm>
            <a:off x="4039992" y="73788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8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A1749FDD-7BE9-4830-B2B1-7E10D28A5F81}"/>
              </a:ext>
            </a:extLst>
          </p:cNvPr>
          <p:cNvSpPr txBox="1"/>
          <p:nvPr/>
        </p:nvSpPr>
        <p:spPr>
          <a:xfrm>
            <a:off x="5114850" y="40237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16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4BBAE7B1-5B1D-48D2-972C-C8817192C6AF}"/>
              </a:ext>
            </a:extLst>
          </p:cNvPr>
          <p:cNvSpPr txBox="1"/>
          <p:nvPr/>
        </p:nvSpPr>
        <p:spPr>
          <a:xfrm>
            <a:off x="5969349" y="4017151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14</a:t>
            </a:r>
          </a:p>
        </p:txBody>
      </p:sp>
      <p:sp>
        <p:nvSpPr>
          <p:cNvPr id="165" name="TextBox 164">
            <a:extLst>
              <a:ext uri="{FF2B5EF4-FFF2-40B4-BE49-F238E27FC236}">
                <a16:creationId xmlns:a16="http://schemas.microsoft.com/office/drawing/2014/main" id="{6DB00FA5-7D5E-4902-A1EB-C36747293BE0}"/>
              </a:ext>
            </a:extLst>
          </p:cNvPr>
          <p:cNvSpPr txBox="1"/>
          <p:nvPr/>
        </p:nvSpPr>
        <p:spPr>
          <a:xfrm>
            <a:off x="5544554" y="3527134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13</a:t>
            </a: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818DEDFE-3549-4DF5-B39B-F42217CBB31B}"/>
              </a:ext>
            </a:extLst>
          </p:cNvPr>
          <p:cNvSpPr txBox="1"/>
          <p:nvPr/>
        </p:nvSpPr>
        <p:spPr>
          <a:xfrm>
            <a:off x="5594429" y="2855823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19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7DABC1A6-C0B1-4B48-8A61-AF5ACDBAD8A0}"/>
              </a:ext>
            </a:extLst>
          </p:cNvPr>
          <p:cNvSpPr txBox="1"/>
          <p:nvPr/>
        </p:nvSpPr>
        <p:spPr>
          <a:xfrm>
            <a:off x="5077725" y="2375423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20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CFBF441D-BE6B-49A4-8509-23AB156710E5}"/>
              </a:ext>
            </a:extLst>
          </p:cNvPr>
          <p:cNvSpPr txBox="1"/>
          <p:nvPr/>
        </p:nvSpPr>
        <p:spPr>
          <a:xfrm>
            <a:off x="6052474" y="237037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18</a:t>
            </a:r>
          </a:p>
        </p:txBody>
      </p:sp>
      <p:sp>
        <p:nvSpPr>
          <p:cNvPr id="169" name="TextBox 168">
            <a:extLst>
              <a:ext uri="{FF2B5EF4-FFF2-40B4-BE49-F238E27FC236}">
                <a16:creationId xmlns:a16="http://schemas.microsoft.com/office/drawing/2014/main" id="{67B77410-675B-44B4-A54D-0BF46562DCDD}"/>
              </a:ext>
            </a:extLst>
          </p:cNvPr>
          <p:cNvSpPr txBox="1"/>
          <p:nvPr/>
        </p:nvSpPr>
        <p:spPr>
          <a:xfrm>
            <a:off x="5563725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22</a:t>
            </a:r>
          </a:p>
        </p:txBody>
      </p:sp>
      <p:sp>
        <p:nvSpPr>
          <p:cNvPr id="170" name="TextBox 169">
            <a:extLst>
              <a:ext uri="{FF2B5EF4-FFF2-40B4-BE49-F238E27FC236}">
                <a16:creationId xmlns:a16="http://schemas.microsoft.com/office/drawing/2014/main" id="{7783B56B-6417-43A9-A1F6-A87DE7ED69D0}"/>
              </a:ext>
            </a:extLst>
          </p:cNvPr>
          <p:cNvSpPr txBox="1"/>
          <p:nvPr/>
        </p:nvSpPr>
        <p:spPr>
          <a:xfrm>
            <a:off x="5098225" y="73447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23</a:t>
            </a:r>
          </a:p>
        </p:txBody>
      </p:sp>
      <p:sp>
        <p:nvSpPr>
          <p:cNvPr id="171" name="TextBox 170">
            <a:extLst>
              <a:ext uri="{FF2B5EF4-FFF2-40B4-BE49-F238E27FC236}">
                <a16:creationId xmlns:a16="http://schemas.microsoft.com/office/drawing/2014/main" id="{A612E990-CFEF-4E66-91A1-E64D3DD0E254}"/>
              </a:ext>
            </a:extLst>
          </p:cNvPr>
          <p:cNvSpPr txBox="1"/>
          <p:nvPr/>
        </p:nvSpPr>
        <p:spPr>
          <a:xfrm>
            <a:off x="6019224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21</a:t>
            </a:r>
          </a:p>
        </p:txBody>
      </p:sp>
      <p:sp>
        <p:nvSpPr>
          <p:cNvPr id="172" name="TextBox 171">
            <a:extLst>
              <a:ext uri="{FF2B5EF4-FFF2-40B4-BE49-F238E27FC236}">
                <a16:creationId xmlns:a16="http://schemas.microsoft.com/office/drawing/2014/main" id="{CE8E1ADB-5133-434D-A9EB-4FD1312BFBA8}"/>
              </a:ext>
            </a:extLst>
          </p:cNvPr>
          <p:cNvSpPr txBox="1"/>
          <p:nvPr/>
        </p:nvSpPr>
        <p:spPr>
          <a:xfrm>
            <a:off x="7492945" y="359500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27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9A0BD0C9-08FF-4E7D-9C59-B91A39F63FC9}"/>
              </a:ext>
            </a:extLst>
          </p:cNvPr>
          <p:cNvSpPr txBox="1"/>
          <p:nvPr/>
        </p:nvSpPr>
        <p:spPr>
          <a:xfrm>
            <a:off x="7001380" y="4019770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30</a:t>
            </a: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A6CDF29-C09C-4DEF-A1F0-73F70C90E25E}"/>
              </a:ext>
            </a:extLst>
          </p:cNvPr>
          <p:cNvSpPr txBox="1"/>
          <p:nvPr/>
        </p:nvSpPr>
        <p:spPr>
          <a:xfrm>
            <a:off x="7502903" y="195071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31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BDB6383-C4F4-43C2-B67C-B76EC3EC99DC}"/>
              </a:ext>
            </a:extLst>
          </p:cNvPr>
          <p:cNvSpPr txBox="1"/>
          <p:nvPr/>
        </p:nvSpPr>
        <p:spPr>
          <a:xfrm>
            <a:off x="7500844" y="284523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33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074F184B-DD29-4039-A9BC-AF9471815317}"/>
              </a:ext>
            </a:extLst>
          </p:cNvPr>
          <p:cNvSpPr txBox="1"/>
          <p:nvPr/>
        </p:nvSpPr>
        <p:spPr>
          <a:xfrm>
            <a:off x="6993051" y="237750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34</a:t>
            </a:r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3B51339D-8A42-45C5-AD1F-AF1A66436FF1}"/>
              </a:ext>
            </a:extLst>
          </p:cNvPr>
          <p:cNvSpPr txBox="1"/>
          <p:nvPr/>
        </p:nvSpPr>
        <p:spPr>
          <a:xfrm>
            <a:off x="7492079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36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D3A632D0-2689-4FDD-8744-CE6F6710802B}"/>
              </a:ext>
            </a:extLst>
          </p:cNvPr>
          <p:cNvSpPr txBox="1"/>
          <p:nvPr/>
        </p:nvSpPr>
        <p:spPr>
          <a:xfrm>
            <a:off x="7009676" y="737889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37</a:t>
            </a:r>
          </a:p>
        </p:txBody>
      </p:sp>
      <p:sp>
        <p:nvSpPr>
          <p:cNvPr id="184" name="Oval 183">
            <a:extLst>
              <a:ext uri="{FF2B5EF4-FFF2-40B4-BE49-F238E27FC236}">
                <a16:creationId xmlns:a16="http://schemas.microsoft.com/office/drawing/2014/main" id="{96EABA39-60DB-435E-9BF7-A3CCACFDA11C}"/>
              </a:ext>
            </a:extLst>
          </p:cNvPr>
          <p:cNvSpPr/>
          <p:nvPr/>
        </p:nvSpPr>
        <p:spPr>
          <a:xfrm>
            <a:off x="3663148" y="40583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186" name="Oval 185">
            <a:extLst>
              <a:ext uri="{FF2B5EF4-FFF2-40B4-BE49-F238E27FC236}">
                <a16:creationId xmlns:a16="http://schemas.microsoft.com/office/drawing/2014/main" id="{72887BDE-EA63-4F08-97C8-F7C671DCBA27}"/>
              </a:ext>
            </a:extLst>
          </p:cNvPr>
          <p:cNvSpPr/>
          <p:nvPr/>
        </p:nvSpPr>
        <p:spPr>
          <a:xfrm>
            <a:off x="3660995" y="239622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187" name="Oval 186">
            <a:extLst>
              <a:ext uri="{FF2B5EF4-FFF2-40B4-BE49-F238E27FC236}">
                <a16:creationId xmlns:a16="http://schemas.microsoft.com/office/drawing/2014/main" id="{B29E4C82-996E-4172-A866-FCCAB44E9AF7}"/>
              </a:ext>
            </a:extLst>
          </p:cNvPr>
          <p:cNvSpPr/>
          <p:nvPr/>
        </p:nvSpPr>
        <p:spPr>
          <a:xfrm>
            <a:off x="3620822" y="7498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188" name="Oval 187">
            <a:extLst>
              <a:ext uri="{FF2B5EF4-FFF2-40B4-BE49-F238E27FC236}">
                <a16:creationId xmlns:a16="http://schemas.microsoft.com/office/drawing/2014/main" id="{87FF070D-6504-44CF-9D00-9258709E7588}"/>
              </a:ext>
            </a:extLst>
          </p:cNvPr>
          <p:cNvSpPr/>
          <p:nvPr/>
        </p:nvSpPr>
        <p:spPr>
          <a:xfrm>
            <a:off x="5591196" y="401769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5</a:t>
            </a:r>
          </a:p>
        </p:txBody>
      </p:sp>
      <p:sp>
        <p:nvSpPr>
          <p:cNvPr id="189" name="Oval 188">
            <a:extLst>
              <a:ext uri="{FF2B5EF4-FFF2-40B4-BE49-F238E27FC236}">
                <a16:creationId xmlns:a16="http://schemas.microsoft.com/office/drawing/2014/main" id="{064B1978-11CF-4DB7-97B8-9627CA4F8BFA}"/>
              </a:ext>
            </a:extLst>
          </p:cNvPr>
          <p:cNvSpPr/>
          <p:nvPr/>
        </p:nvSpPr>
        <p:spPr>
          <a:xfrm>
            <a:off x="5640200" y="238840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6</a:t>
            </a:r>
          </a:p>
        </p:txBody>
      </p:sp>
      <p:sp>
        <p:nvSpPr>
          <p:cNvPr id="190" name="Oval 189">
            <a:extLst>
              <a:ext uri="{FF2B5EF4-FFF2-40B4-BE49-F238E27FC236}">
                <a16:creationId xmlns:a16="http://schemas.microsoft.com/office/drawing/2014/main" id="{1C892DB0-DAEF-4A01-B228-A8E4E30732AF}"/>
              </a:ext>
            </a:extLst>
          </p:cNvPr>
          <p:cNvSpPr/>
          <p:nvPr/>
        </p:nvSpPr>
        <p:spPr>
          <a:xfrm>
            <a:off x="5625513" y="762092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7</a:t>
            </a:r>
          </a:p>
        </p:txBody>
      </p:sp>
      <p:sp>
        <p:nvSpPr>
          <p:cNvPr id="191" name="Oval 190">
            <a:extLst>
              <a:ext uri="{FF2B5EF4-FFF2-40B4-BE49-F238E27FC236}">
                <a16:creationId xmlns:a16="http://schemas.microsoft.com/office/drawing/2014/main" id="{5AFEA215-9824-46BE-A4AA-DE1900A33916}"/>
              </a:ext>
            </a:extLst>
          </p:cNvPr>
          <p:cNvSpPr/>
          <p:nvPr/>
        </p:nvSpPr>
        <p:spPr>
          <a:xfrm>
            <a:off x="7539323" y="403485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9</a:t>
            </a:r>
          </a:p>
        </p:txBody>
      </p:sp>
      <p:sp>
        <p:nvSpPr>
          <p:cNvPr id="192" name="Oval 191">
            <a:extLst>
              <a:ext uri="{FF2B5EF4-FFF2-40B4-BE49-F238E27FC236}">
                <a16:creationId xmlns:a16="http://schemas.microsoft.com/office/drawing/2014/main" id="{9C860D34-EBB0-4D56-8FF7-9FBFE0A99D9A}"/>
              </a:ext>
            </a:extLst>
          </p:cNvPr>
          <p:cNvSpPr/>
          <p:nvPr/>
        </p:nvSpPr>
        <p:spPr>
          <a:xfrm>
            <a:off x="7538452" y="240556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93" name="Oval 192">
            <a:extLst>
              <a:ext uri="{FF2B5EF4-FFF2-40B4-BE49-F238E27FC236}">
                <a16:creationId xmlns:a16="http://schemas.microsoft.com/office/drawing/2014/main" id="{759C5F1D-C6E0-40F5-8793-7D6474780D4E}"/>
              </a:ext>
            </a:extLst>
          </p:cNvPr>
          <p:cNvSpPr/>
          <p:nvPr/>
        </p:nvSpPr>
        <p:spPr>
          <a:xfrm>
            <a:off x="7523765" y="779257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124C85AF-30D8-461D-AD4A-804E0DEFD867}"/>
              </a:ext>
            </a:extLst>
          </p:cNvPr>
          <p:cNvCxnSpPr/>
          <p:nvPr/>
        </p:nvCxnSpPr>
        <p:spPr>
          <a:xfrm>
            <a:off x="9112709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5A05CB65-E094-4564-8990-3C53C9D42B7F}"/>
              </a:ext>
            </a:extLst>
          </p:cNvPr>
          <p:cNvCxnSpPr/>
          <p:nvPr/>
        </p:nvCxnSpPr>
        <p:spPr>
          <a:xfrm>
            <a:off x="9112709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D2BA92C3-7269-48FA-A4AB-DF7B77E29245}"/>
              </a:ext>
            </a:extLst>
          </p:cNvPr>
          <p:cNvCxnSpPr/>
          <p:nvPr/>
        </p:nvCxnSpPr>
        <p:spPr>
          <a:xfrm>
            <a:off x="10013253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78D4C127-E87C-4B76-A97D-A5EE6DCC2431}"/>
              </a:ext>
            </a:extLst>
          </p:cNvPr>
          <p:cNvCxnSpPr/>
          <p:nvPr/>
        </p:nvCxnSpPr>
        <p:spPr>
          <a:xfrm>
            <a:off x="10029878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EDC909ED-8EF7-47F0-8675-F52EDF03304E}"/>
              </a:ext>
            </a:extLst>
          </p:cNvPr>
          <p:cNvCxnSpPr>
            <a:cxnSpLocks/>
          </p:cNvCxnSpPr>
          <p:nvPr/>
        </p:nvCxnSpPr>
        <p:spPr>
          <a:xfrm rot="5400000">
            <a:off x="9345465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BFDB8870-2465-48D0-A188-584B4E293FCB}"/>
              </a:ext>
            </a:extLst>
          </p:cNvPr>
          <p:cNvCxnSpPr>
            <a:cxnSpLocks/>
          </p:cNvCxnSpPr>
          <p:nvPr/>
        </p:nvCxnSpPr>
        <p:spPr>
          <a:xfrm rot="5400000">
            <a:off x="9780497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C538B8E8-AF43-42F6-83B4-51824C60B941}"/>
              </a:ext>
            </a:extLst>
          </p:cNvPr>
          <p:cNvCxnSpPr>
            <a:cxnSpLocks/>
          </p:cNvCxnSpPr>
          <p:nvPr/>
        </p:nvCxnSpPr>
        <p:spPr>
          <a:xfrm rot="5400000">
            <a:off x="9351007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F9674D6B-226D-457C-A06D-690A3900465F}"/>
              </a:ext>
            </a:extLst>
          </p:cNvPr>
          <p:cNvCxnSpPr>
            <a:cxnSpLocks/>
          </p:cNvCxnSpPr>
          <p:nvPr/>
        </p:nvCxnSpPr>
        <p:spPr>
          <a:xfrm rot="5400000">
            <a:off x="9786039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7432FFF7-5898-432D-B352-52EC1EA703F3}"/>
              </a:ext>
            </a:extLst>
          </p:cNvPr>
          <p:cNvCxnSpPr/>
          <p:nvPr/>
        </p:nvCxnSpPr>
        <p:spPr>
          <a:xfrm>
            <a:off x="9112709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2C8D43CD-CFD1-4993-B1D2-9B42EEBAE293}"/>
              </a:ext>
            </a:extLst>
          </p:cNvPr>
          <p:cNvCxnSpPr/>
          <p:nvPr/>
        </p:nvCxnSpPr>
        <p:spPr>
          <a:xfrm>
            <a:off x="9112709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31E717CD-6FA0-493C-982F-31324AF3419F}"/>
              </a:ext>
            </a:extLst>
          </p:cNvPr>
          <p:cNvCxnSpPr/>
          <p:nvPr/>
        </p:nvCxnSpPr>
        <p:spPr>
          <a:xfrm>
            <a:off x="10046503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ABDC2B7F-43C8-4972-A9EA-C5E718283F64}"/>
              </a:ext>
            </a:extLst>
          </p:cNvPr>
          <p:cNvCxnSpPr/>
          <p:nvPr/>
        </p:nvCxnSpPr>
        <p:spPr>
          <a:xfrm>
            <a:off x="10063128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48794EC8-786C-4A3E-A84A-4D7D88341E16}"/>
              </a:ext>
            </a:extLst>
          </p:cNvPr>
          <p:cNvCxnSpPr>
            <a:cxnSpLocks/>
          </p:cNvCxnSpPr>
          <p:nvPr/>
        </p:nvCxnSpPr>
        <p:spPr>
          <a:xfrm rot="5400000">
            <a:off x="9345465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76F48D72-5D53-46A7-A65F-02FC85696535}"/>
              </a:ext>
            </a:extLst>
          </p:cNvPr>
          <p:cNvCxnSpPr>
            <a:cxnSpLocks/>
          </p:cNvCxnSpPr>
          <p:nvPr/>
        </p:nvCxnSpPr>
        <p:spPr>
          <a:xfrm rot="5400000">
            <a:off x="9813747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B855F01C-CE63-4805-BD6E-575A6B4A60DE}"/>
              </a:ext>
            </a:extLst>
          </p:cNvPr>
          <p:cNvCxnSpPr>
            <a:cxnSpLocks/>
          </p:cNvCxnSpPr>
          <p:nvPr/>
        </p:nvCxnSpPr>
        <p:spPr>
          <a:xfrm rot="5400000">
            <a:off x="9351007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EA4116B8-50B8-4CDB-8F09-3074D991F016}"/>
              </a:ext>
            </a:extLst>
          </p:cNvPr>
          <p:cNvCxnSpPr>
            <a:cxnSpLocks/>
          </p:cNvCxnSpPr>
          <p:nvPr/>
        </p:nvCxnSpPr>
        <p:spPr>
          <a:xfrm rot="5400000">
            <a:off x="9819289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092E0E91-90F6-4ED0-98C4-69F952348DD4}"/>
              </a:ext>
            </a:extLst>
          </p:cNvPr>
          <p:cNvCxnSpPr/>
          <p:nvPr/>
        </p:nvCxnSpPr>
        <p:spPr>
          <a:xfrm>
            <a:off x="9112709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99EB5F3A-26B2-4404-8224-A657B796CD18}"/>
              </a:ext>
            </a:extLst>
          </p:cNvPr>
          <p:cNvCxnSpPr/>
          <p:nvPr/>
        </p:nvCxnSpPr>
        <p:spPr>
          <a:xfrm>
            <a:off x="9112709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8A3CC793-914E-454A-B193-FC39F24A3E8E}"/>
              </a:ext>
            </a:extLst>
          </p:cNvPr>
          <p:cNvCxnSpPr/>
          <p:nvPr/>
        </p:nvCxnSpPr>
        <p:spPr>
          <a:xfrm>
            <a:off x="10029878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7ABD25FD-C2DA-48E2-8D5C-5B735EB8B6DB}"/>
              </a:ext>
            </a:extLst>
          </p:cNvPr>
          <p:cNvCxnSpPr/>
          <p:nvPr/>
        </p:nvCxnSpPr>
        <p:spPr>
          <a:xfrm>
            <a:off x="10063128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8" name="Straight Connector 127">
            <a:extLst>
              <a:ext uri="{FF2B5EF4-FFF2-40B4-BE49-F238E27FC236}">
                <a16:creationId xmlns:a16="http://schemas.microsoft.com/office/drawing/2014/main" id="{20710458-2945-4DD0-8F8B-4EDF43CA27E4}"/>
              </a:ext>
            </a:extLst>
          </p:cNvPr>
          <p:cNvCxnSpPr>
            <a:cxnSpLocks/>
          </p:cNvCxnSpPr>
          <p:nvPr/>
        </p:nvCxnSpPr>
        <p:spPr>
          <a:xfrm rot="5400000">
            <a:off x="9345465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>
            <a:extLst>
              <a:ext uri="{FF2B5EF4-FFF2-40B4-BE49-F238E27FC236}">
                <a16:creationId xmlns:a16="http://schemas.microsoft.com/office/drawing/2014/main" id="{2B5B6A28-D959-4BD0-BE14-40D965C4BC0D}"/>
              </a:ext>
            </a:extLst>
          </p:cNvPr>
          <p:cNvCxnSpPr>
            <a:cxnSpLocks/>
          </p:cNvCxnSpPr>
          <p:nvPr/>
        </p:nvCxnSpPr>
        <p:spPr>
          <a:xfrm rot="5400000">
            <a:off x="9797122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26EB5E8F-A568-468B-8664-0FF0C52BEC54}"/>
              </a:ext>
            </a:extLst>
          </p:cNvPr>
          <p:cNvCxnSpPr>
            <a:cxnSpLocks/>
          </p:cNvCxnSpPr>
          <p:nvPr/>
        </p:nvCxnSpPr>
        <p:spPr>
          <a:xfrm rot="5400000">
            <a:off x="9351007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1" name="Straight Connector 130">
            <a:extLst>
              <a:ext uri="{FF2B5EF4-FFF2-40B4-BE49-F238E27FC236}">
                <a16:creationId xmlns:a16="http://schemas.microsoft.com/office/drawing/2014/main" id="{17F80F68-B92F-4E8F-BCF0-D14806411443}"/>
              </a:ext>
            </a:extLst>
          </p:cNvPr>
          <p:cNvCxnSpPr>
            <a:cxnSpLocks/>
          </p:cNvCxnSpPr>
          <p:nvPr/>
        </p:nvCxnSpPr>
        <p:spPr>
          <a:xfrm rot="5400000">
            <a:off x="9802664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2" name="TextBox 131">
            <a:extLst>
              <a:ext uri="{FF2B5EF4-FFF2-40B4-BE49-F238E27FC236}">
                <a16:creationId xmlns:a16="http://schemas.microsoft.com/office/drawing/2014/main" id="{A3AA098D-B346-4405-8466-F5EE9787CBF4}"/>
              </a:ext>
            </a:extLst>
          </p:cNvPr>
          <p:cNvSpPr txBox="1"/>
          <p:nvPr/>
        </p:nvSpPr>
        <p:spPr>
          <a:xfrm>
            <a:off x="9620197" y="3615443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40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EE3C4EB3-CD95-4A85-90A9-FFECC56A21EF}"/>
              </a:ext>
            </a:extLst>
          </p:cNvPr>
          <p:cNvSpPr txBox="1"/>
          <p:nvPr/>
        </p:nvSpPr>
        <p:spPr>
          <a:xfrm>
            <a:off x="9128632" y="4040212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42</a:t>
            </a: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640CB60D-61C4-413C-91CA-EB3FAD1EA338}"/>
              </a:ext>
            </a:extLst>
          </p:cNvPr>
          <p:cNvSpPr txBox="1"/>
          <p:nvPr/>
        </p:nvSpPr>
        <p:spPr>
          <a:xfrm>
            <a:off x="9630155" y="1971160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43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13BB52D4-0D8C-422F-9B06-489A5DC54DEA}"/>
              </a:ext>
            </a:extLst>
          </p:cNvPr>
          <p:cNvSpPr txBox="1"/>
          <p:nvPr/>
        </p:nvSpPr>
        <p:spPr>
          <a:xfrm>
            <a:off x="9628096" y="286567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44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1CD6C4D2-21D6-47E4-BE33-A10C9B61DAA5}"/>
              </a:ext>
            </a:extLst>
          </p:cNvPr>
          <p:cNvSpPr txBox="1"/>
          <p:nvPr/>
        </p:nvSpPr>
        <p:spPr>
          <a:xfrm>
            <a:off x="9120303" y="239794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45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B7AD0D6B-4A67-4A06-9353-FF3FB482A952}"/>
              </a:ext>
            </a:extLst>
          </p:cNvPr>
          <p:cNvSpPr txBox="1"/>
          <p:nvPr/>
        </p:nvSpPr>
        <p:spPr>
          <a:xfrm>
            <a:off x="9619331" y="119948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46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D48D65A4-9054-4161-B85D-5F19C82A7F82}"/>
              </a:ext>
            </a:extLst>
          </p:cNvPr>
          <p:cNvSpPr txBox="1"/>
          <p:nvPr/>
        </p:nvSpPr>
        <p:spPr>
          <a:xfrm>
            <a:off x="9136928" y="758331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47</a:t>
            </a:r>
          </a:p>
        </p:txBody>
      </p:sp>
      <p:sp>
        <p:nvSpPr>
          <p:cNvPr id="139" name="Oval 138">
            <a:extLst>
              <a:ext uri="{FF2B5EF4-FFF2-40B4-BE49-F238E27FC236}">
                <a16:creationId xmlns:a16="http://schemas.microsoft.com/office/drawing/2014/main" id="{CE51C28E-FF4E-48DB-A0F1-E9648E030662}"/>
              </a:ext>
            </a:extLst>
          </p:cNvPr>
          <p:cNvSpPr/>
          <p:nvPr/>
        </p:nvSpPr>
        <p:spPr>
          <a:xfrm>
            <a:off x="9666575" y="4055298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0" name="Oval 139">
            <a:extLst>
              <a:ext uri="{FF2B5EF4-FFF2-40B4-BE49-F238E27FC236}">
                <a16:creationId xmlns:a16="http://schemas.microsoft.com/office/drawing/2014/main" id="{7353DBA7-C614-4CF1-AD83-52406F714210}"/>
              </a:ext>
            </a:extLst>
          </p:cNvPr>
          <p:cNvSpPr/>
          <p:nvPr/>
        </p:nvSpPr>
        <p:spPr>
          <a:xfrm>
            <a:off x="9665704" y="242601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1" name="Oval 140">
            <a:extLst>
              <a:ext uri="{FF2B5EF4-FFF2-40B4-BE49-F238E27FC236}">
                <a16:creationId xmlns:a16="http://schemas.microsoft.com/office/drawing/2014/main" id="{778D449F-42A3-4622-B29D-D88C0DB5B0CE}"/>
              </a:ext>
            </a:extLst>
          </p:cNvPr>
          <p:cNvSpPr/>
          <p:nvPr/>
        </p:nvSpPr>
        <p:spPr>
          <a:xfrm>
            <a:off x="9651017" y="79969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BE3A421C-2CCE-4089-A9DB-AEFF4D8295F2}"/>
              </a:ext>
            </a:extLst>
          </p:cNvPr>
          <p:cNvCxnSpPr/>
          <p:nvPr/>
        </p:nvCxnSpPr>
        <p:spPr>
          <a:xfrm>
            <a:off x="3169586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788E8D2E-B229-467F-8C8F-4E6B664C0C64}"/>
              </a:ext>
            </a:extLst>
          </p:cNvPr>
          <p:cNvCxnSpPr/>
          <p:nvPr/>
        </p:nvCxnSpPr>
        <p:spPr>
          <a:xfrm>
            <a:off x="3169586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33C29008-C467-4996-A417-F6DD9E6B35B2}"/>
              </a:ext>
            </a:extLst>
          </p:cNvPr>
          <p:cNvCxnSpPr/>
          <p:nvPr/>
        </p:nvCxnSpPr>
        <p:spPr>
          <a:xfrm>
            <a:off x="4020255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186984E7-7FD5-4A00-BEA2-7BB914F7E0A4}"/>
              </a:ext>
            </a:extLst>
          </p:cNvPr>
          <p:cNvCxnSpPr/>
          <p:nvPr/>
        </p:nvCxnSpPr>
        <p:spPr>
          <a:xfrm>
            <a:off x="4036880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5149E415-ECE1-4E25-BD21-ED0AA48F1ADE}"/>
              </a:ext>
            </a:extLst>
          </p:cNvPr>
          <p:cNvCxnSpPr>
            <a:cxnSpLocks/>
          </p:cNvCxnSpPr>
          <p:nvPr/>
        </p:nvCxnSpPr>
        <p:spPr>
          <a:xfrm rot="5400000">
            <a:off x="34023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2F3A57C2-2E4E-4BAF-9547-2A236599733B}"/>
              </a:ext>
            </a:extLst>
          </p:cNvPr>
          <p:cNvCxnSpPr>
            <a:cxnSpLocks/>
          </p:cNvCxnSpPr>
          <p:nvPr/>
        </p:nvCxnSpPr>
        <p:spPr>
          <a:xfrm rot="5400000">
            <a:off x="3787499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8" name="Straight Connector 147">
            <a:extLst>
              <a:ext uri="{FF2B5EF4-FFF2-40B4-BE49-F238E27FC236}">
                <a16:creationId xmlns:a16="http://schemas.microsoft.com/office/drawing/2014/main" id="{26CD9038-A50A-499D-A4C6-FD5268DAE855}"/>
              </a:ext>
            </a:extLst>
          </p:cNvPr>
          <p:cNvCxnSpPr>
            <a:cxnSpLocks/>
          </p:cNvCxnSpPr>
          <p:nvPr/>
        </p:nvCxnSpPr>
        <p:spPr>
          <a:xfrm rot="5400000">
            <a:off x="34078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DE6CCE13-1E33-42E4-9063-7FCA180361DD}"/>
              </a:ext>
            </a:extLst>
          </p:cNvPr>
          <p:cNvCxnSpPr>
            <a:cxnSpLocks/>
          </p:cNvCxnSpPr>
          <p:nvPr/>
        </p:nvCxnSpPr>
        <p:spPr>
          <a:xfrm rot="5400000">
            <a:off x="3793041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81CC0C60-DFA9-4211-A999-2594FE6A2E06}"/>
              </a:ext>
            </a:extLst>
          </p:cNvPr>
          <p:cNvCxnSpPr/>
          <p:nvPr/>
        </p:nvCxnSpPr>
        <p:spPr>
          <a:xfrm>
            <a:off x="510090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1" name="Straight Connector 150">
            <a:extLst>
              <a:ext uri="{FF2B5EF4-FFF2-40B4-BE49-F238E27FC236}">
                <a16:creationId xmlns:a16="http://schemas.microsoft.com/office/drawing/2014/main" id="{2F04DF62-F8A6-4524-AE8B-70B48DB98B8B}"/>
              </a:ext>
            </a:extLst>
          </p:cNvPr>
          <p:cNvCxnSpPr/>
          <p:nvPr/>
        </p:nvCxnSpPr>
        <p:spPr>
          <a:xfrm>
            <a:off x="510090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1A365A5F-B37F-4453-A983-AAB7DB8DB51E}"/>
              </a:ext>
            </a:extLst>
          </p:cNvPr>
          <p:cNvCxnSpPr/>
          <p:nvPr/>
        </p:nvCxnSpPr>
        <p:spPr>
          <a:xfrm>
            <a:off x="595157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3" name="Straight Connector 152">
            <a:extLst>
              <a:ext uri="{FF2B5EF4-FFF2-40B4-BE49-F238E27FC236}">
                <a16:creationId xmlns:a16="http://schemas.microsoft.com/office/drawing/2014/main" id="{BDFED299-D66E-4553-8488-6D15A17E4DF3}"/>
              </a:ext>
            </a:extLst>
          </p:cNvPr>
          <p:cNvCxnSpPr/>
          <p:nvPr/>
        </p:nvCxnSpPr>
        <p:spPr>
          <a:xfrm>
            <a:off x="595157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4" name="Straight Connector 153">
            <a:extLst>
              <a:ext uri="{FF2B5EF4-FFF2-40B4-BE49-F238E27FC236}">
                <a16:creationId xmlns:a16="http://schemas.microsoft.com/office/drawing/2014/main" id="{E09357E0-A7C6-4A4C-A4B2-8D9F5349C30A}"/>
              </a:ext>
            </a:extLst>
          </p:cNvPr>
          <p:cNvCxnSpPr>
            <a:cxnSpLocks/>
          </p:cNvCxnSpPr>
          <p:nvPr/>
        </p:nvCxnSpPr>
        <p:spPr>
          <a:xfrm rot="5400000">
            <a:off x="533366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5" name="Straight Connector 154">
            <a:extLst>
              <a:ext uri="{FF2B5EF4-FFF2-40B4-BE49-F238E27FC236}">
                <a16:creationId xmlns:a16="http://schemas.microsoft.com/office/drawing/2014/main" id="{7FF274FE-71C9-4461-9D69-D52D5A7A1194}"/>
              </a:ext>
            </a:extLst>
          </p:cNvPr>
          <p:cNvCxnSpPr>
            <a:cxnSpLocks/>
          </p:cNvCxnSpPr>
          <p:nvPr/>
        </p:nvCxnSpPr>
        <p:spPr>
          <a:xfrm rot="5400000">
            <a:off x="571882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6" name="Straight Connector 155">
            <a:extLst>
              <a:ext uri="{FF2B5EF4-FFF2-40B4-BE49-F238E27FC236}">
                <a16:creationId xmlns:a16="http://schemas.microsoft.com/office/drawing/2014/main" id="{6C5822AF-B3A9-4622-88DE-58EE59E9C00F}"/>
              </a:ext>
            </a:extLst>
          </p:cNvPr>
          <p:cNvCxnSpPr>
            <a:cxnSpLocks/>
          </p:cNvCxnSpPr>
          <p:nvPr/>
        </p:nvCxnSpPr>
        <p:spPr>
          <a:xfrm rot="5400000">
            <a:off x="533920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CF0CEFA6-A26C-4DA4-B470-C38A640DB89C}"/>
              </a:ext>
            </a:extLst>
          </p:cNvPr>
          <p:cNvCxnSpPr>
            <a:cxnSpLocks/>
          </p:cNvCxnSpPr>
          <p:nvPr/>
        </p:nvCxnSpPr>
        <p:spPr>
          <a:xfrm rot="5400000">
            <a:off x="572436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9" name="Straight Connector 158">
            <a:extLst>
              <a:ext uri="{FF2B5EF4-FFF2-40B4-BE49-F238E27FC236}">
                <a16:creationId xmlns:a16="http://schemas.microsoft.com/office/drawing/2014/main" id="{A7ABFBFE-EA77-4011-B948-7D7AADB9A6FA}"/>
              </a:ext>
            </a:extLst>
          </p:cNvPr>
          <p:cNvCxnSpPr/>
          <p:nvPr/>
        </p:nvCxnSpPr>
        <p:spPr>
          <a:xfrm>
            <a:off x="701282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9" name="Straight Connector 178">
            <a:extLst>
              <a:ext uri="{FF2B5EF4-FFF2-40B4-BE49-F238E27FC236}">
                <a16:creationId xmlns:a16="http://schemas.microsoft.com/office/drawing/2014/main" id="{AAE7A159-A766-440E-965F-36050AC296DC}"/>
              </a:ext>
            </a:extLst>
          </p:cNvPr>
          <p:cNvCxnSpPr/>
          <p:nvPr/>
        </p:nvCxnSpPr>
        <p:spPr>
          <a:xfrm>
            <a:off x="701282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0" name="Straight Connector 179">
            <a:extLst>
              <a:ext uri="{FF2B5EF4-FFF2-40B4-BE49-F238E27FC236}">
                <a16:creationId xmlns:a16="http://schemas.microsoft.com/office/drawing/2014/main" id="{E48F8B96-4BDB-4B97-B3CE-797F0529E386}"/>
              </a:ext>
            </a:extLst>
          </p:cNvPr>
          <p:cNvCxnSpPr/>
          <p:nvPr/>
        </p:nvCxnSpPr>
        <p:spPr>
          <a:xfrm>
            <a:off x="792999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>
            <a:extLst>
              <a:ext uri="{FF2B5EF4-FFF2-40B4-BE49-F238E27FC236}">
                <a16:creationId xmlns:a16="http://schemas.microsoft.com/office/drawing/2014/main" id="{FF935E44-B342-4956-948A-BF40E2105DF4}"/>
              </a:ext>
            </a:extLst>
          </p:cNvPr>
          <p:cNvCxnSpPr/>
          <p:nvPr/>
        </p:nvCxnSpPr>
        <p:spPr>
          <a:xfrm>
            <a:off x="796324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>
            <a:extLst>
              <a:ext uri="{FF2B5EF4-FFF2-40B4-BE49-F238E27FC236}">
                <a16:creationId xmlns:a16="http://schemas.microsoft.com/office/drawing/2014/main" id="{4568C9BE-0895-48B5-B9BE-6925B8445BBE}"/>
              </a:ext>
            </a:extLst>
          </p:cNvPr>
          <p:cNvCxnSpPr>
            <a:cxnSpLocks/>
          </p:cNvCxnSpPr>
          <p:nvPr/>
        </p:nvCxnSpPr>
        <p:spPr>
          <a:xfrm rot="5400000">
            <a:off x="724558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Straight Connector 182">
            <a:extLst>
              <a:ext uri="{FF2B5EF4-FFF2-40B4-BE49-F238E27FC236}">
                <a16:creationId xmlns:a16="http://schemas.microsoft.com/office/drawing/2014/main" id="{D216C800-90F7-4C93-954F-13B45129D345}"/>
              </a:ext>
            </a:extLst>
          </p:cNvPr>
          <p:cNvCxnSpPr>
            <a:cxnSpLocks/>
          </p:cNvCxnSpPr>
          <p:nvPr/>
        </p:nvCxnSpPr>
        <p:spPr>
          <a:xfrm rot="5400000">
            <a:off x="76972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5" name="Straight Connector 184">
            <a:extLst>
              <a:ext uri="{FF2B5EF4-FFF2-40B4-BE49-F238E27FC236}">
                <a16:creationId xmlns:a16="http://schemas.microsoft.com/office/drawing/2014/main" id="{9C325FDF-59AB-410D-9674-B2DAEE297FBB}"/>
              </a:ext>
            </a:extLst>
          </p:cNvPr>
          <p:cNvCxnSpPr>
            <a:cxnSpLocks/>
          </p:cNvCxnSpPr>
          <p:nvPr/>
        </p:nvCxnSpPr>
        <p:spPr>
          <a:xfrm rot="5400000">
            <a:off x="725112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8581D670-CDB4-4708-A253-80D799376A5E}"/>
              </a:ext>
            </a:extLst>
          </p:cNvPr>
          <p:cNvCxnSpPr>
            <a:cxnSpLocks/>
          </p:cNvCxnSpPr>
          <p:nvPr/>
        </p:nvCxnSpPr>
        <p:spPr>
          <a:xfrm rot="5400000">
            <a:off x="77027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5" name="TextBox 194">
            <a:extLst>
              <a:ext uri="{FF2B5EF4-FFF2-40B4-BE49-F238E27FC236}">
                <a16:creationId xmlns:a16="http://schemas.microsoft.com/office/drawing/2014/main" id="{1B12CE5A-4549-4C91-9C38-4221E6DC98B8}"/>
              </a:ext>
            </a:extLst>
          </p:cNvPr>
          <p:cNvSpPr txBox="1"/>
          <p:nvPr/>
        </p:nvSpPr>
        <p:spPr>
          <a:xfrm>
            <a:off x="3690520" y="5305345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0</a:t>
            </a:r>
          </a:p>
        </p:txBody>
      </p:sp>
      <p:sp>
        <p:nvSpPr>
          <p:cNvPr id="196" name="TextBox 195">
            <a:extLst>
              <a:ext uri="{FF2B5EF4-FFF2-40B4-BE49-F238E27FC236}">
                <a16:creationId xmlns:a16="http://schemas.microsoft.com/office/drawing/2014/main" id="{3EB89B46-CDC4-4A72-95E7-9191BCFE489B}"/>
              </a:ext>
            </a:extLst>
          </p:cNvPr>
          <p:cNvSpPr txBox="1"/>
          <p:nvPr/>
        </p:nvSpPr>
        <p:spPr>
          <a:xfrm>
            <a:off x="4090061" y="5741354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1</a:t>
            </a:r>
          </a:p>
        </p:txBody>
      </p:sp>
      <p:sp>
        <p:nvSpPr>
          <p:cNvPr id="197" name="TextBox 196">
            <a:extLst>
              <a:ext uri="{FF2B5EF4-FFF2-40B4-BE49-F238E27FC236}">
                <a16:creationId xmlns:a16="http://schemas.microsoft.com/office/drawing/2014/main" id="{4B017FF3-A7DA-45D9-B87B-2F345D15D162}"/>
              </a:ext>
            </a:extLst>
          </p:cNvPr>
          <p:cNvSpPr txBox="1"/>
          <p:nvPr/>
        </p:nvSpPr>
        <p:spPr>
          <a:xfrm>
            <a:off x="5158847" y="5740541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12</a:t>
            </a:r>
          </a:p>
        </p:txBody>
      </p:sp>
      <p:sp>
        <p:nvSpPr>
          <p:cNvPr id="198" name="TextBox 197">
            <a:extLst>
              <a:ext uri="{FF2B5EF4-FFF2-40B4-BE49-F238E27FC236}">
                <a16:creationId xmlns:a16="http://schemas.microsoft.com/office/drawing/2014/main" id="{96CBF72C-F482-4629-8E77-C2AF75FA8BC1}"/>
              </a:ext>
            </a:extLst>
          </p:cNvPr>
          <p:cNvSpPr txBox="1"/>
          <p:nvPr/>
        </p:nvSpPr>
        <p:spPr>
          <a:xfrm>
            <a:off x="5996721" y="57339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11</a:t>
            </a:r>
          </a:p>
        </p:txBody>
      </p:sp>
      <p:sp>
        <p:nvSpPr>
          <p:cNvPr id="199" name="TextBox 198">
            <a:extLst>
              <a:ext uri="{FF2B5EF4-FFF2-40B4-BE49-F238E27FC236}">
                <a16:creationId xmlns:a16="http://schemas.microsoft.com/office/drawing/2014/main" id="{98B65AFC-BA32-4F01-BA83-FF5071A65102}"/>
              </a:ext>
            </a:extLst>
          </p:cNvPr>
          <p:cNvSpPr txBox="1"/>
          <p:nvPr/>
        </p:nvSpPr>
        <p:spPr>
          <a:xfrm>
            <a:off x="5571926" y="524392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10</a:t>
            </a:r>
          </a:p>
        </p:txBody>
      </p:sp>
      <p:sp>
        <p:nvSpPr>
          <p:cNvPr id="200" name="TextBox 199">
            <a:extLst>
              <a:ext uri="{FF2B5EF4-FFF2-40B4-BE49-F238E27FC236}">
                <a16:creationId xmlns:a16="http://schemas.microsoft.com/office/drawing/2014/main" id="{6FA18E57-1000-4208-B4B2-F3D0BB994AFD}"/>
              </a:ext>
            </a:extLst>
          </p:cNvPr>
          <p:cNvSpPr txBox="1"/>
          <p:nvPr/>
        </p:nvSpPr>
        <p:spPr>
          <a:xfrm>
            <a:off x="7520317" y="53117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24</a:t>
            </a:r>
          </a:p>
        </p:txBody>
      </p:sp>
      <p:sp>
        <p:nvSpPr>
          <p:cNvPr id="201" name="TextBox 200">
            <a:extLst>
              <a:ext uri="{FF2B5EF4-FFF2-40B4-BE49-F238E27FC236}">
                <a16:creationId xmlns:a16="http://schemas.microsoft.com/office/drawing/2014/main" id="{72CFEC80-9FDA-40BB-B0F5-B79C5567257B}"/>
              </a:ext>
            </a:extLst>
          </p:cNvPr>
          <p:cNvSpPr txBox="1"/>
          <p:nvPr/>
        </p:nvSpPr>
        <p:spPr>
          <a:xfrm>
            <a:off x="7028752" y="573656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26</a:t>
            </a:r>
          </a:p>
        </p:txBody>
      </p:sp>
      <p:sp>
        <p:nvSpPr>
          <p:cNvPr id="202" name="Oval 201">
            <a:extLst>
              <a:ext uri="{FF2B5EF4-FFF2-40B4-BE49-F238E27FC236}">
                <a16:creationId xmlns:a16="http://schemas.microsoft.com/office/drawing/2014/main" id="{79EB383E-36F4-415C-81D0-47E5E6E1129C}"/>
              </a:ext>
            </a:extLst>
          </p:cNvPr>
          <p:cNvSpPr/>
          <p:nvPr/>
        </p:nvSpPr>
        <p:spPr>
          <a:xfrm>
            <a:off x="3690520" y="577514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0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8526FFCB-F5D6-4C51-9CAE-3333EB46C574}"/>
              </a:ext>
            </a:extLst>
          </p:cNvPr>
          <p:cNvSpPr/>
          <p:nvPr/>
        </p:nvSpPr>
        <p:spPr>
          <a:xfrm>
            <a:off x="5618568" y="573448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4</a:t>
            </a:r>
          </a:p>
        </p:txBody>
      </p:sp>
      <p:sp>
        <p:nvSpPr>
          <p:cNvPr id="204" name="Oval 203">
            <a:extLst>
              <a:ext uri="{FF2B5EF4-FFF2-40B4-BE49-F238E27FC236}">
                <a16:creationId xmlns:a16="http://schemas.microsoft.com/office/drawing/2014/main" id="{B367B4D4-AFBA-4D61-804B-2A05AD121386}"/>
              </a:ext>
            </a:extLst>
          </p:cNvPr>
          <p:cNvSpPr/>
          <p:nvPr/>
        </p:nvSpPr>
        <p:spPr>
          <a:xfrm>
            <a:off x="7566695" y="575165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8</a:t>
            </a:r>
          </a:p>
        </p:txBody>
      </p:sp>
      <p:cxnSp>
        <p:nvCxnSpPr>
          <p:cNvPr id="205" name="Straight Connector 204">
            <a:extLst>
              <a:ext uri="{FF2B5EF4-FFF2-40B4-BE49-F238E27FC236}">
                <a16:creationId xmlns:a16="http://schemas.microsoft.com/office/drawing/2014/main" id="{D0B51E73-5B00-4BBA-8461-AAD9C61673B5}"/>
              </a:ext>
            </a:extLst>
          </p:cNvPr>
          <p:cNvCxnSpPr/>
          <p:nvPr/>
        </p:nvCxnSpPr>
        <p:spPr>
          <a:xfrm>
            <a:off x="9140081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6" name="Straight Connector 205">
            <a:extLst>
              <a:ext uri="{FF2B5EF4-FFF2-40B4-BE49-F238E27FC236}">
                <a16:creationId xmlns:a16="http://schemas.microsoft.com/office/drawing/2014/main" id="{09332D70-1CD0-491E-AB74-82F6DFE6B4C2}"/>
              </a:ext>
            </a:extLst>
          </p:cNvPr>
          <p:cNvCxnSpPr/>
          <p:nvPr/>
        </p:nvCxnSpPr>
        <p:spPr>
          <a:xfrm>
            <a:off x="9140081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7" name="Straight Connector 206">
            <a:extLst>
              <a:ext uri="{FF2B5EF4-FFF2-40B4-BE49-F238E27FC236}">
                <a16:creationId xmlns:a16="http://schemas.microsoft.com/office/drawing/2014/main" id="{D83D3FD0-32F8-47F3-88FA-0EF8F2EF98E3}"/>
              </a:ext>
            </a:extLst>
          </p:cNvPr>
          <p:cNvCxnSpPr/>
          <p:nvPr/>
        </p:nvCxnSpPr>
        <p:spPr>
          <a:xfrm>
            <a:off x="10057250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8" name="Straight Connector 207">
            <a:extLst>
              <a:ext uri="{FF2B5EF4-FFF2-40B4-BE49-F238E27FC236}">
                <a16:creationId xmlns:a16="http://schemas.microsoft.com/office/drawing/2014/main" id="{580AA8F9-7FDE-49B9-A010-F9E20D5818F5}"/>
              </a:ext>
            </a:extLst>
          </p:cNvPr>
          <p:cNvCxnSpPr/>
          <p:nvPr/>
        </p:nvCxnSpPr>
        <p:spPr>
          <a:xfrm>
            <a:off x="10090500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9" name="Straight Connector 208">
            <a:extLst>
              <a:ext uri="{FF2B5EF4-FFF2-40B4-BE49-F238E27FC236}">
                <a16:creationId xmlns:a16="http://schemas.microsoft.com/office/drawing/2014/main" id="{33E0B8B5-DE53-467F-BE21-36726B1EBC28}"/>
              </a:ext>
            </a:extLst>
          </p:cNvPr>
          <p:cNvCxnSpPr>
            <a:cxnSpLocks/>
          </p:cNvCxnSpPr>
          <p:nvPr/>
        </p:nvCxnSpPr>
        <p:spPr>
          <a:xfrm rot="5400000">
            <a:off x="9372837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0" name="Straight Connector 209">
            <a:extLst>
              <a:ext uri="{FF2B5EF4-FFF2-40B4-BE49-F238E27FC236}">
                <a16:creationId xmlns:a16="http://schemas.microsoft.com/office/drawing/2014/main" id="{A3292D51-E3A9-4317-9604-08AA3FF18D93}"/>
              </a:ext>
            </a:extLst>
          </p:cNvPr>
          <p:cNvCxnSpPr>
            <a:cxnSpLocks/>
          </p:cNvCxnSpPr>
          <p:nvPr/>
        </p:nvCxnSpPr>
        <p:spPr>
          <a:xfrm rot="5400000">
            <a:off x="9824494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1" name="Straight Connector 210">
            <a:extLst>
              <a:ext uri="{FF2B5EF4-FFF2-40B4-BE49-F238E27FC236}">
                <a16:creationId xmlns:a16="http://schemas.microsoft.com/office/drawing/2014/main" id="{83B9C6AC-B09F-4E3D-A15A-2ED974C5BA78}"/>
              </a:ext>
            </a:extLst>
          </p:cNvPr>
          <p:cNvCxnSpPr>
            <a:cxnSpLocks/>
          </p:cNvCxnSpPr>
          <p:nvPr/>
        </p:nvCxnSpPr>
        <p:spPr>
          <a:xfrm rot="5400000">
            <a:off x="9378379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2" name="Straight Connector 211">
            <a:extLst>
              <a:ext uri="{FF2B5EF4-FFF2-40B4-BE49-F238E27FC236}">
                <a16:creationId xmlns:a16="http://schemas.microsoft.com/office/drawing/2014/main" id="{EF071A50-1C69-4EF6-BA4C-2A8A0938F539}"/>
              </a:ext>
            </a:extLst>
          </p:cNvPr>
          <p:cNvCxnSpPr>
            <a:cxnSpLocks/>
          </p:cNvCxnSpPr>
          <p:nvPr/>
        </p:nvCxnSpPr>
        <p:spPr>
          <a:xfrm rot="5400000">
            <a:off x="9830036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3" name="TextBox 212">
            <a:extLst>
              <a:ext uri="{FF2B5EF4-FFF2-40B4-BE49-F238E27FC236}">
                <a16:creationId xmlns:a16="http://schemas.microsoft.com/office/drawing/2014/main" id="{BE9796ED-2E04-474A-8E1C-5A47D2C3ECBD}"/>
              </a:ext>
            </a:extLst>
          </p:cNvPr>
          <p:cNvSpPr txBox="1"/>
          <p:nvPr/>
        </p:nvSpPr>
        <p:spPr>
          <a:xfrm>
            <a:off x="9647569" y="5332238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38</a:t>
            </a:r>
          </a:p>
        </p:txBody>
      </p:sp>
      <p:sp>
        <p:nvSpPr>
          <p:cNvPr id="214" name="TextBox 213">
            <a:extLst>
              <a:ext uri="{FF2B5EF4-FFF2-40B4-BE49-F238E27FC236}">
                <a16:creationId xmlns:a16="http://schemas.microsoft.com/office/drawing/2014/main" id="{DC833AD7-F811-4AC0-869B-0E2A5D0671F6}"/>
              </a:ext>
            </a:extLst>
          </p:cNvPr>
          <p:cNvSpPr txBox="1"/>
          <p:nvPr/>
        </p:nvSpPr>
        <p:spPr>
          <a:xfrm>
            <a:off x="9156004" y="575700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39</a:t>
            </a:r>
          </a:p>
        </p:txBody>
      </p:sp>
      <p:sp>
        <p:nvSpPr>
          <p:cNvPr id="215" name="Oval 214">
            <a:extLst>
              <a:ext uri="{FF2B5EF4-FFF2-40B4-BE49-F238E27FC236}">
                <a16:creationId xmlns:a16="http://schemas.microsoft.com/office/drawing/2014/main" id="{90CFB9A1-8C5B-48D5-BD87-4D756F1854A9}"/>
              </a:ext>
            </a:extLst>
          </p:cNvPr>
          <p:cNvSpPr/>
          <p:nvPr/>
        </p:nvSpPr>
        <p:spPr>
          <a:xfrm>
            <a:off x="9693947" y="5772093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3DF98ED-EC1E-48F6-988A-70FEF25B6BA3}"/>
              </a:ext>
            </a:extLst>
          </p:cNvPr>
          <p:cNvSpPr txBox="1"/>
          <p:nvPr/>
        </p:nvSpPr>
        <p:spPr>
          <a:xfrm>
            <a:off x="7513668" y="2434129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10</a:t>
            </a:r>
          </a:p>
        </p:txBody>
      </p:sp>
      <p:sp>
        <p:nvSpPr>
          <p:cNvPr id="216" name="TextBox 215">
            <a:extLst>
              <a:ext uri="{FF2B5EF4-FFF2-40B4-BE49-F238E27FC236}">
                <a16:creationId xmlns:a16="http://schemas.microsoft.com/office/drawing/2014/main" id="{2661A735-57B8-4886-AEBF-CA3B2BD441C5}"/>
              </a:ext>
            </a:extLst>
          </p:cNvPr>
          <p:cNvSpPr txBox="1"/>
          <p:nvPr/>
        </p:nvSpPr>
        <p:spPr>
          <a:xfrm>
            <a:off x="7494061" y="80231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11</a:t>
            </a:r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146449BF-740B-4A35-9524-E76648F8F336}"/>
              </a:ext>
            </a:extLst>
          </p:cNvPr>
          <p:cNvSpPr txBox="1"/>
          <p:nvPr/>
        </p:nvSpPr>
        <p:spPr>
          <a:xfrm>
            <a:off x="9657714" y="578355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12</a:t>
            </a:r>
          </a:p>
        </p:txBody>
      </p:sp>
      <p:sp>
        <p:nvSpPr>
          <p:cNvPr id="218" name="TextBox 217">
            <a:extLst>
              <a:ext uri="{FF2B5EF4-FFF2-40B4-BE49-F238E27FC236}">
                <a16:creationId xmlns:a16="http://schemas.microsoft.com/office/drawing/2014/main" id="{6593B89B-7400-470E-B7A3-D06B1F9F08C7}"/>
              </a:ext>
            </a:extLst>
          </p:cNvPr>
          <p:cNvSpPr txBox="1"/>
          <p:nvPr/>
        </p:nvSpPr>
        <p:spPr>
          <a:xfrm>
            <a:off x="9657714" y="4075448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13</a:t>
            </a:r>
          </a:p>
        </p:txBody>
      </p:sp>
      <p:sp>
        <p:nvSpPr>
          <p:cNvPr id="219" name="TextBox 218">
            <a:extLst>
              <a:ext uri="{FF2B5EF4-FFF2-40B4-BE49-F238E27FC236}">
                <a16:creationId xmlns:a16="http://schemas.microsoft.com/office/drawing/2014/main" id="{37A1C2DE-BBE1-4F78-B8D5-193FD0B13276}"/>
              </a:ext>
            </a:extLst>
          </p:cNvPr>
          <p:cNvSpPr txBox="1"/>
          <p:nvPr/>
        </p:nvSpPr>
        <p:spPr>
          <a:xfrm>
            <a:off x="9657714" y="2431545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14</a:t>
            </a:r>
          </a:p>
        </p:txBody>
      </p:sp>
      <p:sp>
        <p:nvSpPr>
          <p:cNvPr id="220" name="TextBox 219">
            <a:extLst>
              <a:ext uri="{FF2B5EF4-FFF2-40B4-BE49-F238E27FC236}">
                <a16:creationId xmlns:a16="http://schemas.microsoft.com/office/drawing/2014/main" id="{D031CE1C-8E99-454C-A9C7-DE25434AA1FD}"/>
              </a:ext>
            </a:extLst>
          </p:cNvPr>
          <p:cNvSpPr txBox="1"/>
          <p:nvPr/>
        </p:nvSpPr>
        <p:spPr>
          <a:xfrm>
            <a:off x="9634792" y="813824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15</a:t>
            </a:r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D4AA9E25-5D5A-40BA-A074-83ED6A599A88}"/>
              </a:ext>
            </a:extLst>
          </p:cNvPr>
          <p:cNvSpPr txBox="1"/>
          <p:nvPr/>
        </p:nvSpPr>
        <p:spPr>
          <a:xfrm>
            <a:off x="5548896" y="447037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15</a:t>
            </a:r>
          </a:p>
        </p:txBody>
      </p:sp>
      <p:sp>
        <p:nvSpPr>
          <p:cNvPr id="222" name="TextBox 221">
            <a:extLst>
              <a:ext uri="{FF2B5EF4-FFF2-40B4-BE49-F238E27FC236}">
                <a16:creationId xmlns:a16="http://schemas.microsoft.com/office/drawing/2014/main" id="{3AC04311-6C85-41FC-839D-A4E7E9A50F96}"/>
              </a:ext>
            </a:extLst>
          </p:cNvPr>
          <p:cNvSpPr txBox="1"/>
          <p:nvPr/>
        </p:nvSpPr>
        <p:spPr>
          <a:xfrm>
            <a:off x="3669032" y="4454983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4</a:t>
            </a:r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id="{EC67C406-3473-483C-9B8B-75D4DCA952E9}"/>
              </a:ext>
            </a:extLst>
          </p:cNvPr>
          <p:cNvSpPr txBox="1"/>
          <p:nvPr/>
        </p:nvSpPr>
        <p:spPr>
          <a:xfrm>
            <a:off x="7971877" y="5747559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25</a:t>
            </a: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1065E2EE-C344-4629-A677-84089041A29E}"/>
              </a:ext>
            </a:extLst>
          </p:cNvPr>
          <p:cNvSpPr txBox="1"/>
          <p:nvPr/>
        </p:nvSpPr>
        <p:spPr>
          <a:xfrm>
            <a:off x="7961131" y="4030810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28</a:t>
            </a:r>
          </a:p>
        </p:txBody>
      </p:sp>
      <p:sp>
        <p:nvSpPr>
          <p:cNvPr id="225" name="TextBox 224">
            <a:extLst>
              <a:ext uri="{FF2B5EF4-FFF2-40B4-BE49-F238E27FC236}">
                <a16:creationId xmlns:a16="http://schemas.microsoft.com/office/drawing/2014/main" id="{AF204BDA-2A73-4F05-8DF3-8544788D6B3E}"/>
              </a:ext>
            </a:extLst>
          </p:cNvPr>
          <p:cNvSpPr txBox="1"/>
          <p:nvPr/>
        </p:nvSpPr>
        <p:spPr>
          <a:xfrm>
            <a:off x="7956449" y="2402391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32</a:t>
            </a:r>
          </a:p>
        </p:txBody>
      </p:sp>
      <p:sp>
        <p:nvSpPr>
          <p:cNvPr id="226" name="TextBox 225">
            <a:extLst>
              <a:ext uri="{FF2B5EF4-FFF2-40B4-BE49-F238E27FC236}">
                <a16:creationId xmlns:a16="http://schemas.microsoft.com/office/drawing/2014/main" id="{C387C7A3-82A7-4914-BD62-0DFC0FEB251D}"/>
              </a:ext>
            </a:extLst>
          </p:cNvPr>
          <p:cNvSpPr txBox="1"/>
          <p:nvPr/>
        </p:nvSpPr>
        <p:spPr>
          <a:xfrm>
            <a:off x="7927590" y="7501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35</a:t>
            </a:r>
          </a:p>
        </p:txBody>
      </p:sp>
      <p:sp>
        <p:nvSpPr>
          <p:cNvPr id="227" name="TextBox 226">
            <a:extLst>
              <a:ext uri="{FF2B5EF4-FFF2-40B4-BE49-F238E27FC236}">
                <a16:creationId xmlns:a16="http://schemas.microsoft.com/office/drawing/2014/main" id="{24B2C312-6AE2-44AE-8A55-66676FEF4370}"/>
              </a:ext>
            </a:extLst>
          </p:cNvPr>
          <p:cNvSpPr txBox="1"/>
          <p:nvPr/>
        </p:nvSpPr>
        <p:spPr>
          <a:xfrm>
            <a:off x="9605593" y="448997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41</a:t>
            </a:r>
          </a:p>
        </p:txBody>
      </p:sp>
      <p:sp>
        <p:nvSpPr>
          <p:cNvPr id="228" name="TextBox 227">
            <a:extLst>
              <a:ext uri="{FF2B5EF4-FFF2-40B4-BE49-F238E27FC236}">
                <a16:creationId xmlns:a16="http://schemas.microsoft.com/office/drawing/2014/main" id="{D3BCAC53-632D-4A86-A5A0-F8F2B121B315}"/>
              </a:ext>
            </a:extLst>
          </p:cNvPr>
          <p:cNvSpPr txBox="1"/>
          <p:nvPr/>
        </p:nvSpPr>
        <p:spPr>
          <a:xfrm>
            <a:off x="7495716" y="4463434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29</a:t>
            </a:r>
          </a:p>
        </p:txBody>
      </p:sp>
    </p:spTree>
    <p:extLst>
      <p:ext uri="{BB962C8B-B14F-4D97-AF65-F5344CB8AC3E}">
        <p14:creationId xmlns:p14="http://schemas.microsoft.com/office/powerpoint/2010/main" val="39406625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Time2</a:t>
            </a: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580748E-8AE1-4B6E-ACC9-00903A56A71A}"/>
              </a:ext>
            </a:extLst>
          </p:cNvPr>
          <p:cNvCxnSpPr/>
          <p:nvPr/>
        </p:nvCxnSpPr>
        <p:spPr>
          <a:xfrm>
            <a:off x="3142214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F112203-54FA-4C99-B84C-6E56067C208F}"/>
              </a:ext>
            </a:extLst>
          </p:cNvPr>
          <p:cNvCxnSpPr/>
          <p:nvPr/>
        </p:nvCxnSpPr>
        <p:spPr>
          <a:xfrm>
            <a:off x="3142214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A78A43E-4020-48E6-80D2-3B5BD93CAFA1}"/>
              </a:ext>
            </a:extLst>
          </p:cNvPr>
          <p:cNvCxnSpPr/>
          <p:nvPr/>
        </p:nvCxnSpPr>
        <p:spPr>
          <a:xfrm>
            <a:off x="3992883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02B3C7B5-DB5B-4D93-881A-0DF13CDE2543}"/>
              </a:ext>
            </a:extLst>
          </p:cNvPr>
          <p:cNvCxnSpPr/>
          <p:nvPr/>
        </p:nvCxnSpPr>
        <p:spPr>
          <a:xfrm>
            <a:off x="4009508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424874C-3176-48F7-9A50-9A1E7178CD8F}"/>
              </a:ext>
            </a:extLst>
          </p:cNvPr>
          <p:cNvCxnSpPr>
            <a:cxnSpLocks/>
          </p:cNvCxnSpPr>
          <p:nvPr/>
        </p:nvCxnSpPr>
        <p:spPr>
          <a:xfrm rot="5400000">
            <a:off x="337497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1CBDCCAF-F864-4D26-8620-366AAE5D5AE5}"/>
              </a:ext>
            </a:extLst>
          </p:cNvPr>
          <p:cNvCxnSpPr>
            <a:cxnSpLocks/>
          </p:cNvCxnSpPr>
          <p:nvPr/>
        </p:nvCxnSpPr>
        <p:spPr>
          <a:xfrm rot="5400000">
            <a:off x="3760127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7DF56343-2E7E-4D05-83B2-643A8583D633}"/>
              </a:ext>
            </a:extLst>
          </p:cNvPr>
          <p:cNvCxnSpPr>
            <a:cxnSpLocks/>
          </p:cNvCxnSpPr>
          <p:nvPr/>
        </p:nvCxnSpPr>
        <p:spPr>
          <a:xfrm rot="5400000">
            <a:off x="338051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BDD89967-30F6-4F64-9F19-0B8137FE7937}"/>
              </a:ext>
            </a:extLst>
          </p:cNvPr>
          <p:cNvCxnSpPr>
            <a:cxnSpLocks/>
          </p:cNvCxnSpPr>
          <p:nvPr/>
        </p:nvCxnSpPr>
        <p:spPr>
          <a:xfrm rot="5400000">
            <a:off x="3765669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D0DCD742-59AC-4C3D-87DE-26E0B5344D4D}"/>
              </a:ext>
            </a:extLst>
          </p:cNvPr>
          <p:cNvCxnSpPr/>
          <p:nvPr/>
        </p:nvCxnSpPr>
        <p:spPr>
          <a:xfrm>
            <a:off x="3142214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36CF4AC9-0605-470A-966B-CFE61454A7F1}"/>
              </a:ext>
            </a:extLst>
          </p:cNvPr>
          <p:cNvCxnSpPr/>
          <p:nvPr/>
        </p:nvCxnSpPr>
        <p:spPr>
          <a:xfrm>
            <a:off x="3142214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E81DB01E-1872-4AD9-B557-5D9D57331ECA}"/>
              </a:ext>
            </a:extLst>
          </p:cNvPr>
          <p:cNvCxnSpPr/>
          <p:nvPr/>
        </p:nvCxnSpPr>
        <p:spPr>
          <a:xfrm>
            <a:off x="3992883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E9DAAF38-94CD-4B19-8BDD-BABB51B47D3C}"/>
              </a:ext>
            </a:extLst>
          </p:cNvPr>
          <p:cNvCxnSpPr/>
          <p:nvPr/>
        </p:nvCxnSpPr>
        <p:spPr>
          <a:xfrm>
            <a:off x="4009508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AB5A6611-5913-4F2B-AE2D-881B83D8484B}"/>
              </a:ext>
            </a:extLst>
          </p:cNvPr>
          <p:cNvCxnSpPr>
            <a:cxnSpLocks/>
          </p:cNvCxnSpPr>
          <p:nvPr/>
        </p:nvCxnSpPr>
        <p:spPr>
          <a:xfrm rot="5400000">
            <a:off x="337497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DC3FCE32-2153-463F-9BC6-6D2E25081212}"/>
              </a:ext>
            </a:extLst>
          </p:cNvPr>
          <p:cNvCxnSpPr>
            <a:cxnSpLocks/>
          </p:cNvCxnSpPr>
          <p:nvPr/>
        </p:nvCxnSpPr>
        <p:spPr>
          <a:xfrm rot="5400000">
            <a:off x="3760127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C920DA1C-BEAA-46C7-8EF3-0228F4A28D70}"/>
              </a:ext>
            </a:extLst>
          </p:cNvPr>
          <p:cNvCxnSpPr>
            <a:cxnSpLocks/>
          </p:cNvCxnSpPr>
          <p:nvPr/>
        </p:nvCxnSpPr>
        <p:spPr>
          <a:xfrm rot="5400000">
            <a:off x="338051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EDACD387-5977-4F14-86BA-454D83771590}"/>
              </a:ext>
            </a:extLst>
          </p:cNvPr>
          <p:cNvCxnSpPr>
            <a:cxnSpLocks/>
          </p:cNvCxnSpPr>
          <p:nvPr/>
        </p:nvCxnSpPr>
        <p:spPr>
          <a:xfrm rot="5400000">
            <a:off x="3765669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DD0B62D1-F4E3-4E35-B33A-6E1BAB98BF7A}"/>
              </a:ext>
            </a:extLst>
          </p:cNvPr>
          <p:cNvCxnSpPr/>
          <p:nvPr/>
        </p:nvCxnSpPr>
        <p:spPr>
          <a:xfrm>
            <a:off x="3142214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08E60B03-981E-4939-9D94-50C161DD8AA7}"/>
              </a:ext>
            </a:extLst>
          </p:cNvPr>
          <p:cNvCxnSpPr/>
          <p:nvPr/>
        </p:nvCxnSpPr>
        <p:spPr>
          <a:xfrm>
            <a:off x="3142214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A58859B7-005B-46F9-B728-4AB3E8B09DB8}"/>
              </a:ext>
            </a:extLst>
          </p:cNvPr>
          <p:cNvCxnSpPr/>
          <p:nvPr/>
        </p:nvCxnSpPr>
        <p:spPr>
          <a:xfrm>
            <a:off x="3992883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FBB3457-2E13-477E-BC0E-3D29D8EEE338}"/>
              </a:ext>
            </a:extLst>
          </p:cNvPr>
          <p:cNvCxnSpPr/>
          <p:nvPr/>
        </p:nvCxnSpPr>
        <p:spPr>
          <a:xfrm>
            <a:off x="4009508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5821CE01-C8F9-4753-B58E-5C781B551F03}"/>
              </a:ext>
            </a:extLst>
          </p:cNvPr>
          <p:cNvCxnSpPr>
            <a:cxnSpLocks/>
          </p:cNvCxnSpPr>
          <p:nvPr/>
        </p:nvCxnSpPr>
        <p:spPr>
          <a:xfrm rot="5400000">
            <a:off x="33749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2B9FEAD7-1A62-4660-A31C-D60010E00E01}"/>
              </a:ext>
            </a:extLst>
          </p:cNvPr>
          <p:cNvCxnSpPr>
            <a:cxnSpLocks/>
          </p:cNvCxnSpPr>
          <p:nvPr/>
        </p:nvCxnSpPr>
        <p:spPr>
          <a:xfrm rot="5400000">
            <a:off x="3760127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0BB80D3A-D26D-4F52-AFEE-5F177ECE3368}"/>
              </a:ext>
            </a:extLst>
          </p:cNvPr>
          <p:cNvCxnSpPr>
            <a:cxnSpLocks/>
          </p:cNvCxnSpPr>
          <p:nvPr/>
        </p:nvCxnSpPr>
        <p:spPr>
          <a:xfrm rot="5400000">
            <a:off x="33805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80DE78F-EE46-4D28-99B2-EC54DC575066}"/>
              </a:ext>
            </a:extLst>
          </p:cNvPr>
          <p:cNvCxnSpPr>
            <a:cxnSpLocks/>
          </p:cNvCxnSpPr>
          <p:nvPr/>
        </p:nvCxnSpPr>
        <p:spPr>
          <a:xfrm rot="5400000">
            <a:off x="3765669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F6095E0E-C099-4587-A4A9-6FA00222F9E0}"/>
              </a:ext>
            </a:extLst>
          </p:cNvPr>
          <p:cNvCxnSpPr/>
          <p:nvPr/>
        </p:nvCxnSpPr>
        <p:spPr>
          <a:xfrm>
            <a:off x="507353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21CD2C4C-B81B-4D25-BD7D-64F98680A4E8}"/>
              </a:ext>
            </a:extLst>
          </p:cNvPr>
          <p:cNvCxnSpPr/>
          <p:nvPr/>
        </p:nvCxnSpPr>
        <p:spPr>
          <a:xfrm>
            <a:off x="507353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60160A1C-452E-45CE-8A23-A240BD212543}"/>
              </a:ext>
            </a:extLst>
          </p:cNvPr>
          <p:cNvCxnSpPr/>
          <p:nvPr/>
        </p:nvCxnSpPr>
        <p:spPr>
          <a:xfrm>
            <a:off x="5957456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89E95D04-2B8A-47E3-8D70-034662126901}"/>
              </a:ext>
            </a:extLst>
          </p:cNvPr>
          <p:cNvCxnSpPr/>
          <p:nvPr/>
        </p:nvCxnSpPr>
        <p:spPr>
          <a:xfrm>
            <a:off x="5974081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6DFFCA19-F0B3-400D-999F-271AA8122763}"/>
              </a:ext>
            </a:extLst>
          </p:cNvPr>
          <p:cNvCxnSpPr>
            <a:cxnSpLocks/>
          </p:cNvCxnSpPr>
          <p:nvPr/>
        </p:nvCxnSpPr>
        <p:spPr>
          <a:xfrm rot="5400000">
            <a:off x="530629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CCA81AE2-9098-4C70-9129-A93B0CCCA5FB}"/>
              </a:ext>
            </a:extLst>
          </p:cNvPr>
          <p:cNvCxnSpPr>
            <a:cxnSpLocks/>
          </p:cNvCxnSpPr>
          <p:nvPr/>
        </p:nvCxnSpPr>
        <p:spPr>
          <a:xfrm rot="5400000">
            <a:off x="572470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6F5C8F2-1506-465C-A497-2D3BF1A56C00}"/>
              </a:ext>
            </a:extLst>
          </p:cNvPr>
          <p:cNvCxnSpPr>
            <a:cxnSpLocks/>
          </p:cNvCxnSpPr>
          <p:nvPr/>
        </p:nvCxnSpPr>
        <p:spPr>
          <a:xfrm rot="5400000">
            <a:off x="531183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65A43408-A37D-4B1C-B9BF-4BA91192E31B}"/>
              </a:ext>
            </a:extLst>
          </p:cNvPr>
          <p:cNvCxnSpPr>
            <a:cxnSpLocks/>
          </p:cNvCxnSpPr>
          <p:nvPr/>
        </p:nvCxnSpPr>
        <p:spPr>
          <a:xfrm rot="5400000">
            <a:off x="573024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19783E1F-FE2D-410F-85BF-38562BF54326}"/>
              </a:ext>
            </a:extLst>
          </p:cNvPr>
          <p:cNvCxnSpPr/>
          <p:nvPr/>
        </p:nvCxnSpPr>
        <p:spPr>
          <a:xfrm>
            <a:off x="507353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518C617C-77AE-41B1-B280-57EC1E10CA02}"/>
              </a:ext>
            </a:extLst>
          </p:cNvPr>
          <p:cNvCxnSpPr/>
          <p:nvPr/>
        </p:nvCxnSpPr>
        <p:spPr>
          <a:xfrm>
            <a:off x="507353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4E2A083-1732-4A39-A2FD-8806A4122FDF}"/>
              </a:ext>
            </a:extLst>
          </p:cNvPr>
          <p:cNvCxnSpPr/>
          <p:nvPr/>
        </p:nvCxnSpPr>
        <p:spPr>
          <a:xfrm>
            <a:off x="5990706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97029761-A6A2-4F27-A0BD-00FDB48ACD4B}"/>
              </a:ext>
            </a:extLst>
          </p:cNvPr>
          <p:cNvCxnSpPr/>
          <p:nvPr/>
        </p:nvCxnSpPr>
        <p:spPr>
          <a:xfrm>
            <a:off x="599070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10FA597F-C70C-47E0-9BC2-5D724DA25E9F}"/>
              </a:ext>
            </a:extLst>
          </p:cNvPr>
          <p:cNvCxnSpPr>
            <a:cxnSpLocks/>
          </p:cNvCxnSpPr>
          <p:nvPr/>
        </p:nvCxnSpPr>
        <p:spPr>
          <a:xfrm rot="5400000">
            <a:off x="530629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CAAC6453-9D37-4C7D-9773-95AA7772860B}"/>
              </a:ext>
            </a:extLst>
          </p:cNvPr>
          <p:cNvCxnSpPr>
            <a:cxnSpLocks/>
          </p:cNvCxnSpPr>
          <p:nvPr/>
        </p:nvCxnSpPr>
        <p:spPr>
          <a:xfrm rot="5400000">
            <a:off x="575795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ED96F827-A090-475B-B000-9CACC6493A8B}"/>
              </a:ext>
            </a:extLst>
          </p:cNvPr>
          <p:cNvCxnSpPr>
            <a:cxnSpLocks/>
          </p:cNvCxnSpPr>
          <p:nvPr/>
        </p:nvCxnSpPr>
        <p:spPr>
          <a:xfrm rot="5400000">
            <a:off x="531183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724810BC-DD1E-452E-AA48-48E7F45A4C31}"/>
              </a:ext>
            </a:extLst>
          </p:cNvPr>
          <p:cNvCxnSpPr>
            <a:cxnSpLocks/>
          </p:cNvCxnSpPr>
          <p:nvPr/>
        </p:nvCxnSpPr>
        <p:spPr>
          <a:xfrm rot="5400000">
            <a:off x="576349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C33C9A09-AD4B-45A3-B25C-B8648BD16808}"/>
              </a:ext>
            </a:extLst>
          </p:cNvPr>
          <p:cNvCxnSpPr/>
          <p:nvPr/>
        </p:nvCxnSpPr>
        <p:spPr>
          <a:xfrm>
            <a:off x="507353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18D5C963-CA1D-46F3-9218-D6E6224C02CD}"/>
              </a:ext>
            </a:extLst>
          </p:cNvPr>
          <p:cNvCxnSpPr/>
          <p:nvPr/>
        </p:nvCxnSpPr>
        <p:spPr>
          <a:xfrm>
            <a:off x="507353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3A4E0D9F-0608-436A-91B3-8BDBE4632662}"/>
              </a:ext>
            </a:extLst>
          </p:cNvPr>
          <p:cNvCxnSpPr/>
          <p:nvPr/>
        </p:nvCxnSpPr>
        <p:spPr>
          <a:xfrm>
            <a:off x="592420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AE0ADFF4-74E3-41F5-8D13-A6C25252ECB3}"/>
              </a:ext>
            </a:extLst>
          </p:cNvPr>
          <p:cNvCxnSpPr/>
          <p:nvPr/>
        </p:nvCxnSpPr>
        <p:spPr>
          <a:xfrm>
            <a:off x="592420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CAB31D24-A65A-468D-8B6A-B720124EFDEC}"/>
              </a:ext>
            </a:extLst>
          </p:cNvPr>
          <p:cNvCxnSpPr>
            <a:cxnSpLocks/>
          </p:cNvCxnSpPr>
          <p:nvPr/>
        </p:nvCxnSpPr>
        <p:spPr>
          <a:xfrm rot="5400000">
            <a:off x="530629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3FE77239-A2F0-4BF3-A611-ABABAE31FB66}"/>
              </a:ext>
            </a:extLst>
          </p:cNvPr>
          <p:cNvCxnSpPr>
            <a:cxnSpLocks/>
          </p:cNvCxnSpPr>
          <p:nvPr/>
        </p:nvCxnSpPr>
        <p:spPr>
          <a:xfrm rot="5400000">
            <a:off x="569145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8E91C4BE-C27D-4043-8323-0AFD22C06F94}"/>
              </a:ext>
            </a:extLst>
          </p:cNvPr>
          <p:cNvCxnSpPr>
            <a:cxnSpLocks/>
          </p:cNvCxnSpPr>
          <p:nvPr/>
        </p:nvCxnSpPr>
        <p:spPr>
          <a:xfrm rot="5400000">
            <a:off x="531183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1DB96B3B-B700-4F0E-A08C-AAA7C24E520A}"/>
              </a:ext>
            </a:extLst>
          </p:cNvPr>
          <p:cNvCxnSpPr>
            <a:cxnSpLocks/>
          </p:cNvCxnSpPr>
          <p:nvPr/>
        </p:nvCxnSpPr>
        <p:spPr>
          <a:xfrm rot="5400000">
            <a:off x="569699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C84105DE-3747-4FB3-9FA7-B9789C63C76A}"/>
              </a:ext>
            </a:extLst>
          </p:cNvPr>
          <p:cNvCxnSpPr/>
          <p:nvPr/>
        </p:nvCxnSpPr>
        <p:spPr>
          <a:xfrm>
            <a:off x="698545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9F45617C-5346-444A-BEA0-58650CB59E8F}"/>
              </a:ext>
            </a:extLst>
          </p:cNvPr>
          <p:cNvCxnSpPr/>
          <p:nvPr/>
        </p:nvCxnSpPr>
        <p:spPr>
          <a:xfrm>
            <a:off x="698545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974F6906-D799-4D21-8472-FE8123027884}"/>
              </a:ext>
            </a:extLst>
          </p:cNvPr>
          <p:cNvCxnSpPr/>
          <p:nvPr/>
        </p:nvCxnSpPr>
        <p:spPr>
          <a:xfrm>
            <a:off x="7886001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938EC8C4-4D1C-4197-8BE3-334EC8E74502}"/>
              </a:ext>
            </a:extLst>
          </p:cNvPr>
          <p:cNvCxnSpPr/>
          <p:nvPr/>
        </p:nvCxnSpPr>
        <p:spPr>
          <a:xfrm>
            <a:off x="7902626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3" name="Straight Connector 92">
            <a:extLst>
              <a:ext uri="{FF2B5EF4-FFF2-40B4-BE49-F238E27FC236}">
                <a16:creationId xmlns:a16="http://schemas.microsoft.com/office/drawing/2014/main" id="{6D8DECE3-CB7E-44AF-B1DD-09A6DD29FF78}"/>
              </a:ext>
            </a:extLst>
          </p:cNvPr>
          <p:cNvCxnSpPr>
            <a:cxnSpLocks/>
          </p:cNvCxnSpPr>
          <p:nvPr/>
        </p:nvCxnSpPr>
        <p:spPr>
          <a:xfrm rot="5400000">
            <a:off x="721821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2AD69DE2-AF90-48E0-BCEC-0E62003D0BCD}"/>
              </a:ext>
            </a:extLst>
          </p:cNvPr>
          <p:cNvCxnSpPr>
            <a:cxnSpLocks/>
          </p:cNvCxnSpPr>
          <p:nvPr/>
        </p:nvCxnSpPr>
        <p:spPr>
          <a:xfrm rot="5400000">
            <a:off x="7653245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A332533D-2B1A-4B65-953A-0499D1CFB9CF}"/>
              </a:ext>
            </a:extLst>
          </p:cNvPr>
          <p:cNvCxnSpPr>
            <a:cxnSpLocks/>
          </p:cNvCxnSpPr>
          <p:nvPr/>
        </p:nvCxnSpPr>
        <p:spPr>
          <a:xfrm rot="5400000">
            <a:off x="722375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D81ED9B9-E71A-4E2A-B6FF-C36553261640}"/>
              </a:ext>
            </a:extLst>
          </p:cNvPr>
          <p:cNvCxnSpPr>
            <a:cxnSpLocks/>
          </p:cNvCxnSpPr>
          <p:nvPr/>
        </p:nvCxnSpPr>
        <p:spPr>
          <a:xfrm rot="5400000">
            <a:off x="7658787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51086736-5F69-434F-A141-616453730466}"/>
              </a:ext>
            </a:extLst>
          </p:cNvPr>
          <p:cNvCxnSpPr/>
          <p:nvPr/>
        </p:nvCxnSpPr>
        <p:spPr>
          <a:xfrm>
            <a:off x="698545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D120BB95-491A-430E-A90F-893681D60B58}"/>
              </a:ext>
            </a:extLst>
          </p:cNvPr>
          <p:cNvCxnSpPr/>
          <p:nvPr/>
        </p:nvCxnSpPr>
        <p:spPr>
          <a:xfrm>
            <a:off x="698545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4B359A20-5EFE-4D31-AA1E-46FF09B68D4C}"/>
              </a:ext>
            </a:extLst>
          </p:cNvPr>
          <p:cNvCxnSpPr/>
          <p:nvPr/>
        </p:nvCxnSpPr>
        <p:spPr>
          <a:xfrm>
            <a:off x="7919251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EF1DAB11-96FD-4118-A413-F9EA204B6501}"/>
              </a:ext>
            </a:extLst>
          </p:cNvPr>
          <p:cNvCxnSpPr/>
          <p:nvPr/>
        </p:nvCxnSpPr>
        <p:spPr>
          <a:xfrm>
            <a:off x="793587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14A300C5-72C6-49F5-A61B-802C8E102D2C}"/>
              </a:ext>
            </a:extLst>
          </p:cNvPr>
          <p:cNvCxnSpPr>
            <a:cxnSpLocks/>
          </p:cNvCxnSpPr>
          <p:nvPr/>
        </p:nvCxnSpPr>
        <p:spPr>
          <a:xfrm rot="5400000">
            <a:off x="721821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AC3C97C9-5C71-4A11-AA0B-9FED9A820381}"/>
              </a:ext>
            </a:extLst>
          </p:cNvPr>
          <p:cNvCxnSpPr>
            <a:cxnSpLocks/>
          </p:cNvCxnSpPr>
          <p:nvPr/>
        </p:nvCxnSpPr>
        <p:spPr>
          <a:xfrm rot="5400000">
            <a:off x="7686495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A1E8E120-7E1D-4948-97E8-5BC66A18FF3B}"/>
              </a:ext>
            </a:extLst>
          </p:cNvPr>
          <p:cNvCxnSpPr>
            <a:cxnSpLocks/>
          </p:cNvCxnSpPr>
          <p:nvPr/>
        </p:nvCxnSpPr>
        <p:spPr>
          <a:xfrm rot="5400000">
            <a:off x="722375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CDAF9D8D-2746-4010-A282-27960DEE1E53}"/>
              </a:ext>
            </a:extLst>
          </p:cNvPr>
          <p:cNvCxnSpPr>
            <a:cxnSpLocks/>
          </p:cNvCxnSpPr>
          <p:nvPr/>
        </p:nvCxnSpPr>
        <p:spPr>
          <a:xfrm rot="5400000">
            <a:off x="7692037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B495837F-D8E8-4A7E-9F4B-C3C2E39E1EEE}"/>
              </a:ext>
            </a:extLst>
          </p:cNvPr>
          <p:cNvCxnSpPr/>
          <p:nvPr/>
        </p:nvCxnSpPr>
        <p:spPr>
          <a:xfrm>
            <a:off x="698545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EEAABAC6-AAB1-48C1-AD11-5192326006B2}"/>
              </a:ext>
            </a:extLst>
          </p:cNvPr>
          <p:cNvCxnSpPr/>
          <p:nvPr/>
        </p:nvCxnSpPr>
        <p:spPr>
          <a:xfrm>
            <a:off x="698545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2285D162-DF13-4548-A0B4-00990FC1D75D}"/>
              </a:ext>
            </a:extLst>
          </p:cNvPr>
          <p:cNvCxnSpPr/>
          <p:nvPr/>
        </p:nvCxnSpPr>
        <p:spPr>
          <a:xfrm>
            <a:off x="790262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804C98D7-0C45-4A1F-AE93-5CD0C970D37E}"/>
              </a:ext>
            </a:extLst>
          </p:cNvPr>
          <p:cNvCxnSpPr/>
          <p:nvPr/>
        </p:nvCxnSpPr>
        <p:spPr>
          <a:xfrm>
            <a:off x="793587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A7071FB7-6940-405E-A4B4-3E174EF0477D}"/>
              </a:ext>
            </a:extLst>
          </p:cNvPr>
          <p:cNvCxnSpPr>
            <a:cxnSpLocks/>
          </p:cNvCxnSpPr>
          <p:nvPr/>
        </p:nvCxnSpPr>
        <p:spPr>
          <a:xfrm rot="5400000">
            <a:off x="721821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FE04CA1E-F514-4808-8BE6-136600418CDD}"/>
              </a:ext>
            </a:extLst>
          </p:cNvPr>
          <p:cNvCxnSpPr>
            <a:cxnSpLocks/>
          </p:cNvCxnSpPr>
          <p:nvPr/>
        </p:nvCxnSpPr>
        <p:spPr>
          <a:xfrm rot="5400000">
            <a:off x="76698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B114BE38-CBF4-4BF8-A92F-1FC6AD7684AE}"/>
              </a:ext>
            </a:extLst>
          </p:cNvPr>
          <p:cNvCxnSpPr>
            <a:cxnSpLocks/>
          </p:cNvCxnSpPr>
          <p:nvPr/>
        </p:nvCxnSpPr>
        <p:spPr>
          <a:xfrm rot="5400000">
            <a:off x="722375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A0247A50-67B3-4DAA-AC68-6D67A98B811E}"/>
              </a:ext>
            </a:extLst>
          </p:cNvPr>
          <p:cNvCxnSpPr>
            <a:cxnSpLocks/>
          </p:cNvCxnSpPr>
          <p:nvPr/>
        </p:nvCxnSpPr>
        <p:spPr>
          <a:xfrm rot="5400000">
            <a:off x="76754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EB30E4E6-BD46-488D-A9D1-A4A2AB525AE1}"/>
              </a:ext>
            </a:extLst>
          </p:cNvPr>
          <p:cNvSpPr txBox="1"/>
          <p:nvPr/>
        </p:nvSpPr>
        <p:spPr>
          <a:xfrm>
            <a:off x="5569930" y="193560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17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6239467-D882-44D1-BA9A-5F149F133F5B}"/>
              </a:ext>
            </a:extLst>
          </p:cNvPr>
          <p:cNvSpPr txBox="1"/>
          <p:nvPr/>
        </p:nvSpPr>
        <p:spPr>
          <a:xfrm>
            <a:off x="3663148" y="3588550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95BBEBA-7E12-45A1-894F-967B3A53B4B5}"/>
              </a:ext>
            </a:extLst>
          </p:cNvPr>
          <p:cNvSpPr txBox="1"/>
          <p:nvPr/>
        </p:nvSpPr>
        <p:spPr>
          <a:xfrm>
            <a:off x="4062689" y="402455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88FBC33-66A0-43FE-919C-62F4C7EFE5AF}"/>
              </a:ext>
            </a:extLst>
          </p:cNvPr>
          <p:cNvSpPr txBox="1"/>
          <p:nvPr/>
        </p:nvSpPr>
        <p:spPr>
          <a:xfrm>
            <a:off x="3663148" y="1948654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5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E67D8D24-FF00-4529-AEDC-21FEAB930609}"/>
              </a:ext>
            </a:extLst>
          </p:cNvPr>
          <p:cNvSpPr txBox="1"/>
          <p:nvPr/>
        </p:nvSpPr>
        <p:spPr>
          <a:xfrm>
            <a:off x="3679773" y="2826336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7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974089BC-6BA2-4CEF-A6A5-43D649B3C1FA}"/>
              </a:ext>
            </a:extLst>
          </p:cNvPr>
          <p:cNvSpPr txBox="1"/>
          <p:nvPr/>
        </p:nvSpPr>
        <p:spPr>
          <a:xfrm>
            <a:off x="4039992" y="2377451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6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46DA26F-9824-411D-9531-F14A63144F16}"/>
              </a:ext>
            </a:extLst>
          </p:cNvPr>
          <p:cNvSpPr txBox="1"/>
          <p:nvPr/>
        </p:nvSpPr>
        <p:spPr>
          <a:xfrm>
            <a:off x="3679773" y="1164213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9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42AC5BFA-2E86-4062-8892-171B649944C8}"/>
              </a:ext>
            </a:extLst>
          </p:cNvPr>
          <p:cNvSpPr txBox="1"/>
          <p:nvPr/>
        </p:nvSpPr>
        <p:spPr>
          <a:xfrm>
            <a:off x="4039992" y="73788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8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A1749FDD-7BE9-4830-B2B1-7E10D28A5F81}"/>
              </a:ext>
            </a:extLst>
          </p:cNvPr>
          <p:cNvSpPr txBox="1"/>
          <p:nvPr/>
        </p:nvSpPr>
        <p:spPr>
          <a:xfrm>
            <a:off x="5114850" y="40237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16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4BBAE7B1-5B1D-48D2-972C-C8817192C6AF}"/>
              </a:ext>
            </a:extLst>
          </p:cNvPr>
          <p:cNvSpPr txBox="1"/>
          <p:nvPr/>
        </p:nvSpPr>
        <p:spPr>
          <a:xfrm>
            <a:off x="5969349" y="4017151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14</a:t>
            </a:r>
          </a:p>
        </p:txBody>
      </p:sp>
      <p:sp>
        <p:nvSpPr>
          <p:cNvPr id="165" name="TextBox 164">
            <a:extLst>
              <a:ext uri="{FF2B5EF4-FFF2-40B4-BE49-F238E27FC236}">
                <a16:creationId xmlns:a16="http://schemas.microsoft.com/office/drawing/2014/main" id="{6DB00FA5-7D5E-4902-A1EB-C36747293BE0}"/>
              </a:ext>
            </a:extLst>
          </p:cNvPr>
          <p:cNvSpPr txBox="1"/>
          <p:nvPr/>
        </p:nvSpPr>
        <p:spPr>
          <a:xfrm>
            <a:off x="5544554" y="3527134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13</a:t>
            </a: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818DEDFE-3549-4DF5-B39B-F42217CBB31B}"/>
              </a:ext>
            </a:extLst>
          </p:cNvPr>
          <p:cNvSpPr txBox="1"/>
          <p:nvPr/>
        </p:nvSpPr>
        <p:spPr>
          <a:xfrm>
            <a:off x="5594429" y="2855823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19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7DABC1A6-C0B1-4B48-8A61-AF5ACDBAD8A0}"/>
              </a:ext>
            </a:extLst>
          </p:cNvPr>
          <p:cNvSpPr txBox="1"/>
          <p:nvPr/>
        </p:nvSpPr>
        <p:spPr>
          <a:xfrm>
            <a:off x="5077725" y="2375423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20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CFBF441D-BE6B-49A4-8509-23AB156710E5}"/>
              </a:ext>
            </a:extLst>
          </p:cNvPr>
          <p:cNvSpPr txBox="1"/>
          <p:nvPr/>
        </p:nvSpPr>
        <p:spPr>
          <a:xfrm>
            <a:off x="6052474" y="2370377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18</a:t>
            </a:r>
          </a:p>
        </p:txBody>
      </p:sp>
      <p:sp>
        <p:nvSpPr>
          <p:cNvPr id="169" name="TextBox 168">
            <a:extLst>
              <a:ext uri="{FF2B5EF4-FFF2-40B4-BE49-F238E27FC236}">
                <a16:creationId xmlns:a16="http://schemas.microsoft.com/office/drawing/2014/main" id="{67B77410-675B-44B4-A54D-0BF46562DCDD}"/>
              </a:ext>
            </a:extLst>
          </p:cNvPr>
          <p:cNvSpPr txBox="1"/>
          <p:nvPr/>
        </p:nvSpPr>
        <p:spPr>
          <a:xfrm>
            <a:off x="5563725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22</a:t>
            </a:r>
          </a:p>
        </p:txBody>
      </p:sp>
      <p:sp>
        <p:nvSpPr>
          <p:cNvPr id="170" name="TextBox 169">
            <a:extLst>
              <a:ext uri="{FF2B5EF4-FFF2-40B4-BE49-F238E27FC236}">
                <a16:creationId xmlns:a16="http://schemas.microsoft.com/office/drawing/2014/main" id="{7783B56B-6417-43A9-A1F6-A87DE7ED69D0}"/>
              </a:ext>
            </a:extLst>
          </p:cNvPr>
          <p:cNvSpPr txBox="1"/>
          <p:nvPr/>
        </p:nvSpPr>
        <p:spPr>
          <a:xfrm>
            <a:off x="5098225" y="734471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23</a:t>
            </a:r>
          </a:p>
        </p:txBody>
      </p:sp>
      <p:sp>
        <p:nvSpPr>
          <p:cNvPr id="171" name="TextBox 170">
            <a:extLst>
              <a:ext uri="{FF2B5EF4-FFF2-40B4-BE49-F238E27FC236}">
                <a16:creationId xmlns:a16="http://schemas.microsoft.com/office/drawing/2014/main" id="{A612E990-CFEF-4E66-91A1-E64D3DD0E254}"/>
              </a:ext>
            </a:extLst>
          </p:cNvPr>
          <p:cNvSpPr txBox="1"/>
          <p:nvPr/>
        </p:nvSpPr>
        <p:spPr>
          <a:xfrm>
            <a:off x="6019224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21</a:t>
            </a:r>
          </a:p>
        </p:txBody>
      </p:sp>
      <p:sp>
        <p:nvSpPr>
          <p:cNvPr id="172" name="TextBox 171">
            <a:extLst>
              <a:ext uri="{FF2B5EF4-FFF2-40B4-BE49-F238E27FC236}">
                <a16:creationId xmlns:a16="http://schemas.microsoft.com/office/drawing/2014/main" id="{CE8E1ADB-5133-434D-A9EB-4FD1312BFBA8}"/>
              </a:ext>
            </a:extLst>
          </p:cNvPr>
          <p:cNvSpPr txBox="1"/>
          <p:nvPr/>
        </p:nvSpPr>
        <p:spPr>
          <a:xfrm>
            <a:off x="7492945" y="359500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27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9A0BD0C9-08FF-4E7D-9C59-B91A39F63FC9}"/>
              </a:ext>
            </a:extLst>
          </p:cNvPr>
          <p:cNvSpPr txBox="1"/>
          <p:nvPr/>
        </p:nvSpPr>
        <p:spPr>
          <a:xfrm>
            <a:off x="7001380" y="4019770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30</a:t>
            </a: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A6CDF29-C09C-4DEF-A1F0-73F70C90E25E}"/>
              </a:ext>
            </a:extLst>
          </p:cNvPr>
          <p:cNvSpPr txBox="1"/>
          <p:nvPr/>
        </p:nvSpPr>
        <p:spPr>
          <a:xfrm>
            <a:off x="7502903" y="195071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31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BDB6383-C4F4-43C2-B67C-B76EC3EC99DC}"/>
              </a:ext>
            </a:extLst>
          </p:cNvPr>
          <p:cNvSpPr txBox="1"/>
          <p:nvPr/>
        </p:nvSpPr>
        <p:spPr>
          <a:xfrm>
            <a:off x="7500844" y="284523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33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074F184B-DD29-4039-A9BC-AF9471815317}"/>
              </a:ext>
            </a:extLst>
          </p:cNvPr>
          <p:cNvSpPr txBox="1"/>
          <p:nvPr/>
        </p:nvSpPr>
        <p:spPr>
          <a:xfrm>
            <a:off x="6993051" y="237750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34</a:t>
            </a:r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3B51339D-8A42-45C5-AD1F-AF1A66436FF1}"/>
              </a:ext>
            </a:extLst>
          </p:cNvPr>
          <p:cNvSpPr txBox="1"/>
          <p:nvPr/>
        </p:nvSpPr>
        <p:spPr>
          <a:xfrm>
            <a:off x="7492079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36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D3A632D0-2689-4FDD-8744-CE6F6710802B}"/>
              </a:ext>
            </a:extLst>
          </p:cNvPr>
          <p:cNvSpPr txBox="1"/>
          <p:nvPr/>
        </p:nvSpPr>
        <p:spPr>
          <a:xfrm>
            <a:off x="7009676" y="737889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37</a:t>
            </a:r>
          </a:p>
        </p:txBody>
      </p:sp>
      <p:sp>
        <p:nvSpPr>
          <p:cNvPr id="184" name="Oval 183">
            <a:extLst>
              <a:ext uri="{FF2B5EF4-FFF2-40B4-BE49-F238E27FC236}">
                <a16:creationId xmlns:a16="http://schemas.microsoft.com/office/drawing/2014/main" id="{96EABA39-60DB-435E-9BF7-A3CCACFDA11C}"/>
              </a:ext>
            </a:extLst>
          </p:cNvPr>
          <p:cNvSpPr/>
          <p:nvPr/>
        </p:nvSpPr>
        <p:spPr>
          <a:xfrm>
            <a:off x="3663148" y="40583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186" name="Oval 185">
            <a:extLst>
              <a:ext uri="{FF2B5EF4-FFF2-40B4-BE49-F238E27FC236}">
                <a16:creationId xmlns:a16="http://schemas.microsoft.com/office/drawing/2014/main" id="{72887BDE-EA63-4F08-97C8-F7C671DCBA27}"/>
              </a:ext>
            </a:extLst>
          </p:cNvPr>
          <p:cNvSpPr/>
          <p:nvPr/>
        </p:nvSpPr>
        <p:spPr>
          <a:xfrm>
            <a:off x="3660995" y="239622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187" name="Oval 186">
            <a:extLst>
              <a:ext uri="{FF2B5EF4-FFF2-40B4-BE49-F238E27FC236}">
                <a16:creationId xmlns:a16="http://schemas.microsoft.com/office/drawing/2014/main" id="{B29E4C82-996E-4172-A866-FCCAB44E9AF7}"/>
              </a:ext>
            </a:extLst>
          </p:cNvPr>
          <p:cNvSpPr/>
          <p:nvPr/>
        </p:nvSpPr>
        <p:spPr>
          <a:xfrm>
            <a:off x="3620822" y="7498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188" name="Oval 187">
            <a:extLst>
              <a:ext uri="{FF2B5EF4-FFF2-40B4-BE49-F238E27FC236}">
                <a16:creationId xmlns:a16="http://schemas.microsoft.com/office/drawing/2014/main" id="{87FF070D-6504-44CF-9D00-9258709E7588}"/>
              </a:ext>
            </a:extLst>
          </p:cNvPr>
          <p:cNvSpPr/>
          <p:nvPr/>
        </p:nvSpPr>
        <p:spPr>
          <a:xfrm>
            <a:off x="5591196" y="401769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5</a:t>
            </a:r>
          </a:p>
        </p:txBody>
      </p:sp>
      <p:sp>
        <p:nvSpPr>
          <p:cNvPr id="189" name="Oval 188">
            <a:extLst>
              <a:ext uri="{FF2B5EF4-FFF2-40B4-BE49-F238E27FC236}">
                <a16:creationId xmlns:a16="http://schemas.microsoft.com/office/drawing/2014/main" id="{064B1978-11CF-4DB7-97B8-9627CA4F8BFA}"/>
              </a:ext>
            </a:extLst>
          </p:cNvPr>
          <p:cNvSpPr/>
          <p:nvPr/>
        </p:nvSpPr>
        <p:spPr>
          <a:xfrm>
            <a:off x="5640200" y="238840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6</a:t>
            </a:r>
          </a:p>
        </p:txBody>
      </p:sp>
      <p:sp>
        <p:nvSpPr>
          <p:cNvPr id="190" name="Oval 189">
            <a:extLst>
              <a:ext uri="{FF2B5EF4-FFF2-40B4-BE49-F238E27FC236}">
                <a16:creationId xmlns:a16="http://schemas.microsoft.com/office/drawing/2014/main" id="{1C892DB0-DAEF-4A01-B228-A8E4E30732AF}"/>
              </a:ext>
            </a:extLst>
          </p:cNvPr>
          <p:cNvSpPr/>
          <p:nvPr/>
        </p:nvSpPr>
        <p:spPr>
          <a:xfrm>
            <a:off x="5625513" y="762092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7</a:t>
            </a:r>
          </a:p>
        </p:txBody>
      </p:sp>
      <p:sp>
        <p:nvSpPr>
          <p:cNvPr id="191" name="Oval 190">
            <a:extLst>
              <a:ext uri="{FF2B5EF4-FFF2-40B4-BE49-F238E27FC236}">
                <a16:creationId xmlns:a16="http://schemas.microsoft.com/office/drawing/2014/main" id="{5AFEA215-9824-46BE-A4AA-DE1900A33916}"/>
              </a:ext>
            </a:extLst>
          </p:cNvPr>
          <p:cNvSpPr/>
          <p:nvPr/>
        </p:nvSpPr>
        <p:spPr>
          <a:xfrm>
            <a:off x="7539323" y="403485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9</a:t>
            </a:r>
          </a:p>
        </p:txBody>
      </p:sp>
      <p:sp>
        <p:nvSpPr>
          <p:cNvPr id="192" name="Oval 191">
            <a:extLst>
              <a:ext uri="{FF2B5EF4-FFF2-40B4-BE49-F238E27FC236}">
                <a16:creationId xmlns:a16="http://schemas.microsoft.com/office/drawing/2014/main" id="{9C860D34-EBB0-4D56-8FF7-9FBFE0A99D9A}"/>
              </a:ext>
            </a:extLst>
          </p:cNvPr>
          <p:cNvSpPr/>
          <p:nvPr/>
        </p:nvSpPr>
        <p:spPr>
          <a:xfrm>
            <a:off x="7538452" y="240556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93" name="Oval 192">
            <a:extLst>
              <a:ext uri="{FF2B5EF4-FFF2-40B4-BE49-F238E27FC236}">
                <a16:creationId xmlns:a16="http://schemas.microsoft.com/office/drawing/2014/main" id="{759C5F1D-C6E0-40F5-8793-7D6474780D4E}"/>
              </a:ext>
            </a:extLst>
          </p:cNvPr>
          <p:cNvSpPr/>
          <p:nvPr/>
        </p:nvSpPr>
        <p:spPr>
          <a:xfrm>
            <a:off x="7523765" y="779257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124C85AF-30D8-461D-AD4A-804E0DEFD867}"/>
              </a:ext>
            </a:extLst>
          </p:cNvPr>
          <p:cNvCxnSpPr/>
          <p:nvPr/>
        </p:nvCxnSpPr>
        <p:spPr>
          <a:xfrm>
            <a:off x="9112709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5A05CB65-E094-4564-8990-3C53C9D42B7F}"/>
              </a:ext>
            </a:extLst>
          </p:cNvPr>
          <p:cNvCxnSpPr/>
          <p:nvPr/>
        </p:nvCxnSpPr>
        <p:spPr>
          <a:xfrm>
            <a:off x="9112709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D2BA92C3-7269-48FA-A4AB-DF7B77E29245}"/>
              </a:ext>
            </a:extLst>
          </p:cNvPr>
          <p:cNvCxnSpPr/>
          <p:nvPr/>
        </p:nvCxnSpPr>
        <p:spPr>
          <a:xfrm>
            <a:off x="10013253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78D4C127-E87C-4B76-A97D-A5EE6DCC2431}"/>
              </a:ext>
            </a:extLst>
          </p:cNvPr>
          <p:cNvCxnSpPr/>
          <p:nvPr/>
        </p:nvCxnSpPr>
        <p:spPr>
          <a:xfrm>
            <a:off x="10029878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EDC909ED-8EF7-47F0-8675-F52EDF03304E}"/>
              </a:ext>
            </a:extLst>
          </p:cNvPr>
          <p:cNvCxnSpPr>
            <a:cxnSpLocks/>
          </p:cNvCxnSpPr>
          <p:nvPr/>
        </p:nvCxnSpPr>
        <p:spPr>
          <a:xfrm rot="5400000">
            <a:off x="9345465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BFDB8870-2465-48D0-A188-584B4E293FCB}"/>
              </a:ext>
            </a:extLst>
          </p:cNvPr>
          <p:cNvCxnSpPr>
            <a:cxnSpLocks/>
          </p:cNvCxnSpPr>
          <p:nvPr/>
        </p:nvCxnSpPr>
        <p:spPr>
          <a:xfrm rot="5400000">
            <a:off x="9780497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C538B8E8-AF43-42F6-83B4-51824C60B941}"/>
              </a:ext>
            </a:extLst>
          </p:cNvPr>
          <p:cNvCxnSpPr>
            <a:cxnSpLocks/>
          </p:cNvCxnSpPr>
          <p:nvPr/>
        </p:nvCxnSpPr>
        <p:spPr>
          <a:xfrm rot="5400000">
            <a:off x="9351007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F9674D6B-226D-457C-A06D-690A3900465F}"/>
              </a:ext>
            </a:extLst>
          </p:cNvPr>
          <p:cNvCxnSpPr>
            <a:cxnSpLocks/>
          </p:cNvCxnSpPr>
          <p:nvPr/>
        </p:nvCxnSpPr>
        <p:spPr>
          <a:xfrm rot="5400000">
            <a:off x="9786039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7432FFF7-5898-432D-B352-52EC1EA703F3}"/>
              </a:ext>
            </a:extLst>
          </p:cNvPr>
          <p:cNvCxnSpPr/>
          <p:nvPr/>
        </p:nvCxnSpPr>
        <p:spPr>
          <a:xfrm>
            <a:off x="9112709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2C8D43CD-CFD1-4993-B1D2-9B42EEBAE293}"/>
              </a:ext>
            </a:extLst>
          </p:cNvPr>
          <p:cNvCxnSpPr/>
          <p:nvPr/>
        </p:nvCxnSpPr>
        <p:spPr>
          <a:xfrm>
            <a:off x="9112709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31E717CD-6FA0-493C-982F-31324AF3419F}"/>
              </a:ext>
            </a:extLst>
          </p:cNvPr>
          <p:cNvCxnSpPr/>
          <p:nvPr/>
        </p:nvCxnSpPr>
        <p:spPr>
          <a:xfrm>
            <a:off x="10046503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ABDC2B7F-43C8-4972-A9EA-C5E718283F64}"/>
              </a:ext>
            </a:extLst>
          </p:cNvPr>
          <p:cNvCxnSpPr/>
          <p:nvPr/>
        </p:nvCxnSpPr>
        <p:spPr>
          <a:xfrm>
            <a:off x="10063128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48794EC8-786C-4A3E-A84A-4D7D88341E16}"/>
              </a:ext>
            </a:extLst>
          </p:cNvPr>
          <p:cNvCxnSpPr>
            <a:cxnSpLocks/>
          </p:cNvCxnSpPr>
          <p:nvPr/>
        </p:nvCxnSpPr>
        <p:spPr>
          <a:xfrm rot="5400000">
            <a:off x="9345465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76F48D72-5D53-46A7-A65F-02FC85696535}"/>
              </a:ext>
            </a:extLst>
          </p:cNvPr>
          <p:cNvCxnSpPr>
            <a:cxnSpLocks/>
          </p:cNvCxnSpPr>
          <p:nvPr/>
        </p:nvCxnSpPr>
        <p:spPr>
          <a:xfrm rot="5400000">
            <a:off x="9813747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B855F01C-CE63-4805-BD6E-575A6B4A60DE}"/>
              </a:ext>
            </a:extLst>
          </p:cNvPr>
          <p:cNvCxnSpPr>
            <a:cxnSpLocks/>
          </p:cNvCxnSpPr>
          <p:nvPr/>
        </p:nvCxnSpPr>
        <p:spPr>
          <a:xfrm rot="5400000">
            <a:off x="9351007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EA4116B8-50B8-4CDB-8F09-3074D991F016}"/>
              </a:ext>
            </a:extLst>
          </p:cNvPr>
          <p:cNvCxnSpPr>
            <a:cxnSpLocks/>
          </p:cNvCxnSpPr>
          <p:nvPr/>
        </p:nvCxnSpPr>
        <p:spPr>
          <a:xfrm rot="5400000">
            <a:off x="9819289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092E0E91-90F6-4ED0-98C4-69F952348DD4}"/>
              </a:ext>
            </a:extLst>
          </p:cNvPr>
          <p:cNvCxnSpPr/>
          <p:nvPr/>
        </p:nvCxnSpPr>
        <p:spPr>
          <a:xfrm>
            <a:off x="9112709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99EB5F3A-26B2-4404-8224-A657B796CD18}"/>
              </a:ext>
            </a:extLst>
          </p:cNvPr>
          <p:cNvCxnSpPr/>
          <p:nvPr/>
        </p:nvCxnSpPr>
        <p:spPr>
          <a:xfrm>
            <a:off x="9112709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8A3CC793-914E-454A-B193-FC39F24A3E8E}"/>
              </a:ext>
            </a:extLst>
          </p:cNvPr>
          <p:cNvCxnSpPr/>
          <p:nvPr/>
        </p:nvCxnSpPr>
        <p:spPr>
          <a:xfrm>
            <a:off x="10029878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7ABD25FD-C2DA-48E2-8D5C-5B735EB8B6DB}"/>
              </a:ext>
            </a:extLst>
          </p:cNvPr>
          <p:cNvCxnSpPr/>
          <p:nvPr/>
        </p:nvCxnSpPr>
        <p:spPr>
          <a:xfrm>
            <a:off x="10063128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8" name="Straight Connector 127">
            <a:extLst>
              <a:ext uri="{FF2B5EF4-FFF2-40B4-BE49-F238E27FC236}">
                <a16:creationId xmlns:a16="http://schemas.microsoft.com/office/drawing/2014/main" id="{20710458-2945-4DD0-8F8B-4EDF43CA27E4}"/>
              </a:ext>
            </a:extLst>
          </p:cNvPr>
          <p:cNvCxnSpPr>
            <a:cxnSpLocks/>
          </p:cNvCxnSpPr>
          <p:nvPr/>
        </p:nvCxnSpPr>
        <p:spPr>
          <a:xfrm rot="5400000">
            <a:off x="9345465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>
            <a:extLst>
              <a:ext uri="{FF2B5EF4-FFF2-40B4-BE49-F238E27FC236}">
                <a16:creationId xmlns:a16="http://schemas.microsoft.com/office/drawing/2014/main" id="{2B5B6A28-D959-4BD0-BE14-40D965C4BC0D}"/>
              </a:ext>
            </a:extLst>
          </p:cNvPr>
          <p:cNvCxnSpPr>
            <a:cxnSpLocks/>
          </p:cNvCxnSpPr>
          <p:nvPr/>
        </p:nvCxnSpPr>
        <p:spPr>
          <a:xfrm rot="5400000">
            <a:off x="9797122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26EB5E8F-A568-468B-8664-0FF0C52BEC54}"/>
              </a:ext>
            </a:extLst>
          </p:cNvPr>
          <p:cNvCxnSpPr>
            <a:cxnSpLocks/>
          </p:cNvCxnSpPr>
          <p:nvPr/>
        </p:nvCxnSpPr>
        <p:spPr>
          <a:xfrm rot="5400000">
            <a:off x="9351007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1" name="Straight Connector 130">
            <a:extLst>
              <a:ext uri="{FF2B5EF4-FFF2-40B4-BE49-F238E27FC236}">
                <a16:creationId xmlns:a16="http://schemas.microsoft.com/office/drawing/2014/main" id="{17F80F68-B92F-4E8F-BCF0-D14806411443}"/>
              </a:ext>
            </a:extLst>
          </p:cNvPr>
          <p:cNvCxnSpPr>
            <a:cxnSpLocks/>
          </p:cNvCxnSpPr>
          <p:nvPr/>
        </p:nvCxnSpPr>
        <p:spPr>
          <a:xfrm rot="5400000">
            <a:off x="9802664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2" name="TextBox 131">
            <a:extLst>
              <a:ext uri="{FF2B5EF4-FFF2-40B4-BE49-F238E27FC236}">
                <a16:creationId xmlns:a16="http://schemas.microsoft.com/office/drawing/2014/main" id="{A3AA098D-B346-4405-8466-F5EE9787CBF4}"/>
              </a:ext>
            </a:extLst>
          </p:cNvPr>
          <p:cNvSpPr txBox="1"/>
          <p:nvPr/>
        </p:nvSpPr>
        <p:spPr>
          <a:xfrm>
            <a:off x="9620197" y="3615443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40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EE3C4EB3-CD95-4A85-90A9-FFECC56A21EF}"/>
              </a:ext>
            </a:extLst>
          </p:cNvPr>
          <p:cNvSpPr txBox="1"/>
          <p:nvPr/>
        </p:nvSpPr>
        <p:spPr>
          <a:xfrm>
            <a:off x="9128632" y="4040212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42</a:t>
            </a: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640CB60D-61C4-413C-91CA-EB3FAD1EA338}"/>
              </a:ext>
            </a:extLst>
          </p:cNvPr>
          <p:cNvSpPr txBox="1"/>
          <p:nvPr/>
        </p:nvSpPr>
        <p:spPr>
          <a:xfrm>
            <a:off x="9630155" y="1971160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43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13BB52D4-0D8C-422F-9B06-489A5DC54DEA}"/>
              </a:ext>
            </a:extLst>
          </p:cNvPr>
          <p:cNvSpPr txBox="1"/>
          <p:nvPr/>
        </p:nvSpPr>
        <p:spPr>
          <a:xfrm>
            <a:off x="9628096" y="286567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44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1CD6C4D2-21D6-47E4-BE33-A10C9B61DAA5}"/>
              </a:ext>
            </a:extLst>
          </p:cNvPr>
          <p:cNvSpPr txBox="1"/>
          <p:nvPr/>
        </p:nvSpPr>
        <p:spPr>
          <a:xfrm>
            <a:off x="9120303" y="239794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45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B7AD0D6B-4A67-4A06-9353-FF3FB482A952}"/>
              </a:ext>
            </a:extLst>
          </p:cNvPr>
          <p:cNvSpPr txBox="1"/>
          <p:nvPr/>
        </p:nvSpPr>
        <p:spPr>
          <a:xfrm>
            <a:off x="9619331" y="119948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46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D48D65A4-9054-4161-B85D-5F19C82A7F82}"/>
              </a:ext>
            </a:extLst>
          </p:cNvPr>
          <p:cNvSpPr txBox="1"/>
          <p:nvPr/>
        </p:nvSpPr>
        <p:spPr>
          <a:xfrm>
            <a:off x="9136928" y="75833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47</a:t>
            </a:r>
          </a:p>
        </p:txBody>
      </p:sp>
      <p:sp>
        <p:nvSpPr>
          <p:cNvPr id="139" name="Oval 138">
            <a:extLst>
              <a:ext uri="{FF2B5EF4-FFF2-40B4-BE49-F238E27FC236}">
                <a16:creationId xmlns:a16="http://schemas.microsoft.com/office/drawing/2014/main" id="{CE51C28E-FF4E-48DB-A0F1-E9648E030662}"/>
              </a:ext>
            </a:extLst>
          </p:cNvPr>
          <p:cNvSpPr/>
          <p:nvPr/>
        </p:nvSpPr>
        <p:spPr>
          <a:xfrm>
            <a:off x="9666575" y="4055298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0" name="Oval 139">
            <a:extLst>
              <a:ext uri="{FF2B5EF4-FFF2-40B4-BE49-F238E27FC236}">
                <a16:creationId xmlns:a16="http://schemas.microsoft.com/office/drawing/2014/main" id="{7353DBA7-C614-4CF1-AD83-52406F714210}"/>
              </a:ext>
            </a:extLst>
          </p:cNvPr>
          <p:cNvSpPr/>
          <p:nvPr/>
        </p:nvSpPr>
        <p:spPr>
          <a:xfrm>
            <a:off x="9665704" y="242601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1" name="Oval 140">
            <a:extLst>
              <a:ext uri="{FF2B5EF4-FFF2-40B4-BE49-F238E27FC236}">
                <a16:creationId xmlns:a16="http://schemas.microsoft.com/office/drawing/2014/main" id="{778D449F-42A3-4622-B29D-D88C0DB5B0CE}"/>
              </a:ext>
            </a:extLst>
          </p:cNvPr>
          <p:cNvSpPr/>
          <p:nvPr/>
        </p:nvSpPr>
        <p:spPr>
          <a:xfrm>
            <a:off x="9651017" y="79969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BE3A421C-2CCE-4089-A9DB-AEFF4D8295F2}"/>
              </a:ext>
            </a:extLst>
          </p:cNvPr>
          <p:cNvCxnSpPr/>
          <p:nvPr/>
        </p:nvCxnSpPr>
        <p:spPr>
          <a:xfrm>
            <a:off x="3169586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788E8D2E-B229-467F-8C8F-4E6B664C0C64}"/>
              </a:ext>
            </a:extLst>
          </p:cNvPr>
          <p:cNvCxnSpPr/>
          <p:nvPr/>
        </p:nvCxnSpPr>
        <p:spPr>
          <a:xfrm>
            <a:off x="3169586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33C29008-C467-4996-A417-F6DD9E6B35B2}"/>
              </a:ext>
            </a:extLst>
          </p:cNvPr>
          <p:cNvCxnSpPr/>
          <p:nvPr/>
        </p:nvCxnSpPr>
        <p:spPr>
          <a:xfrm>
            <a:off x="4020255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186984E7-7FD5-4A00-BEA2-7BB914F7E0A4}"/>
              </a:ext>
            </a:extLst>
          </p:cNvPr>
          <p:cNvCxnSpPr/>
          <p:nvPr/>
        </p:nvCxnSpPr>
        <p:spPr>
          <a:xfrm>
            <a:off x="4036880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5149E415-ECE1-4E25-BD21-ED0AA48F1ADE}"/>
              </a:ext>
            </a:extLst>
          </p:cNvPr>
          <p:cNvCxnSpPr>
            <a:cxnSpLocks/>
          </p:cNvCxnSpPr>
          <p:nvPr/>
        </p:nvCxnSpPr>
        <p:spPr>
          <a:xfrm rot="5400000">
            <a:off x="34023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2F3A57C2-2E4E-4BAF-9547-2A236599733B}"/>
              </a:ext>
            </a:extLst>
          </p:cNvPr>
          <p:cNvCxnSpPr>
            <a:cxnSpLocks/>
          </p:cNvCxnSpPr>
          <p:nvPr/>
        </p:nvCxnSpPr>
        <p:spPr>
          <a:xfrm rot="5400000">
            <a:off x="3787499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8" name="Straight Connector 147">
            <a:extLst>
              <a:ext uri="{FF2B5EF4-FFF2-40B4-BE49-F238E27FC236}">
                <a16:creationId xmlns:a16="http://schemas.microsoft.com/office/drawing/2014/main" id="{26CD9038-A50A-499D-A4C6-FD5268DAE855}"/>
              </a:ext>
            </a:extLst>
          </p:cNvPr>
          <p:cNvCxnSpPr>
            <a:cxnSpLocks/>
          </p:cNvCxnSpPr>
          <p:nvPr/>
        </p:nvCxnSpPr>
        <p:spPr>
          <a:xfrm rot="5400000">
            <a:off x="34078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DE6CCE13-1E33-42E4-9063-7FCA180361DD}"/>
              </a:ext>
            </a:extLst>
          </p:cNvPr>
          <p:cNvCxnSpPr>
            <a:cxnSpLocks/>
          </p:cNvCxnSpPr>
          <p:nvPr/>
        </p:nvCxnSpPr>
        <p:spPr>
          <a:xfrm rot="5400000">
            <a:off x="3793041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81CC0C60-DFA9-4211-A999-2594FE6A2E06}"/>
              </a:ext>
            </a:extLst>
          </p:cNvPr>
          <p:cNvCxnSpPr/>
          <p:nvPr/>
        </p:nvCxnSpPr>
        <p:spPr>
          <a:xfrm>
            <a:off x="510090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1" name="Straight Connector 150">
            <a:extLst>
              <a:ext uri="{FF2B5EF4-FFF2-40B4-BE49-F238E27FC236}">
                <a16:creationId xmlns:a16="http://schemas.microsoft.com/office/drawing/2014/main" id="{2F04DF62-F8A6-4524-AE8B-70B48DB98B8B}"/>
              </a:ext>
            </a:extLst>
          </p:cNvPr>
          <p:cNvCxnSpPr/>
          <p:nvPr/>
        </p:nvCxnSpPr>
        <p:spPr>
          <a:xfrm>
            <a:off x="510090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1A365A5F-B37F-4453-A983-AAB7DB8DB51E}"/>
              </a:ext>
            </a:extLst>
          </p:cNvPr>
          <p:cNvCxnSpPr/>
          <p:nvPr/>
        </p:nvCxnSpPr>
        <p:spPr>
          <a:xfrm>
            <a:off x="595157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3" name="Straight Connector 152">
            <a:extLst>
              <a:ext uri="{FF2B5EF4-FFF2-40B4-BE49-F238E27FC236}">
                <a16:creationId xmlns:a16="http://schemas.microsoft.com/office/drawing/2014/main" id="{BDFED299-D66E-4553-8488-6D15A17E4DF3}"/>
              </a:ext>
            </a:extLst>
          </p:cNvPr>
          <p:cNvCxnSpPr/>
          <p:nvPr/>
        </p:nvCxnSpPr>
        <p:spPr>
          <a:xfrm>
            <a:off x="595157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4" name="Straight Connector 153">
            <a:extLst>
              <a:ext uri="{FF2B5EF4-FFF2-40B4-BE49-F238E27FC236}">
                <a16:creationId xmlns:a16="http://schemas.microsoft.com/office/drawing/2014/main" id="{E09357E0-A7C6-4A4C-A4B2-8D9F5349C30A}"/>
              </a:ext>
            </a:extLst>
          </p:cNvPr>
          <p:cNvCxnSpPr>
            <a:cxnSpLocks/>
          </p:cNvCxnSpPr>
          <p:nvPr/>
        </p:nvCxnSpPr>
        <p:spPr>
          <a:xfrm rot="5400000">
            <a:off x="533366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5" name="Straight Connector 154">
            <a:extLst>
              <a:ext uri="{FF2B5EF4-FFF2-40B4-BE49-F238E27FC236}">
                <a16:creationId xmlns:a16="http://schemas.microsoft.com/office/drawing/2014/main" id="{7FF274FE-71C9-4461-9D69-D52D5A7A1194}"/>
              </a:ext>
            </a:extLst>
          </p:cNvPr>
          <p:cNvCxnSpPr>
            <a:cxnSpLocks/>
          </p:cNvCxnSpPr>
          <p:nvPr/>
        </p:nvCxnSpPr>
        <p:spPr>
          <a:xfrm rot="5400000">
            <a:off x="571882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6" name="Straight Connector 155">
            <a:extLst>
              <a:ext uri="{FF2B5EF4-FFF2-40B4-BE49-F238E27FC236}">
                <a16:creationId xmlns:a16="http://schemas.microsoft.com/office/drawing/2014/main" id="{6C5822AF-B3A9-4622-88DE-58EE59E9C00F}"/>
              </a:ext>
            </a:extLst>
          </p:cNvPr>
          <p:cNvCxnSpPr>
            <a:cxnSpLocks/>
          </p:cNvCxnSpPr>
          <p:nvPr/>
        </p:nvCxnSpPr>
        <p:spPr>
          <a:xfrm rot="5400000">
            <a:off x="533920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CF0CEFA6-A26C-4DA4-B470-C38A640DB89C}"/>
              </a:ext>
            </a:extLst>
          </p:cNvPr>
          <p:cNvCxnSpPr>
            <a:cxnSpLocks/>
          </p:cNvCxnSpPr>
          <p:nvPr/>
        </p:nvCxnSpPr>
        <p:spPr>
          <a:xfrm rot="5400000">
            <a:off x="572436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9" name="Straight Connector 158">
            <a:extLst>
              <a:ext uri="{FF2B5EF4-FFF2-40B4-BE49-F238E27FC236}">
                <a16:creationId xmlns:a16="http://schemas.microsoft.com/office/drawing/2014/main" id="{A7ABFBFE-EA77-4011-B948-7D7AADB9A6FA}"/>
              </a:ext>
            </a:extLst>
          </p:cNvPr>
          <p:cNvCxnSpPr/>
          <p:nvPr/>
        </p:nvCxnSpPr>
        <p:spPr>
          <a:xfrm>
            <a:off x="701282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9" name="Straight Connector 178">
            <a:extLst>
              <a:ext uri="{FF2B5EF4-FFF2-40B4-BE49-F238E27FC236}">
                <a16:creationId xmlns:a16="http://schemas.microsoft.com/office/drawing/2014/main" id="{AAE7A159-A766-440E-965F-36050AC296DC}"/>
              </a:ext>
            </a:extLst>
          </p:cNvPr>
          <p:cNvCxnSpPr/>
          <p:nvPr/>
        </p:nvCxnSpPr>
        <p:spPr>
          <a:xfrm>
            <a:off x="701282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0" name="Straight Connector 179">
            <a:extLst>
              <a:ext uri="{FF2B5EF4-FFF2-40B4-BE49-F238E27FC236}">
                <a16:creationId xmlns:a16="http://schemas.microsoft.com/office/drawing/2014/main" id="{E48F8B96-4BDB-4B97-B3CE-797F0529E386}"/>
              </a:ext>
            </a:extLst>
          </p:cNvPr>
          <p:cNvCxnSpPr/>
          <p:nvPr/>
        </p:nvCxnSpPr>
        <p:spPr>
          <a:xfrm>
            <a:off x="792999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>
            <a:extLst>
              <a:ext uri="{FF2B5EF4-FFF2-40B4-BE49-F238E27FC236}">
                <a16:creationId xmlns:a16="http://schemas.microsoft.com/office/drawing/2014/main" id="{FF935E44-B342-4956-948A-BF40E2105DF4}"/>
              </a:ext>
            </a:extLst>
          </p:cNvPr>
          <p:cNvCxnSpPr/>
          <p:nvPr/>
        </p:nvCxnSpPr>
        <p:spPr>
          <a:xfrm>
            <a:off x="796324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>
            <a:extLst>
              <a:ext uri="{FF2B5EF4-FFF2-40B4-BE49-F238E27FC236}">
                <a16:creationId xmlns:a16="http://schemas.microsoft.com/office/drawing/2014/main" id="{4568C9BE-0895-48B5-B9BE-6925B8445BBE}"/>
              </a:ext>
            </a:extLst>
          </p:cNvPr>
          <p:cNvCxnSpPr>
            <a:cxnSpLocks/>
          </p:cNvCxnSpPr>
          <p:nvPr/>
        </p:nvCxnSpPr>
        <p:spPr>
          <a:xfrm rot="5400000">
            <a:off x="724558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Straight Connector 182">
            <a:extLst>
              <a:ext uri="{FF2B5EF4-FFF2-40B4-BE49-F238E27FC236}">
                <a16:creationId xmlns:a16="http://schemas.microsoft.com/office/drawing/2014/main" id="{D216C800-90F7-4C93-954F-13B45129D345}"/>
              </a:ext>
            </a:extLst>
          </p:cNvPr>
          <p:cNvCxnSpPr>
            <a:cxnSpLocks/>
          </p:cNvCxnSpPr>
          <p:nvPr/>
        </p:nvCxnSpPr>
        <p:spPr>
          <a:xfrm rot="5400000">
            <a:off x="76972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5" name="Straight Connector 184">
            <a:extLst>
              <a:ext uri="{FF2B5EF4-FFF2-40B4-BE49-F238E27FC236}">
                <a16:creationId xmlns:a16="http://schemas.microsoft.com/office/drawing/2014/main" id="{9C325FDF-59AB-410D-9674-B2DAEE297FBB}"/>
              </a:ext>
            </a:extLst>
          </p:cNvPr>
          <p:cNvCxnSpPr>
            <a:cxnSpLocks/>
          </p:cNvCxnSpPr>
          <p:nvPr/>
        </p:nvCxnSpPr>
        <p:spPr>
          <a:xfrm rot="5400000">
            <a:off x="725112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8581D670-CDB4-4708-A253-80D799376A5E}"/>
              </a:ext>
            </a:extLst>
          </p:cNvPr>
          <p:cNvCxnSpPr>
            <a:cxnSpLocks/>
          </p:cNvCxnSpPr>
          <p:nvPr/>
        </p:nvCxnSpPr>
        <p:spPr>
          <a:xfrm rot="5400000">
            <a:off x="77027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5" name="TextBox 194">
            <a:extLst>
              <a:ext uri="{FF2B5EF4-FFF2-40B4-BE49-F238E27FC236}">
                <a16:creationId xmlns:a16="http://schemas.microsoft.com/office/drawing/2014/main" id="{1B12CE5A-4549-4C91-9C38-4221E6DC98B8}"/>
              </a:ext>
            </a:extLst>
          </p:cNvPr>
          <p:cNvSpPr txBox="1"/>
          <p:nvPr/>
        </p:nvSpPr>
        <p:spPr>
          <a:xfrm>
            <a:off x="3690520" y="5305345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0</a:t>
            </a:r>
          </a:p>
        </p:txBody>
      </p:sp>
      <p:sp>
        <p:nvSpPr>
          <p:cNvPr id="196" name="TextBox 195">
            <a:extLst>
              <a:ext uri="{FF2B5EF4-FFF2-40B4-BE49-F238E27FC236}">
                <a16:creationId xmlns:a16="http://schemas.microsoft.com/office/drawing/2014/main" id="{3EB89B46-CDC4-4A72-95E7-9191BCFE489B}"/>
              </a:ext>
            </a:extLst>
          </p:cNvPr>
          <p:cNvSpPr txBox="1"/>
          <p:nvPr/>
        </p:nvSpPr>
        <p:spPr>
          <a:xfrm>
            <a:off x="4090061" y="5741354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1</a:t>
            </a:r>
          </a:p>
        </p:txBody>
      </p:sp>
      <p:sp>
        <p:nvSpPr>
          <p:cNvPr id="197" name="TextBox 196">
            <a:extLst>
              <a:ext uri="{FF2B5EF4-FFF2-40B4-BE49-F238E27FC236}">
                <a16:creationId xmlns:a16="http://schemas.microsoft.com/office/drawing/2014/main" id="{4B017FF3-A7DA-45D9-B87B-2F345D15D162}"/>
              </a:ext>
            </a:extLst>
          </p:cNvPr>
          <p:cNvSpPr txBox="1"/>
          <p:nvPr/>
        </p:nvSpPr>
        <p:spPr>
          <a:xfrm>
            <a:off x="5158847" y="574054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12</a:t>
            </a:r>
          </a:p>
        </p:txBody>
      </p:sp>
      <p:sp>
        <p:nvSpPr>
          <p:cNvPr id="198" name="TextBox 197">
            <a:extLst>
              <a:ext uri="{FF2B5EF4-FFF2-40B4-BE49-F238E27FC236}">
                <a16:creationId xmlns:a16="http://schemas.microsoft.com/office/drawing/2014/main" id="{96CBF72C-F482-4629-8E77-C2AF75FA8BC1}"/>
              </a:ext>
            </a:extLst>
          </p:cNvPr>
          <p:cNvSpPr txBox="1"/>
          <p:nvPr/>
        </p:nvSpPr>
        <p:spPr>
          <a:xfrm>
            <a:off x="5996721" y="5733946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11</a:t>
            </a:r>
          </a:p>
        </p:txBody>
      </p:sp>
      <p:sp>
        <p:nvSpPr>
          <p:cNvPr id="199" name="TextBox 198">
            <a:extLst>
              <a:ext uri="{FF2B5EF4-FFF2-40B4-BE49-F238E27FC236}">
                <a16:creationId xmlns:a16="http://schemas.microsoft.com/office/drawing/2014/main" id="{98B65AFC-BA32-4F01-BA83-FF5071A65102}"/>
              </a:ext>
            </a:extLst>
          </p:cNvPr>
          <p:cNvSpPr txBox="1"/>
          <p:nvPr/>
        </p:nvSpPr>
        <p:spPr>
          <a:xfrm>
            <a:off x="5571926" y="524392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10</a:t>
            </a:r>
          </a:p>
        </p:txBody>
      </p:sp>
      <p:sp>
        <p:nvSpPr>
          <p:cNvPr id="200" name="TextBox 199">
            <a:extLst>
              <a:ext uri="{FF2B5EF4-FFF2-40B4-BE49-F238E27FC236}">
                <a16:creationId xmlns:a16="http://schemas.microsoft.com/office/drawing/2014/main" id="{6FA18E57-1000-4208-B4B2-F3D0BB994AFD}"/>
              </a:ext>
            </a:extLst>
          </p:cNvPr>
          <p:cNvSpPr txBox="1"/>
          <p:nvPr/>
        </p:nvSpPr>
        <p:spPr>
          <a:xfrm>
            <a:off x="7520317" y="53117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24</a:t>
            </a:r>
          </a:p>
        </p:txBody>
      </p:sp>
      <p:sp>
        <p:nvSpPr>
          <p:cNvPr id="201" name="TextBox 200">
            <a:extLst>
              <a:ext uri="{FF2B5EF4-FFF2-40B4-BE49-F238E27FC236}">
                <a16:creationId xmlns:a16="http://schemas.microsoft.com/office/drawing/2014/main" id="{72CFEC80-9FDA-40BB-B0F5-B79C5567257B}"/>
              </a:ext>
            </a:extLst>
          </p:cNvPr>
          <p:cNvSpPr txBox="1"/>
          <p:nvPr/>
        </p:nvSpPr>
        <p:spPr>
          <a:xfrm>
            <a:off x="7028752" y="573656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26</a:t>
            </a:r>
          </a:p>
        </p:txBody>
      </p:sp>
      <p:sp>
        <p:nvSpPr>
          <p:cNvPr id="202" name="Oval 201">
            <a:extLst>
              <a:ext uri="{FF2B5EF4-FFF2-40B4-BE49-F238E27FC236}">
                <a16:creationId xmlns:a16="http://schemas.microsoft.com/office/drawing/2014/main" id="{79EB383E-36F4-415C-81D0-47E5E6E1129C}"/>
              </a:ext>
            </a:extLst>
          </p:cNvPr>
          <p:cNvSpPr/>
          <p:nvPr/>
        </p:nvSpPr>
        <p:spPr>
          <a:xfrm>
            <a:off x="3690520" y="577514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0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8526FFCB-F5D6-4C51-9CAE-3333EB46C574}"/>
              </a:ext>
            </a:extLst>
          </p:cNvPr>
          <p:cNvSpPr/>
          <p:nvPr/>
        </p:nvSpPr>
        <p:spPr>
          <a:xfrm>
            <a:off x="5618568" y="573448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4</a:t>
            </a:r>
          </a:p>
        </p:txBody>
      </p:sp>
      <p:sp>
        <p:nvSpPr>
          <p:cNvPr id="204" name="Oval 203">
            <a:extLst>
              <a:ext uri="{FF2B5EF4-FFF2-40B4-BE49-F238E27FC236}">
                <a16:creationId xmlns:a16="http://schemas.microsoft.com/office/drawing/2014/main" id="{B367B4D4-AFBA-4D61-804B-2A05AD121386}"/>
              </a:ext>
            </a:extLst>
          </p:cNvPr>
          <p:cNvSpPr/>
          <p:nvPr/>
        </p:nvSpPr>
        <p:spPr>
          <a:xfrm>
            <a:off x="7566695" y="575165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8</a:t>
            </a:r>
          </a:p>
        </p:txBody>
      </p:sp>
      <p:cxnSp>
        <p:nvCxnSpPr>
          <p:cNvPr id="205" name="Straight Connector 204">
            <a:extLst>
              <a:ext uri="{FF2B5EF4-FFF2-40B4-BE49-F238E27FC236}">
                <a16:creationId xmlns:a16="http://schemas.microsoft.com/office/drawing/2014/main" id="{D0B51E73-5B00-4BBA-8461-AAD9C61673B5}"/>
              </a:ext>
            </a:extLst>
          </p:cNvPr>
          <p:cNvCxnSpPr/>
          <p:nvPr/>
        </p:nvCxnSpPr>
        <p:spPr>
          <a:xfrm>
            <a:off x="9140081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6" name="Straight Connector 205">
            <a:extLst>
              <a:ext uri="{FF2B5EF4-FFF2-40B4-BE49-F238E27FC236}">
                <a16:creationId xmlns:a16="http://schemas.microsoft.com/office/drawing/2014/main" id="{09332D70-1CD0-491E-AB74-82F6DFE6B4C2}"/>
              </a:ext>
            </a:extLst>
          </p:cNvPr>
          <p:cNvCxnSpPr/>
          <p:nvPr/>
        </p:nvCxnSpPr>
        <p:spPr>
          <a:xfrm>
            <a:off x="9140081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7" name="Straight Connector 206">
            <a:extLst>
              <a:ext uri="{FF2B5EF4-FFF2-40B4-BE49-F238E27FC236}">
                <a16:creationId xmlns:a16="http://schemas.microsoft.com/office/drawing/2014/main" id="{D83D3FD0-32F8-47F3-88FA-0EF8F2EF98E3}"/>
              </a:ext>
            </a:extLst>
          </p:cNvPr>
          <p:cNvCxnSpPr/>
          <p:nvPr/>
        </p:nvCxnSpPr>
        <p:spPr>
          <a:xfrm>
            <a:off x="10057250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8" name="Straight Connector 207">
            <a:extLst>
              <a:ext uri="{FF2B5EF4-FFF2-40B4-BE49-F238E27FC236}">
                <a16:creationId xmlns:a16="http://schemas.microsoft.com/office/drawing/2014/main" id="{580AA8F9-7FDE-49B9-A010-F9E20D5818F5}"/>
              </a:ext>
            </a:extLst>
          </p:cNvPr>
          <p:cNvCxnSpPr/>
          <p:nvPr/>
        </p:nvCxnSpPr>
        <p:spPr>
          <a:xfrm>
            <a:off x="10090500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9" name="Straight Connector 208">
            <a:extLst>
              <a:ext uri="{FF2B5EF4-FFF2-40B4-BE49-F238E27FC236}">
                <a16:creationId xmlns:a16="http://schemas.microsoft.com/office/drawing/2014/main" id="{33E0B8B5-DE53-467F-BE21-36726B1EBC28}"/>
              </a:ext>
            </a:extLst>
          </p:cNvPr>
          <p:cNvCxnSpPr>
            <a:cxnSpLocks/>
          </p:cNvCxnSpPr>
          <p:nvPr/>
        </p:nvCxnSpPr>
        <p:spPr>
          <a:xfrm rot="5400000">
            <a:off x="9372837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0" name="Straight Connector 209">
            <a:extLst>
              <a:ext uri="{FF2B5EF4-FFF2-40B4-BE49-F238E27FC236}">
                <a16:creationId xmlns:a16="http://schemas.microsoft.com/office/drawing/2014/main" id="{A3292D51-E3A9-4317-9604-08AA3FF18D93}"/>
              </a:ext>
            </a:extLst>
          </p:cNvPr>
          <p:cNvCxnSpPr>
            <a:cxnSpLocks/>
          </p:cNvCxnSpPr>
          <p:nvPr/>
        </p:nvCxnSpPr>
        <p:spPr>
          <a:xfrm rot="5400000">
            <a:off x="9824494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1" name="Straight Connector 210">
            <a:extLst>
              <a:ext uri="{FF2B5EF4-FFF2-40B4-BE49-F238E27FC236}">
                <a16:creationId xmlns:a16="http://schemas.microsoft.com/office/drawing/2014/main" id="{83B9C6AC-B09F-4E3D-A15A-2ED974C5BA78}"/>
              </a:ext>
            </a:extLst>
          </p:cNvPr>
          <p:cNvCxnSpPr>
            <a:cxnSpLocks/>
          </p:cNvCxnSpPr>
          <p:nvPr/>
        </p:nvCxnSpPr>
        <p:spPr>
          <a:xfrm rot="5400000">
            <a:off x="9378379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2" name="Straight Connector 211">
            <a:extLst>
              <a:ext uri="{FF2B5EF4-FFF2-40B4-BE49-F238E27FC236}">
                <a16:creationId xmlns:a16="http://schemas.microsoft.com/office/drawing/2014/main" id="{EF071A50-1C69-4EF6-BA4C-2A8A0938F539}"/>
              </a:ext>
            </a:extLst>
          </p:cNvPr>
          <p:cNvCxnSpPr>
            <a:cxnSpLocks/>
          </p:cNvCxnSpPr>
          <p:nvPr/>
        </p:nvCxnSpPr>
        <p:spPr>
          <a:xfrm rot="5400000">
            <a:off x="9830036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3" name="TextBox 212">
            <a:extLst>
              <a:ext uri="{FF2B5EF4-FFF2-40B4-BE49-F238E27FC236}">
                <a16:creationId xmlns:a16="http://schemas.microsoft.com/office/drawing/2014/main" id="{BE9796ED-2E04-474A-8E1C-5A47D2C3ECBD}"/>
              </a:ext>
            </a:extLst>
          </p:cNvPr>
          <p:cNvSpPr txBox="1"/>
          <p:nvPr/>
        </p:nvSpPr>
        <p:spPr>
          <a:xfrm>
            <a:off x="9647569" y="5332238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38</a:t>
            </a:r>
          </a:p>
        </p:txBody>
      </p:sp>
      <p:sp>
        <p:nvSpPr>
          <p:cNvPr id="214" name="TextBox 213">
            <a:extLst>
              <a:ext uri="{FF2B5EF4-FFF2-40B4-BE49-F238E27FC236}">
                <a16:creationId xmlns:a16="http://schemas.microsoft.com/office/drawing/2014/main" id="{DC833AD7-F811-4AC0-869B-0E2A5D0671F6}"/>
              </a:ext>
            </a:extLst>
          </p:cNvPr>
          <p:cNvSpPr txBox="1"/>
          <p:nvPr/>
        </p:nvSpPr>
        <p:spPr>
          <a:xfrm>
            <a:off x="9156004" y="575700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39</a:t>
            </a:r>
          </a:p>
        </p:txBody>
      </p:sp>
      <p:sp>
        <p:nvSpPr>
          <p:cNvPr id="215" name="Oval 214">
            <a:extLst>
              <a:ext uri="{FF2B5EF4-FFF2-40B4-BE49-F238E27FC236}">
                <a16:creationId xmlns:a16="http://schemas.microsoft.com/office/drawing/2014/main" id="{90CFB9A1-8C5B-48D5-BD87-4D756F1854A9}"/>
              </a:ext>
            </a:extLst>
          </p:cNvPr>
          <p:cNvSpPr/>
          <p:nvPr/>
        </p:nvSpPr>
        <p:spPr>
          <a:xfrm>
            <a:off x="9693947" y="5772093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3DF98ED-EC1E-48F6-988A-70FEF25B6BA3}"/>
              </a:ext>
            </a:extLst>
          </p:cNvPr>
          <p:cNvSpPr txBox="1"/>
          <p:nvPr/>
        </p:nvSpPr>
        <p:spPr>
          <a:xfrm>
            <a:off x="7513668" y="2434129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10</a:t>
            </a:r>
          </a:p>
        </p:txBody>
      </p:sp>
      <p:sp>
        <p:nvSpPr>
          <p:cNvPr id="216" name="TextBox 215">
            <a:extLst>
              <a:ext uri="{FF2B5EF4-FFF2-40B4-BE49-F238E27FC236}">
                <a16:creationId xmlns:a16="http://schemas.microsoft.com/office/drawing/2014/main" id="{2661A735-57B8-4886-AEBF-CA3B2BD441C5}"/>
              </a:ext>
            </a:extLst>
          </p:cNvPr>
          <p:cNvSpPr txBox="1"/>
          <p:nvPr/>
        </p:nvSpPr>
        <p:spPr>
          <a:xfrm>
            <a:off x="7494061" y="80231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11</a:t>
            </a:r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146449BF-740B-4A35-9524-E76648F8F336}"/>
              </a:ext>
            </a:extLst>
          </p:cNvPr>
          <p:cNvSpPr txBox="1"/>
          <p:nvPr/>
        </p:nvSpPr>
        <p:spPr>
          <a:xfrm>
            <a:off x="9657714" y="578355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12</a:t>
            </a:r>
          </a:p>
        </p:txBody>
      </p:sp>
      <p:sp>
        <p:nvSpPr>
          <p:cNvPr id="218" name="TextBox 217">
            <a:extLst>
              <a:ext uri="{FF2B5EF4-FFF2-40B4-BE49-F238E27FC236}">
                <a16:creationId xmlns:a16="http://schemas.microsoft.com/office/drawing/2014/main" id="{6593B89B-7400-470E-B7A3-D06B1F9F08C7}"/>
              </a:ext>
            </a:extLst>
          </p:cNvPr>
          <p:cNvSpPr txBox="1"/>
          <p:nvPr/>
        </p:nvSpPr>
        <p:spPr>
          <a:xfrm>
            <a:off x="9657714" y="4075448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13</a:t>
            </a:r>
          </a:p>
        </p:txBody>
      </p:sp>
      <p:sp>
        <p:nvSpPr>
          <p:cNvPr id="219" name="TextBox 218">
            <a:extLst>
              <a:ext uri="{FF2B5EF4-FFF2-40B4-BE49-F238E27FC236}">
                <a16:creationId xmlns:a16="http://schemas.microsoft.com/office/drawing/2014/main" id="{37A1C2DE-BBE1-4F78-B8D5-193FD0B13276}"/>
              </a:ext>
            </a:extLst>
          </p:cNvPr>
          <p:cNvSpPr txBox="1"/>
          <p:nvPr/>
        </p:nvSpPr>
        <p:spPr>
          <a:xfrm>
            <a:off x="9657714" y="2431545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14</a:t>
            </a:r>
          </a:p>
        </p:txBody>
      </p:sp>
      <p:sp>
        <p:nvSpPr>
          <p:cNvPr id="220" name="TextBox 219">
            <a:extLst>
              <a:ext uri="{FF2B5EF4-FFF2-40B4-BE49-F238E27FC236}">
                <a16:creationId xmlns:a16="http://schemas.microsoft.com/office/drawing/2014/main" id="{D031CE1C-8E99-454C-A9C7-DE25434AA1FD}"/>
              </a:ext>
            </a:extLst>
          </p:cNvPr>
          <p:cNvSpPr txBox="1"/>
          <p:nvPr/>
        </p:nvSpPr>
        <p:spPr>
          <a:xfrm>
            <a:off x="9634792" y="813824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15</a:t>
            </a:r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D4AA9E25-5D5A-40BA-A074-83ED6A599A88}"/>
              </a:ext>
            </a:extLst>
          </p:cNvPr>
          <p:cNvSpPr txBox="1"/>
          <p:nvPr/>
        </p:nvSpPr>
        <p:spPr>
          <a:xfrm>
            <a:off x="5548896" y="447037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15</a:t>
            </a:r>
          </a:p>
        </p:txBody>
      </p:sp>
      <p:sp>
        <p:nvSpPr>
          <p:cNvPr id="222" name="TextBox 221">
            <a:extLst>
              <a:ext uri="{FF2B5EF4-FFF2-40B4-BE49-F238E27FC236}">
                <a16:creationId xmlns:a16="http://schemas.microsoft.com/office/drawing/2014/main" id="{3AC04311-6C85-41FC-839D-A4E7E9A50F96}"/>
              </a:ext>
            </a:extLst>
          </p:cNvPr>
          <p:cNvSpPr txBox="1"/>
          <p:nvPr/>
        </p:nvSpPr>
        <p:spPr>
          <a:xfrm>
            <a:off x="3669032" y="4454983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</a:t>
            </a:r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id="{EC67C406-3473-483C-9B8B-75D4DCA952E9}"/>
              </a:ext>
            </a:extLst>
          </p:cNvPr>
          <p:cNvSpPr txBox="1"/>
          <p:nvPr/>
        </p:nvSpPr>
        <p:spPr>
          <a:xfrm>
            <a:off x="7971877" y="574755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25</a:t>
            </a: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1065E2EE-C344-4629-A677-84089041A29E}"/>
              </a:ext>
            </a:extLst>
          </p:cNvPr>
          <p:cNvSpPr txBox="1"/>
          <p:nvPr/>
        </p:nvSpPr>
        <p:spPr>
          <a:xfrm>
            <a:off x="7961131" y="4030810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28</a:t>
            </a:r>
          </a:p>
        </p:txBody>
      </p:sp>
      <p:sp>
        <p:nvSpPr>
          <p:cNvPr id="225" name="TextBox 224">
            <a:extLst>
              <a:ext uri="{FF2B5EF4-FFF2-40B4-BE49-F238E27FC236}">
                <a16:creationId xmlns:a16="http://schemas.microsoft.com/office/drawing/2014/main" id="{AF204BDA-2A73-4F05-8DF3-8544788D6B3E}"/>
              </a:ext>
            </a:extLst>
          </p:cNvPr>
          <p:cNvSpPr txBox="1"/>
          <p:nvPr/>
        </p:nvSpPr>
        <p:spPr>
          <a:xfrm>
            <a:off x="7956449" y="240239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32</a:t>
            </a:r>
          </a:p>
        </p:txBody>
      </p:sp>
      <p:sp>
        <p:nvSpPr>
          <p:cNvPr id="226" name="TextBox 225">
            <a:extLst>
              <a:ext uri="{FF2B5EF4-FFF2-40B4-BE49-F238E27FC236}">
                <a16:creationId xmlns:a16="http://schemas.microsoft.com/office/drawing/2014/main" id="{C387C7A3-82A7-4914-BD62-0DFC0FEB251D}"/>
              </a:ext>
            </a:extLst>
          </p:cNvPr>
          <p:cNvSpPr txBox="1"/>
          <p:nvPr/>
        </p:nvSpPr>
        <p:spPr>
          <a:xfrm>
            <a:off x="7927590" y="7501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35</a:t>
            </a:r>
          </a:p>
        </p:txBody>
      </p:sp>
      <p:sp>
        <p:nvSpPr>
          <p:cNvPr id="227" name="TextBox 226">
            <a:extLst>
              <a:ext uri="{FF2B5EF4-FFF2-40B4-BE49-F238E27FC236}">
                <a16:creationId xmlns:a16="http://schemas.microsoft.com/office/drawing/2014/main" id="{24B2C312-6AE2-44AE-8A55-66676FEF4370}"/>
              </a:ext>
            </a:extLst>
          </p:cNvPr>
          <p:cNvSpPr txBox="1"/>
          <p:nvPr/>
        </p:nvSpPr>
        <p:spPr>
          <a:xfrm>
            <a:off x="9605593" y="448997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41</a:t>
            </a:r>
          </a:p>
        </p:txBody>
      </p:sp>
      <p:sp>
        <p:nvSpPr>
          <p:cNvPr id="228" name="TextBox 227">
            <a:extLst>
              <a:ext uri="{FF2B5EF4-FFF2-40B4-BE49-F238E27FC236}">
                <a16:creationId xmlns:a16="http://schemas.microsoft.com/office/drawing/2014/main" id="{D3BCAC53-632D-4A86-A5A0-F8F2B121B315}"/>
              </a:ext>
            </a:extLst>
          </p:cNvPr>
          <p:cNvSpPr txBox="1"/>
          <p:nvPr/>
        </p:nvSpPr>
        <p:spPr>
          <a:xfrm>
            <a:off x="7495716" y="446343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29</a:t>
            </a:r>
          </a:p>
        </p:txBody>
      </p:sp>
    </p:spTree>
    <p:extLst>
      <p:ext uri="{BB962C8B-B14F-4D97-AF65-F5344CB8AC3E}">
        <p14:creationId xmlns:p14="http://schemas.microsoft.com/office/powerpoint/2010/main" val="5544378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Time3</a:t>
            </a: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580748E-8AE1-4B6E-ACC9-00903A56A71A}"/>
              </a:ext>
            </a:extLst>
          </p:cNvPr>
          <p:cNvCxnSpPr/>
          <p:nvPr/>
        </p:nvCxnSpPr>
        <p:spPr>
          <a:xfrm>
            <a:off x="3142214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F112203-54FA-4C99-B84C-6E56067C208F}"/>
              </a:ext>
            </a:extLst>
          </p:cNvPr>
          <p:cNvCxnSpPr/>
          <p:nvPr/>
        </p:nvCxnSpPr>
        <p:spPr>
          <a:xfrm>
            <a:off x="3142214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A78A43E-4020-48E6-80D2-3B5BD93CAFA1}"/>
              </a:ext>
            </a:extLst>
          </p:cNvPr>
          <p:cNvCxnSpPr/>
          <p:nvPr/>
        </p:nvCxnSpPr>
        <p:spPr>
          <a:xfrm>
            <a:off x="3992883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02B3C7B5-DB5B-4D93-881A-0DF13CDE2543}"/>
              </a:ext>
            </a:extLst>
          </p:cNvPr>
          <p:cNvCxnSpPr/>
          <p:nvPr/>
        </p:nvCxnSpPr>
        <p:spPr>
          <a:xfrm>
            <a:off x="4009508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424874C-3176-48F7-9A50-9A1E7178CD8F}"/>
              </a:ext>
            </a:extLst>
          </p:cNvPr>
          <p:cNvCxnSpPr>
            <a:cxnSpLocks/>
          </p:cNvCxnSpPr>
          <p:nvPr/>
        </p:nvCxnSpPr>
        <p:spPr>
          <a:xfrm rot="5400000">
            <a:off x="337497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1CBDCCAF-F864-4D26-8620-366AAE5D5AE5}"/>
              </a:ext>
            </a:extLst>
          </p:cNvPr>
          <p:cNvCxnSpPr>
            <a:cxnSpLocks/>
          </p:cNvCxnSpPr>
          <p:nvPr/>
        </p:nvCxnSpPr>
        <p:spPr>
          <a:xfrm rot="5400000">
            <a:off x="3760127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7DF56343-2E7E-4D05-83B2-643A8583D633}"/>
              </a:ext>
            </a:extLst>
          </p:cNvPr>
          <p:cNvCxnSpPr>
            <a:cxnSpLocks/>
          </p:cNvCxnSpPr>
          <p:nvPr/>
        </p:nvCxnSpPr>
        <p:spPr>
          <a:xfrm rot="5400000">
            <a:off x="338051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BDD89967-30F6-4F64-9F19-0B8137FE7937}"/>
              </a:ext>
            </a:extLst>
          </p:cNvPr>
          <p:cNvCxnSpPr>
            <a:cxnSpLocks/>
          </p:cNvCxnSpPr>
          <p:nvPr/>
        </p:nvCxnSpPr>
        <p:spPr>
          <a:xfrm rot="5400000">
            <a:off x="3765669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D0DCD742-59AC-4C3D-87DE-26E0B5344D4D}"/>
              </a:ext>
            </a:extLst>
          </p:cNvPr>
          <p:cNvCxnSpPr/>
          <p:nvPr/>
        </p:nvCxnSpPr>
        <p:spPr>
          <a:xfrm>
            <a:off x="3142214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36CF4AC9-0605-470A-966B-CFE61454A7F1}"/>
              </a:ext>
            </a:extLst>
          </p:cNvPr>
          <p:cNvCxnSpPr/>
          <p:nvPr/>
        </p:nvCxnSpPr>
        <p:spPr>
          <a:xfrm>
            <a:off x="3142214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E81DB01E-1872-4AD9-B557-5D9D57331ECA}"/>
              </a:ext>
            </a:extLst>
          </p:cNvPr>
          <p:cNvCxnSpPr/>
          <p:nvPr/>
        </p:nvCxnSpPr>
        <p:spPr>
          <a:xfrm>
            <a:off x="3992883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E9DAAF38-94CD-4B19-8BDD-BABB51B47D3C}"/>
              </a:ext>
            </a:extLst>
          </p:cNvPr>
          <p:cNvCxnSpPr/>
          <p:nvPr/>
        </p:nvCxnSpPr>
        <p:spPr>
          <a:xfrm>
            <a:off x="4009508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AB5A6611-5913-4F2B-AE2D-881B83D8484B}"/>
              </a:ext>
            </a:extLst>
          </p:cNvPr>
          <p:cNvCxnSpPr>
            <a:cxnSpLocks/>
          </p:cNvCxnSpPr>
          <p:nvPr/>
        </p:nvCxnSpPr>
        <p:spPr>
          <a:xfrm rot="5400000">
            <a:off x="337497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DC3FCE32-2153-463F-9BC6-6D2E25081212}"/>
              </a:ext>
            </a:extLst>
          </p:cNvPr>
          <p:cNvCxnSpPr>
            <a:cxnSpLocks/>
          </p:cNvCxnSpPr>
          <p:nvPr/>
        </p:nvCxnSpPr>
        <p:spPr>
          <a:xfrm rot="5400000">
            <a:off x="3760127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C920DA1C-BEAA-46C7-8EF3-0228F4A28D70}"/>
              </a:ext>
            </a:extLst>
          </p:cNvPr>
          <p:cNvCxnSpPr>
            <a:cxnSpLocks/>
          </p:cNvCxnSpPr>
          <p:nvPr/>
        </p:nvCxnSpPr>
        <p:spPr>
          <a:xfrm rot="5400000">
            <a:off x="338051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EDACD387-5977-4F14-86BA-454D83771590}"/>
              </a:ext>
            </a:extLst>
          </p:cNvPr>
          <p:cNvCxnSpPr>
            <a:cxnSpLocks/>
          </p:cNvCxnSpPr>
          <p:nvPr/>
        </p:nvCxnSpPr>
        <p:spPr>
          <a:xfrm rot="5400000">
            <a:off x="3765669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DD0B62D1-F4E3-4E35-B33A-6E1BAB98BF7A}"/>
              </a:ext>
            </a:extLst>
          </p:cNvPr>
          <p:cNvCxnSpPr/>
          <p:nvPr/>
        </p:nvCxnSpPr>
        <p:spPr>
          <a:xfrm>
            <a:off x="3142214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08E60B03-981E-4939-9D94-50C161DD8AA7}"/>
              </a:ext>
            </a:extLst>
          </p:cNvPr>
          <p:cNvCxnSpPr/>
          <p:nvPr/>
        </p:nvCxnSpPr>
        <p:spPr>
          <a:xfrm>
            <a:off x="3142214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A58859B7-005B-46F9-B728-4AB3E8B09DB8}"/>
              </a:ext>
            </a:extLst>
          </p:cNvPr>
          <p:cNvCxnSpPr/>
          <p:nvPr/>
        </p:nvCxnSpPr>
        <p:spPr>
          <a:xfrm>
            <a:off x="3992883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FBB3457-2E13-477E-BC0E-3D29D8EEE338}"/>
              </a:ext>
            </a:extLst>
          </p:cNvPr>
          <p:cNvCxnSpPr/>
          <p:nvPr/>
        </p:nvCxnSpPr>
        <p:spPr>
          <a:xfrm>
            <a:off x="4009508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5821CE01-C8F9-4753-B58E-5C781B551F03}"/>
              </a:ext>
            </a:extLst>
          </p:cNvPr>
          <p:cNvCxnSpPr>
            <a:cxnSpLocks/>
          </p:cNvCxnSpPr>
          <p:nvPr/>
        </p:nvCxnSpPr>
        <p:spPr>
          <a:xfrm rot="5400000">
            <a:off x="33749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2B9FEAD7-1A62-4660-A31C-D60010E00E01}"/>
              </a:ext>
            </a:extLst>
          </p:cNvPr>
          <p:cNvCxnSpPr>
            <a:cxnSpLocks/>
          </p:cNvCxnSpPr>
          <p:nvPr/>
        </p:nvCxnSpPr>
        <p:spPr>
          <a:xfrm rot="5400000">
            <a:off x="3760127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0BB80D3A-D26D-4F52-AFEE-5F177ECE3368}"/>
              </a:ext>
            </a:extLst>
          </p:cNvPr>
          <p:cNvCxnSpPr>
            <a:cxnSpLocks/>
          </p:cNvCxnSpPr>
          <p:nvPr/>
        </p:nvCxnSpPr>
        <p:spPr>
          <a:xfrm rot="5400000">
            <a:off x="33805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80DE78F-EE46-4D28-99B2-EC54DC575066}"/>
              </a:ext>
            </a:extLst>
          </p:cNvPr>
          <p:cNvCxnSpPr>
            <a:cxnSpLocks/>
          </p:cNvCxnSpPr>
          <p:nvPr/>
        </p:nvCxnSpPr>
        <p:spPr>
          <a:xfrm rot="5400000">
            <a:off x="3765669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F6095E0E-C099-4587-A4A9-6FA00222F9E0}"/>
              </a:ext>
            </a:extLst>
          </p:cNvPr>
          <p:cNvCxnSpPr/>
          <p:nvPr/>
        </p:nvCxnSpPr>
        <p:spPr>
          <a:xfrm>
            <a:off x="507353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21CD2C4C-B81B-4D25-BD7D-64F98680A4E8}"/>
              </a:ext>
            </a:extLst>
          </p:cNvPr>
          <p:cNvCxnSpPr/>
          <p:nvPr/>
        </p:nvCxnSpPr>
        <p:spPr>
          <a:xfrm>
            <a:off x="507353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60160A1C-452E-45CE-8A23-A240BD212543}"/>
              </a:ext>
            </a:extLst>
          </p:cNvPr>
          <p:cNvCxnSpPr/>
          <p:nvPr/>
        </p:nvCxnSpPr>
        <p:spPr>
          <a:xfrm>
            <a:off x="5957456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89E95D04-2B8A-47E3-8D70-034662126901}"/>
              </a:ext>
            </a:extLst>
          </p:cNvPr>
          <p:cNvCxnSpPr/>
          <p:nvPr/>
        </p:nvCxnSpPr>
        <p:spPr>
          <a:xfrm>
            <a:off x="5974081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6DFFCA19-F0B3-400D-999F-271AA8122763}"/>
              </a:ext>
            </a:extLst>
          </p:cNvPr>
          <p:cNvCxnSpPr>
            <a:cxnSpLocks/>
          </p:cNvCxnSpPr>
          <p:nvPr/>
        </p:nvCxnSpPr>
        <p:spPr>
          <a:xfrm rot="5400000">
            <a:off x="530629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CCA81AE2-9098-4C70-9129-A93B0CCCA5FB}"/>
              </a:ext>
            </a:extLst>
          </p:cNvPr>
          <p:cNvCxnSpPr>
            <a:cxnSpLocks/>
          </p:cNvCxnSpPr>
          <p:nvPr/>
        </p:nvCxnSpPr>
        <p:spPr>
          <a:xfrm rot="5400000">
            <a:off x="572470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6F5C8F2-1506-465C-A497-2D3BF1A56C00}"/>
              </a:ext>
            </a:extLst>
          </p:cNvPr>
          <p:cNvCxnSpPr>
            <a:cxnSpLocks/>
          </p:cNvCxnSpPr>
          <p:nvPr/>
        </p:nvCxnSpPr>
        <p:spPr>
          <a:xfrm rot="5400000">
            <a:off x="531183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65A43408-A37D-4B1C-B9BF-4BA91192E31B}"/>
              </a:ext>
            </a:extLst>
          </p:cNvPr>
          <p:cNvCxnSpPr>
            <a:cxnSpLocks/>
          </p:cNvCxnSpPr>
          <p:nvPr/>
        </p:nvCxnSpPr>
        <p:spPr>
          <a:xfrm rot="5400000">
            <a:off x="573024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19783E1F-FE2D-410F-85BF-38562BF54326}"/>
              </a:ext>
            </a:extLst>
          </p:cNvPr>
          <p:cNvCxnSpPr/>
          <p:nvPr/>
        </p:nvCxnSpPr>
        <p:spPr>
          <a:xfrm>
            <a:off x="507353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518C617C-77AE-41B1-B280-57EC1E10CA02}"/>
              </a:ext>
            </a:extLst>
          </p:cNvPr>
          <p:cNvCxnSpPr/>
          <p:nvPr/>
        </p:nvCxnSpPr>
        <p:spPr>
          <a:xfrm>
            <a:off x="507353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4E2A083-1732-4A39-A2FD-8806A4122FDF}"/>
              </a:ext>
            </a:extLst>
          </p:cNvPr>
          <p:cNvCxnSpPr/>
          <p:nvPr/>
        </p:nvCxnSpPr>
        <p:spPr>
          <a:xfrm>
            <a:off x="5990706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97029761-A6A2-4F27-A0BD-00FDB48ACD4B}"/>
              </a:ext>
            </a:extLst>
          </p:cNvPr>
          <p:cNvCxnSpPr/>
          <p:nvPr/>
        </p:nvCxnSpPr>
        <p:spPr>
          <a:xfrm>
            <a:off x="599070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10FA597F-C70C-47E0-9BC2-5D724DA25E9F}"/>
              </a:ext>
            </a:extLst>
          </p:cNvPr>
          <p:cNvCxnSpPr>
            <a:cxnSpLocks/>
          </p:cNvCxnSpPr>
          <p:nvPr/>
        </p:nvCxnSpPr>
        <p:spPr>
          <a:xfrm rot="5400000">
            <a:off x="530629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CAAC6453-9D37-4C7D-9773-95AA7772860B}"/>
              </a:ext>
            </a:extLst>
          </p:cNvPr>
          <p:cNvCxnSpPr>
            <a:cxnSpLocks/>
          </p:cNvCxnSpPr>
          <p:nvPr/>
        </p:nvCxnSpPr>
        <p:spPr>
          <a:xfrm rot="5400000">
            <a:off x="575795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ED96F827-A090-475B-B000-9CACC6493A8B}"/>
              </a:ext>
            </a:extLst>
          </p:cNvPr>
          <p:cNvCxnSpPr>
            <a:cxnSpLocks/>
          </p:cNvCxnSpPr>
          <p:nvPr/>
        </p:nvCxnSpPr>
        <p:spPr>
          <a:xfrm rot="5400000">
            <a:off x="531183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724810BC-DD1E-452E-AA48-48E7F45A4C31}"/>
              </a:ext>
            </a:extLst>
          </p:cNvPr>
          <p:cNvCxnSpPr>
            <a:cxnSpLocks/>
          </p:cNvCxnSpPr>
          <p:nvPr/>
        </p:nvCxnSpPr>
        <p:spPr>
          <a:xfrm rot="5400000">
            <a:off x="576349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C33C9A09-AD4B-45A3-B25C-B8648BD16808}"/>
              </a:ext>
            </a:extLst>
          </p:cNvPr>
          <p:cNvCxnSpPr/>
          <p:nvPr/>
        </p:nvCxnSpPr>
        <p:spPr>
          <a:xfrm>
            <a:off x="507353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18D5C963-CA1D-46F3-9218-D6E6224C02CD}"/>
              </a:ext>
            </a:extLst>
          </p:cNvPr>
          <p:cNvCxnSpPr/>
          <p:nvPr/>
        </p:nvCxnSpPr>
        <p:spPr>
          <a:xfrm>
            <a:off x="507353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3A4E0D9F-0608-436A-91B3-8BDBE4632662}"/>
              </a:ext>
            </a:extLst>
          </p:cNvPr>
          <p:cNvCxnSpPr/>
          <p:nvPr/>
        </p:nvCxnSpPr>
        <p:spPr>
          <a:xfrm>
            <a:off x="592420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AE0ADFF4-74E3-41F5-8D13-A6C25252ECB3}"/>
              </a:ext>
            </a:extLst>
          </p:cNvPr>
          <p:cNvCxnSpPr/>
          <p:nvPr/>
        </p:nvCxnSpPr>
        <p:spPr>
          <a:xfrm>
            <a:off x="592420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CAB31D24-A65A-468D-8B6A-B720124EFDEC}"/>
              </a:ext>
            </a:extLst>
          </p:cNvPr>
          <p:cNvCxnSpPr>
            <a:cxnSpLocks/>
          </p:cNvCxnSpPr>
          <p:nvPr/>
        </p:nvCxnSpPr>
        <p:spPr>
          <a:xfrm rot="5400000">
            <a:off x="530629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3FE77239-A2F0-4BF3-A611-ABABAE31FB66}"/>
              </a:ext>
            </a:extLst>
          </p:cNvPr>
          <p:cNvCxnSpPr>
            <a:cxnSpLocks/>
          </p:cNvCxnSpPr>
          <p:nvPr/>
        </p:nvCxnSpPr>
        <p:spPr>
          <a:xfrm rot="5400000">
            <a:off x="569145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8E91C4BE-C27D-4043-8323-0AFD22C06F94}"/>
              </a:ext>
            </a:extLst>
          </p:cNvPr>
          <p:cNvCxnSpPr>
            <a:cxnSpLocks/>
          </p:cNvCxnSpPr>
          <p:nvPr/>
        </p:nvCxnSpPr>
        <p:spPr>
          <a:xfrm rot="5400000">
            <a:off x="531183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1DB96B3B-B700-4F0E-A08C-AAA7C24E520A}"/>
              </a:ext>
            </a:extLst>
          </p:cNvPr>
          <p:cNvCxnSpPr>
            <a:cxnSpLocks/>
          </p:cNvCxnSpPr>
          <p:nvPr/>
        </p:nvCxnSpPr>
        <p:spPr>
          <a:xfrm rot="5400000">
            <a:off x="569699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C84105DE-3747-4FB3-9FA7-B9789C63C76A}"/>
              </a:ext>
            </a:extLst>
          </p:cNvPr>
          <p:cNvCxnSpPr/>
          <p:nvPr/>
        </p:nvCxnSpPr>
        <p:spPr>
          <a:xfrm>
            <a:off x="698545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9F45617C-5346-444A-BEA0-58650CB59E8F}"/>
              </a:ext>
            </a:extLst>
          </p:cNvPr>
          <p:cNvCxnSpPr/>
          <p:nvPr/>
        </p:nvCxnSpPr>
        <p:spPr>
          <a:xfrm>
            <a:off x="698545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974F6906-D799-4D21-8472-FE8123027884}"/>
              </a:ext>
            </a:extLst>
          </p:cNvPr>
          <p:cNvCxnSpPr/>
          <p:nvPr/>
        </p:nvCxnSpPr>
        <p:spPr>
          <a:xfrm>
            <a:off x="7886001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938EC8C4-4D1C-4197-8BE3-334EC8E74502}"/>
              </a:ext>
            </a:extLst>
          </p:cNvPr>
          <p:cNvCxnSpPr/>
          <p:nvPr/>
        </p:nvCxnSpPr>
        <p:spPr>
          <a:xfrm>
            <a:off x="7902626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3" name="Straight Connector 92">
            <a:extLst>
              <a:ext uri="{FF2B5EF4-FFF2-40B4-BE49-F238E27FC236}">
                <a16:creationId xmlns:a16="http://schemas.microsoft.com/office/drawing/2014/main" id="{6D8DECE3-CB7E-44AF-B1DD-09A6DD29FF78}"/>
              </a:ext>
            </a:extLst>
          </p:cNvPr>
          <p:cNvCxnSpPr>
            <a:cxnSpLocks/>
          </p:cNvCxnSpPr>
          <p:nvPr/>
        </p:nvCxnSpPr>
        <p:spPr>
          <a:xfrm rot="5400000">
            <a:off x="721821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2AD69DE2-AF90-48E0-BCEC-0E62003D0BCD}"/>
              </a:ext>
            </a:extLst>
          </p:cNvPr>
          <p:cNvCxnSpPr>
            <a:cxnSpLocks/>
          </p:cNvCxnSpPr>
          <p:nvPr/>
        </p:nvCxnSpPr>
        <p:spPr>
          <a:xfrm rot="5400000">
            <a:off x="7653245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A332533D-2B1A-4B65-953A-0499D1CFB9CF}"/>
              </a:ext>
            </a:extLst>
          </p:cNvPr>
          <p:cNvCxnSpPr>
            <a:cxnSpLocks/>
          </p:cNvCxnSpPr>
          <p:nvPr/>
        </p:nvCxnSpPr>
        <p:spPr>
          <a:xfrm rot="5400000">
            <a:off x="722375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D81ED9B9-E71A-4E2A-B6FF-C36553261640}"/>
              </a:ext>
            </a:extLst>
          </p:cNvPr>
          <p:cNvCxnSpPr>
            <a:cxnSpLocks/>
          </p:cNvCxnSpPr>
          <p:nvPr/>
        </p:nvCxnSpPr>
        <p:spPr>
          <a:xfrm rot="5400000">
            <a:off x="7658787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51086736-5F69-434F-A141-616453730466}"/>
              </a:ext>
            </a:extLst>
          </p:cNvPr>
          <p:cNvCxnSpPr/>
          <p:nvPr/>
        </p:nvCxnSpPr>
        <p:spPr>
          <a:xfrm>
            <a:off x="698545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D120BB95-491A-430E-A90F-893681D60B58}"/>
              </a:ext>
            </a:extLst>
          </p:cNvPr>
          <p:cNvCxnSpPr/>
          <p:nvPr/>
        </p:nvCxnSpPr>
        <p:spPr>
          <a:xfrm>
            <a:off x="698545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4B359A20-5EFE-4D31-AA1E-46FF09B68D4C}"/>
              </a:ext>
            </a:extLst>
          </p:cNvPr>
          <p:cNvCxnSpPr/>
          <p:nvPr/>
        </p:nvCxnSpPr>
        <p:spPr>
          <a:xfrm>
            <a:off x="7919251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EF1DAB11-96FD-4118-A413-F9EA204B6501}"/>
              </a:ext>
            </a:extLst>
          </p:cNvPr>
          <p:cNvCxnSpPr/>
          <p:nvPr/>
        </p:nvCxnSpPr>
        <p:spPr>
          <a:xfrm>
            <a:off x="793587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14A300C5-72C6-49F5-A61B-802C8E102D2C}"/>
              </a:ext>
            </a:extLst>
          </p:cNvPr>
          <p:cNvCxnSpPr>
            <a:cxnSpLocks/>
          </p:cNvCxnSpPr>
          <p:nvPr/>
        </p:nvCxnSpPr>
        <p:spPr>
          <a:xfrm rot="5400000">
            <a:off x="721821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AC3C97C9-5C71-4A11-AA0B-9FED9A820381}"/>
              </a:ext>
            </a:extLst>
          </p:cNvPr>
          <p:cNvCxnSpPr>
            <a:cxnSpLocks/>
          </p:cNvCxnSpPr>
          <p:nvPr/>
        </p:nvCxnSpPr>
        <p:spPr>
          <a:xfrm rot="5400000">
            <a:off x="7686495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A1E8E120-7E1D-4948-97E8-5BC66A18FF3B}"/>
              </a:ext>
            </a:extLst>
          </p:cNvPr>
          <p:cNvCxnSpPr>
            <a:cxnSpLocks/>
          </p:cNvCxnSpPr>
          <p:nvPr/>
        </p:nvCxnSpPr>
        <p:spPr>
          <a:xfrm rot="5400000">
            <a:off x="722375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CDAF9D8D-2746-4010-A282-27960DEE1E53}"/>
              </a:ext>
            </a:extLst>
          </p:cNvPr>
          <p:cNvCxnSpPr>
            <a:cxnSpLocks/>
          </p:cNvCxnSpPr>
          <p:nvPr/>
        </p:nvCxnSpPr>
        <p:spPr>
          <a:xfrm rot="5400000">
            <a:off x="7692037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B495837F-D8E8-4A7E-9F4B-C3C2E39E1EEE}"/>
              </a:ext>
            </a:extLst>
          </p:cNvPr>
          <p:cNvCxnSpPr/>
          <p:nvPr/>
        </p:nvCxnSpPr>
        <p:spPr>
          <a:xfrm>
            <a:off x="698545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EEAABAC6-AAB1-48C1-AD11-5192326006B2}"/>
              </a:ext>
            </a:extLst>
          </p:cNvPr>
          <p:cNvCxnSpPr/>
          <p:nvPr/>
        </p:nvCxnSpPr>
        <p:spPr>
          <a:xfrm>
            <a:off x="698545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2285D162-DF13-4548-A0B4-00990FC1D75D}"/>
              </a:ext>
            </a:extLst>
          </p:cNvPr>
          <p:cNvCxnSpPr/>
          <p:nvPr/>
        </p:nvCxnSpPr>
        <p:spPr>
          <a:xfrm>
            <a:off x="790262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804C98D7-0C45-4A1F-AE93-5CD0C970D37E}"/>
              </a:ext>
            </a:extLst>
          </p:cNvPr>
          <p:cNvCxnSpPr/>
          <p:nvPr/>
        </p:nvCxnSpPr>
        <p:spPr>
          <a:xfrm>
            <a:off x="793587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A7071FB7-6940-405E-A4B4-3E174EF0477D}"/>
              </a:ext>
            </a:extLst>
          </p:cNvPr>
          <p:cNvCxnSpPr>
            <a:cxnSpLocks/>
          </p:cNvCxnSpPr>
          <p:nvPr/>
        </p:nvCxnSpPr>
        <p:spPr>
          <a:xfrm rot="5400000">
            <a:off x="721821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FE04CA1E-F514-4808-8BE6-136600418CDD}"/>
              </a:ext>
            </a:extLst>
          </p:cNvPr>
          <p:cNvCxnSpPr>
            <a:cxnSpLocks/>
          </p:cNvCxnSpPr>
          <p:nvPr/>
        </p:nvCxnSpPr>
        <p:spPr>
          <a:xfrm rot="5400000">
            <a:off x="76698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B114BE38-CBF4-4BF8-A92F-1FC6AD7684AE}"/>
              </a:ext>
            </a:extLst>
          </p:cNvPr>
          <p:cNvCxnSpPr>
            <a:cxnSpLocks/>
          </p:cNvCxnSpPr>
          <p:nvPr/>
        </p:nvCxnSpPr>
        <p:spPr>
          <a:xfrm rot="5400000">
            <a:off x="722375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A0247A50-67B3-4DAA-AC68-6D67A98B811E}"/>
              </a:ext>
            </a:extLst>
          </p:cNvPr>
          <p:cNvCxnSpPr>
            <a:cxnSpLocks/>
          </p:cNvCxnSpPr>
          <p:nvPr/>
        </p:nvCxnSpPr>
        <p:spPr>
          <a:xfrm rot="5400000">
            <a:off x="76754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EB30E4E6-BD46-488D-A9D1-A4A2AB525AE1}"/>
              </a:ext>
            </a:extLst>
          </p:cNvPr>
          <p:cNvSpPr txBox="1"/>
          <p:nvPr/>
        </p:nvSpPr>
        <p:spPr>
          <a:xfrm>
            <a:off x="5569930" y="193560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17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6239467-D882-44D1-BA9A-5F149F133F5B}"/>
              </a:ext>
            </a:extLst>
          </p:cNvPr>
          <p:cNvSpPr txBox="1"/>
          <p:nvPr/>
        </p:nvSpPr>
        <p:spPr>
          <a:xfrm>
            <a:off x="3663148" y="3588550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95BBEBA-7E12-45A1-894F-967B3A53B4B5}"/>
              </a:ext>
            </a:extLst>
          </p:cNvPr>
          <p:cNvSpPr txBox="1"/>
          <p:nvPr/>
        </p:nvSpPr>
        <p:spPr>
          <a:xfrm>
            <a:off x="4062689" y="402455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88FBC33-66A0-43FE-919C-62F4C7EFE5AF}"/>
              </a:ext>
            </a:extLst>
          </p:cNvPr>
          <p:cNvSpPr txBox="1"/>
          <p:nvPr/>
        </p:nvSpPr>
        <p:spPr>
          <a:xfrm>
            <a:off x="3663148" y="1948654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5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E67D8D24-FF00-4529-AEDC-21FEAB930609}"/>
              </a:ext>
            </a:extLst>
          </p:cNvPr>
          <p:cNvSpPr txBox="1"/>
          <p:nvPr/>
        </p:nvSpPr>
        <p:spPr>
          <a:xfrm>
            <a:off x="3679773" y="2826336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7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974089BC-6BA2-4CEF-A6A5-43D649B3C1FA}"/>
              </a:ext>
            </a:extLst>
          </p:cNvPr>
          <p:cNvSpPr txBox="1"/>
          <p:nvPr/>
        </p:nvSpPr>
        <p:spPr>
          <a:xfrm>
            <a:off x="4039992" y="2377451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6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46DA26F-9824-411D-9531-F14A63144F16}"/>
              </a:ext>
            </a:extLst>
          </p:cNvPr>
          <p:cNvSpPr txBox="1"/>
          <p:nvPr/>
        </p:nvSpPr>
        <p:spPr>
          <a:xfrm>
            <a:off x="3679773" y="1164213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9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42AC5BFA-2E86-4062-8892-171B649944C8}"/>
              </a:ext>
            </a:extLst>
          </p:cNvPr>
          <p:cNvSpPr txBox="1"/>
          <p:nvPr/>
        </p:nvSpPr>
        <p:spPr>
          <a:xfrm>
            <a:off x="4039992" y="73788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8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A1749FDD-7BE9-4830-B2B1-7E10D28A5F81}"/>
              </a:ext>
            </a:extLst>
          </p:cNvPr>
          <p:cNvSpPr txBox="1"/>
          <p:nvPr/>
        </p:nvSpPr>
        <p:spPr>
          <a:xfrm>
            <a:off x="5114850" y="4023746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16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4BBAE7B1-5B1D-48D2-972C-C8817192C6AF}"/>
              </a:ext>
            </a:extLst>
          </p:cNvPr>
          <p:cNvSpPr txBox="1"/>
          <p:nvPr/>
        </p:nvSpPr>
        <p:spPr>
          <a:xfrm>
            <a:off x="5969349" y="401715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14</a:t>
            </a:r>
          </a:p>
        </p:txBody>
      </p:sp>
      <p:sp>
        <p:nvSpPr>
          <p:cNvPr id="165" name="TextBox 164">
            <a:extLst>
              <a:ext uri="{FF2B5EF4-FFF2-40B4-BE49-F238E27FC236}">
                <a16:creationId xmlns:a16="http://schemas.microsoft.com/office/drawing/2014/main" id="{6DB00FA5-7D5E-4902-A1EB-C36747293BE0}"/>
              </a:ext>
            </a:extLst>
          </p:cNvPr>
          <p:cNvSpPr txBox="1"/>
          <p:nvPr/>
        </p:nvSpPr>
        <p:spPr>
          <a:xfrm>
            <a:off x="5544554" y="3527134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13</a:t>
            </a: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818DEDFE-3549-4DF5-B39B-F42217CBB31B}"/>
              </a:ext>
            </a:extLst>
          </p:cNvPr>
          <p:cNvSpPr txBox="1"/>
          <p:nvPr/>
        </p:nvSpPr>
        <p:spPr>
          <a:xfrm>
            <a:off x="5594429" y="2855823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19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7DABC1A6-C0B1-4B48-8A61-AF5ACDBAD8A0}"/>
              </a:ext>
            </a:extLst>
          </p:cNvPr>
          <p:cNvSpPr txBox="1"/>
          <p:nvPr/>
        </p:nvSpPr>
        <p:spPr>
          <a:xfrm>
            <a:off x="5077725" y="2375423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20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CFBF441D-BE6B-49A4-8509-23AB156710E5}"/>
              </a:ext>
            </a:extLst>
          </p:cNvPr>
          <p:cNvSpPr txBox="1"/>
          <p:nvPr/>
        </p:nvSpPr>
        <p:spPr>
          <a:xfrm>
            <a:off x="6052474" y="2370377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18</a:t>
            </a:r>
          </a:p>
        </p:txBody>
      </p:sp>
      <p:sp>
        <p:nvSpPr>
          <p:cNvPr id="169" name="TextBox 168">
            <a:extLst>
              <a:ext uri="{FF2B5EF4-FFF2-40B4-BE49-F238E27FC236}">
                <a16:creationId xmlns:a16="http://schemas.microsoft.com/office/drawing/2014/main" id="{67B77410-675B-44B4-A54D-0BF46562DCDD}"/>
              </a:ext>
            </a:extLst>
          </p:cNvPr>
          <p:cNvSpPr txBox="1"/>
          <p:nvPr/>
        </p:nvSpPr>
        <p:spPr>
          <a:xfrm>
            <a:off x="5563725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22</a:t>
            </a:r>
          </a:p>
        </p:txBody>
      </p:sp>
      <p:sp>
        <p:nvSpPr>
          <p:cNvPr id="170" name="TextBox 169">
            <a:extLst>
              <a:ext uri="{FF2B5EF4-FFF2-40B4-BE49-F238E27FC236}">
                <a16:creationId xmlns:a16="http://schemas.microsoft.com/office/drawing/2014/main" id="{7783B56B-6417-43A9-A1F6-A87DE7ED69D0}"/>
              </a:ext>
            </a:extLst>
          </p:cNvPr>
          <p:cNvSpPr txBox="1"/>
          <p:nvPr/>
        </p:nvSpPr>
        <p:spPr>
          <a:xfrm>
            <a:off x="5098225" y="734471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23</a:t>
            </a:r>
          </a:p>
        </p:txBody>
      </p:sp>
      <p:sp>
        <p:nvSpPr>
          <p:cNvPr id="171" name="TextBox 170">
            <a:extLst>
              <a:ext uri="{FF2B5EF4-FFF2-40B4-BE49-F238E27FC236}">
                <a16:creationId xmlns:a16="http://schemas.microsoft.com/office/drawing/2014/main" id="{A612E990-CFEF-4E66-91A1-E64D3DD0E254}"/>
              </a:ext>
            </a:extLst>
          </p:cNvPr>
          <p:cNvSpPr txBox="1"/>
          <p:nvPr/>
        </p:nvSpPr>
        <p:spPr>
          <a:xfrm>
            <a:off x="6019224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21</a:t>
            </a:r>
          </a:p>
        </p:txBody>
      </p:sp>
      <p:sp>
        <p:nvSpPr>
          <p:cNvPr id="172" name="TextBox 171">
            <a:extLst>
              <a:ext uri="{FF2B5EF4-FFF2-40B4-BE49-F238E27FC236}">
                <a16:creationId xmlns:a16="http://schemas.microsoft.com/office/drawing/2014/main" id="{CE8E1ADB-5133-434D-A9EB-4FD1312BFBA8}"/>
              </a:ext>
            </a:extLst>
          </p:cNvPr>
          <p:cNvSpPr txBox="1"/>
          <p:nvPr/>
        </p:nvSpPr>
        <p:spPr>
          <a:xfrm>
            <a:off x="7492945" y="359500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27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9A0BD0C9-08FF-4E7D-9C59-B91A39F63FC9}"/>
              </a:ext>
            </a:extLst>
          </p:cNvPr>
          <p:cNvSpPr txBox="1"/>
          <p:nvPr/>
        </p:nvSpPr>
        <p:spPr>
          <a:xfrm>
            <a:off x="7001380" y="4019770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30</a:t>
            </a: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A6CDF29-C09C-4DEF-A1F0-73F70C90E25E}"/>
              </a:ext>
            </a:extLst>
          </p:cNvPr>
          <p:cNvSpPr txBox="1"/>
          <p:nvPr/>
        </p:nvSpPr>
        <p:spPr>
          <a:xfrm>
            <a:off x="7502903" y="195071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31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BDB6383-C4F4-43C2-B67C-B76EC3EC99DC}"/>
              </a:ext>
            </a:extLst>
          </p:cNvPr>
          <p:cNvSpPr txBox="1"/>
          <p:nvPr/>
        </p:nvSpPr>
        <p:spPr>
          <a:xfrm>
            <a:off x="7500844" y="284523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33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074F184B-DD29-4039-A9BC-AF9471815317}"/>
              </a:ext>
            </a:extLst>
          </p:cNvPr>
          <p:cNvSpPr txBox="1"/>
          <p:nvPr/>
        </p:nvSpPr>
        <p:spPr>
          <a:xfrm>
            <a:off x="6993051" y="237750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34</a:t>
            </a:r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3B51339D-8A42-45C5-AD1F-AF1A66436FF1}"/>
              </a:ext>
            </a:extLst>
          </p:cNvPr>
          <p:cNvSpPr txBox="1"/>
          <p:nvPr/>
        </p:nvSpPr>
        <p:spPr>
          <a:xfrm>
            <a:off x="7492079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36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D3A632D0-2689-4FDD-8744-CE6F6710802B}"/>
              </a:ext>
            </a:extLst>
          </p:cNvPr>
          <p:cNvSpPr txBox="1"/>
          <p:nvPr/>
        </p:nvSpPr>
        <p:spPr>
          <a:xfrm>
            <a:off x="7009676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37</a:t>
            </a:r>
          </a:p>
        </p:txBody>
      </p:sp>
      <p:sp>
        <p:nvSpPr>
          <p:cNvPr id="184" name="Oval 183">
            <a:extLst>
              <a:ext uri="{FF2B5EF4-FFF2-40B4-BE49-F238E27FC236}">
                <a16:creationId xmlns:a16="http://schemas.microsoft.com/office/drawing/2014/main" id="{96EABA39-60DB-435E-9BF7-A3CCACFDA11C}"/>
              </a:ext>
            </a:extLst>
          </p:cNvPr>
          <p:cNvSpPr/>
          <p:nvPr/>
        </p:nvSpPr>
        <p:spPr>
          <a:xfrm>
            <a:off x="3663148" y="40583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186" name="Oval 185">
            <a:extLst>
              <a:ext uri="{FF2B5EF4-FFF2-40B4-BE49-F238E27FC236}">
                <a16:creationId xmlns:a16="http://schemas.microsoft.com/office/drawing/2014/main" id="{72887BDE-EA63-4F08-97C8-F7C671DCBA27}"/>
              </a:ext>
            </a:extLst>
          </p:cNvPr>
          <p:cNvSpPr/>
          <p:nvPr/>
        </p:nvSpPr>
        <p:spPr>
          <a:xfrm>
            <a:off x="3660995" y="239622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187" name="Oval 186">
            <a:extLst>
              <a:ext uri="{FF2B5EF4-FFF2-40B4-BE49-F238E27FC236}">
                <a16:creationId xmlns:a16="http://schemas.microsoft.com/office/drawing/2014/main" id="{B29E4C82-996E-4172-A866-FCCAB44E9AF7}"/>
              </a:ext>
            </a:extLst>
          </p:cNvPr>
          <p:cNvSpPr/>
          <p:nvPr/>
        </p:nvSpPr>
        <p:spPr>
          <a:xfrm>
            <a:off x="3620822" y="7498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188" name="Oval 187">
            <a:extLst>
              <a:ext uri="{FF2B5EF4-FFF2-40B4-BE49-F238E27FC236}">
                <a16:creationId xmlns:a16="http://schemas.microsoft.com/office/drawing/2014/main" id="{87FF070D-6504-44CF-9D00-9258709E7588}"/>
              </a:ext>
            </a:extLst>
          </p:cNvPr>
          <p:cNvSpPr/>
          <p:nvPr/>
        </p:nvSpPr>
        <p:spPr>
          <a:xfrm>
            <a:off x="5591196" y="401769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5</a:t>
            </a:r>
          </a:p>
        </p:txBody>
      </p:sp>
      <p:sp>
        <p:nvSpPr>
          <p:cNvPr id="189" name="Oval 188">
            <a:extLst>
              <a:ext uri="{FF2B5EF4-FFF2-40B4-BE49-F238E27FC236}">
                <a16:creationId xmlns:a16="http://schemas.microsoft.com/office/drawing/2014/main" id="{064B1978-11CF-4DB7-97B8-9627CA4F8BFA}"/>
              </a:ext>
            </a:extLst>
          </p:cNvPr>
          <p:cNvSpPr/>
          <p:nvPr/>
        </p:nvSpPr>
        <p:spPr>
          <a:xfrm>
            <a:off x="5640200" y="238840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6</a:t>
            </a:r>
          </a:p>
        </p:txBody>
      </p:sp>
      <p:sp>
        <p:nvSpPr>
          <p:cNvPr id="190" name="Oval 189">
            <a:extLst>
              <a:ext uri="{FF2B5EF4-FFF2-40B4-BE49-F238E27FC236}">
                <a16:creationId xmlns:a16="http://schemas.microsoft.com/office/drawing/2014/main" id="{1C892DB0-DAEF-4A01-B228-A8E4E30732AF}"/>
              </a:ext>
            </a:extLst>
          </p:cNvPr>
          <p:cNvSpPr/>
          <p:nvPr/>
        </p:nvSpPr>
        <p:spPr>
          <a:xfrm>
            <a:off x="5625513" y="762092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7</a:t>
            </a:r>
          </a:p>
        </p:txBody>
      </p:sp>
      <p:sp>
        <p:nvSpPr>
          <p:cNvPr id="191" name="Oval 190">
            <a:extLst>
              <a:ext uri="{FF2B5EF4-FFF2-40B4-BE49-F238E27FC236}">
                <a16:creationId xmlns:a16="http://schemas.microsoft.com/office/drawing/2014/main" id="{5AFEA215-9824-46BE-A4AA-DE1900A33916}"/>
              </a:ext>
            </a:extLst>
          </p:cNvPr>
          <p:cNvSpPr/>
          <p:nvPr/>
        </p:nvSpPr>
        <p:spPr>
          <a:xfrm>
            <a:off x="7539323" y="403485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9</a:t>
            </a:r>
          </a:p>
        </p:txBody>
      </p:sp>
      <p:sp>
        <p:nvSpPr>
          <p:cNvPr id="192" name="Oval 191">
            <a:extLst>
              <a:ext uri="{FF2B5EF4-FFF2-40B4-BE49-F238E27FC236}">
                <a16:creationId xmlns:a16="http://schemas.microsoft.com/office/drawing/2014/main" id="{9C860D34-EBB0-4D56-8FF7-9FBFE0A99D9A}"/>
              </a:ext>
            </a:extLst>
          </p:cNvPr>
          <p:cNvSpPr/>
          <p:nvPr/>
        </p:nvSpPr>
        <p:spPr>
          <a:xfrm>
            <a:off x="7538452" y="240556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93" name="Oval 192">
            <a:extLst>
              <a:ext uri="{FF2B5EF4-FFF2-40B4-BE49-F238E27FC236}">
                <a16:creationId xmlns:a16="http://schemas.microsoft.com/office/drawing/2014/main" id="{759C5F1D-C6E0-40F5-8793-7D6474780D4E}"/>
              </a:ext>
            </a:extLst>
          </p:cNvPr>
          <p:cNvSpPr/>
          <p:nvPr/>
        </p:nvSpPr>
        <p:spPr>
          <a:xfrm>
            <a:off x="7523765" y="779257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124C85AF-30D8-461D-AD4A-804E0DEFD867}"/>
              </a:ext>
            </a:extLst>
          </p:cNvPr>
          <p:cNvCxnSpPr/>
          <p:nvPr/>
        </p:nvCxnSpPr>
        <p:spPr>
          <a:xfrm>
            <a:off x="9112709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5A05CB65-E094-4564-8990-3C53C9D42B7F}"/>
              </a:ext>
            </a:extLst>
          </p:cNvPr>
          <p:cNvCxnSpPr/>
          <p:nvPr/>
        </p:nvCxnSpPr>
        <p:spPr>
          <a:xfrm>
            <a:off x="9112709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D2BA92C3-7269-48FA-A4AB-DF7B77E29245}"/>
              </a:ext>
            </a:extLst>
          </p:cNvPr>
          <p:cNvCxnSpPr/>
          <p:nvPr/>
        </p:nvCxnSpPr>
        <p:spPr>
          <a:xfrm>
            <a:off x="10013253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78D4C127-E87C-4B76-A97D-A5EE6DCC2431}"/>
              </a:ext>
            </a:extLst>
          </p:cNvPr>
          <p:cNvCxnSpPr/>
          <p:nvPr/>
        </p:nvCxnSpPr>
        <p:spPr>
          <a:xfrm>
            <a:off x="10029878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EDC909ED-8EF7-47F0-8675-F52EDF03304E}"/>
              </a:ext>
            </a:extLst>
          </p:cNvPr>
          <p:cNvCxnSpPr>
            <a:cxnSpLocks/>
          </p:cNvCxnSpPr>
          <p:nvPr/>
        </p:nvCxnSpPr>
        <p:spPr>
          <a:xfrm rot="5400000">
            <a:off x="9345465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BFDB8870-2465-48D0-A188-584B4E293FCB}"/>
              </a:ext>
            </a:extLst>
          </p:cNvPr>
          <p:cNvCxnSpPr>
            <a:cxnSpLocks/>
          </p:cNvCxnSpPr>
          <p:nvPr/>
        </p:nvCxnSpPr>
        <p:spPr>
          <a:xfrm rot="5400000">
            <a:off x="9780497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C538B8E8-AF43-42F6-83B4-51824C60B941}"/>
              </a:ext>
            </a:extLst>
          </p:cNvPr>
          <p:cNvCxnSpPr>
            <a:cxnSpLocks/>
          </p:cNvCxnSpPr>
          <p:nvPr/>
        </p:nvCxnSpPr>
        <p:spPr>
          <a:xfrm rot="5400000">
            <a:off x="9351007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F9674D6B-226D-457C-A06D-690A3900465F}"/>
              </a:ext>
            </a:extLst>
          </p:cNvPr>
          <p:cNvCxnSpPr>
            <a:cxnSpLocks/>
          </p:cNvCxnSpPr>
          <p:nvPr/>
        </p:nvCxnSpPr>
        <p:spPr>
          <a:xfrm rot="5400000">
            <a:off x="9786039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7432FFF7-5898-432D-B352-52EC1EA703F3}"/>
              </a:ext>
            </a:extLst>
          </p:cNvPr>
          <p:cNvCxnSpPr/>
          <p:nvPr/>
        </p:nvCxnSpPr>
        <p:spPr>
          <a:xfrm>
            <a:off x="9112709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2C8D43CD-CFD1-4993-B1D2-9B42EEBAE293}"/>
              </a:ext>
            </a:extLst>
          </p:cNvPr>
          <p:cNvCxnSpPr/>
          <p:nvPr/>
        </p:nvCxnSpPr>
        <p:spPr>
          <a:xfrm>
            <a:off x="9112709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31E717CD-6FA0-493C-982F-31324AF3419F}"/>
              </a:ext>
            </a:extLst>
          </p:cNvPr>
          <p:cNvCxnSpPr/>
          <p:nvPr/>
        </p:nvCxnSpPr>
        <p:spPr>
          <a:xfrm>
            <a:off x="10046503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ABDC2B7F-43C8-4972-A9EA-C5E718283F64}"/>
              </a:ext>
            </a:extLst>
          </p:cNvPr>
          <p:cNvCxnSpPr/>
          <p:nvPr/>
        </p:nvCxnSpPr>
        <p:spPr>
          <a:xfrm>
            <a:off x="10063128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48794EC8-786C-4A3E-A84A-4D7D88341E16}"/>
              </a:ext>
            </a:extLst>
          </p:cNvPr>
          <p:cNvCxnSpPr>
            <a:cxnSpLocks/>
          </p:cNvCxnSpPr>
          <p:nvPr/>
        </p:nvCxnSpPr>
        <p:spPr>
          <a:xfrm rot="5400000">
            <a:off x="9345465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76F48D72-5D53-46A7-A65F-02FC85696535}"/>
              </a:ext>
            </a:extLst>
          </p:cNvPr>
          <p:cNvCxnSpPr>
            <a:cxnSpLocks/>
          </p:cNvCxnSpPr>
          <p:nvPr/>
        </p:nvCxnSpPr>
        <p:spPr>
          <a:xfrm rot="5400000">
            <a:off x="9813747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B855F01C-CE63-4805-BD6E-575A6B4A60DE}"/>
              </a:ext>
            </a:extLst>
          </p:cNvPr>
          <p:cNvCxnSpPr>
            <a:cxnSpLocks/>
          </p:cNvCxnSpPr>
          <p:nvPr/>
        </p:nvCxnSpPr>
        <p:spPr>
          <a:xfrm rot="5400000">
            <a:off x="9351007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EA4116B8-50B8-4CDB-8F09-3074D991F016}"/>
              </a:ext>
            </a:extLst>
          </p:cNvPr>
          <p:cNvCxnSpPr>
            <a:cxnSpLocks/>
          </p:cNvCxnSpPr>
          <p:nvPr/>
        </p:nvCxnSpPr>
        <p:spPr>
          <a:xfrm rot="5400000">
            <a:off x="9819289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092E0E91-90F6-4ED0-98C4-69F952348DD4}"/>
              </a:ext>
            </a:extLst>
          </p:cNvPr>
          <p:cNvCxnSpPr/>
          <p:nvPr/>
        </p:nvCxnSpPr>
        <p:spPr>
          <a:xfrm>
            <a:off x="9112709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99EB5F3A-26B2-4404-8224-A657B796CD18}"/>
              </a:ext>
            </a:extLst>
          </p:cNvPr>
          <p:cNvCxnSpPr/>
          <p:nvPr/>
        </p:nvCxnSpPr>
        <p:spPr>
          <a:xfrm>
            <a:off x="9112709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8A3CC793-914E-454A-B193-FC39F24A3E8E}"/>
              </a:ext>
            </a:extLst>
          </p:cNvPr>
          <p:cNvCxnSpPr/>
          <p:nvPr/>
        </p:nvCxnSpPr>
        <p:spPr>
          <a:xfrm>
            <a:off x="10029878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7ABD25FD-C2DA-48E2-8D5C-5B735EB8B6DB}"/>
              </a:ext>
            </a:extLst>
          </p:cNvPr>
          <p:cNvCxnSpPr/>
          <p:nvPr/>
        </p:nvCxnSpPr>
        <p:spPr>
          <a:xfrm>
            <a:off x="10063128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8" name="Straight Connector 127">
            <a:extLst>
              <a:ext uri="{FF2B5EF4-FFF2-40B4-BE49-F238E27FC236}">
                <a16:creationId xmlns:a16="http://schemas.microsoft.com/office/drawing/2014/main" id="{20710458-2945-4DD0-8F8B-4EDF43CA27E4}"/>
              </a:ext>
            </a:extLst>
          </p:cNvPr>
          <p:cNvCxnSpPr>
            <a:cxnSpLocks/>
          </p:cNvCxnSpPr>
          <p:nvPr/>
        </p:nvCxnSpPr>
        <p:spPr>
          <a:xfrm rot="5400000">
            <a:off x="9345465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>
            <a:extLst>
              <a:ext uri="{FF2B5EF4-FFF2-40B4-BE49-F238E27FC236}">
                <a16:creationId xmlns:a16="http://schemas.microsoft.com/office/drawing/2014/main" id="{2B5B6A28-D959-4BD0-BE14-40D965C4BC0D}"/>
              </a:ext>
            </a:extLst>
          </p:cNvPr>
          <p:cNvCxnSpPr>
            <a:cxnSpLocks/>
          </p:cNvCxnSpPr>
          <p:nvPr/>
        </p:nvCxnSpPr>
        <p:spPr>
          <a:xfrm rot="5400000">
            <a:off x="9797122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26EB5E8F-A568-468B-8664-0FF0C52BEC54}"/>
              </a:ext>
            </a:extLst>
          </p:cNvPr>
          <p:cNvCxnSpPr>
            <a:cxnSpLocks/>
          </p:cNvCxnSpPr>
          <p:nvPr/>
        </p:nvCxnSpPr>
        <p:spPr>
          <a:xfrm rot="5400000">
            <a:off x="9351007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1" name="Straight Connector 130">
            <a:extLst>
              <a:ext uri="{FF2B5EF4-FFF2-40B4-BE49-F238E27FC236}">
                <a16:creationId xmlns:a16="http://schemas.microsoft.com/office/drawing/2014/main" id="{17F80F68-B92F-4E8F-BCF0-D14806411443}"/>
              </a:ext>
            </a:extLst>
          </p:cNvPr>
          <p:cNvCxnSpPr>
            <a:cxnSpLocks/>
          </p:cNvCxnSpPr>
          <p:nvPr/>
        </p:nvCxnSpPr>
        <p:spPr>
          <a:xfrm rot="5400000">
            <a:off x="9802664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2" name="TextBox 131">
            <a:extLst>
              <a:ext uri="{FF2B5EF4-FFF2-40B4-BE49-F238E27FC236}">
                <a16:creationId xmlns:a16="http://schemas.microsoft.com/office/drawing/2014/main" id="{A3AA098D-B346-4405-8466-F5EE9787CBF4}"/>
              </a:ext>
            </a:extLst>
          </p:cNvPr>
          <p:cNvSpPr txBox="1"/>
          <p:nvPr/>
        </p:nvSpPr>
        <p:spPr>
          <a:xfrm>
            <a:off x="9620197" y="3615443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40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EE3C4EB3-CD95-4A85-90A9-FFECC56A21EF}"/>
              </a:ext>
            </a:extLst>
          </p:cNvPr>
          <p:cNvSpPr txBox="1"/>
          <p:nvPr/>
        </p:nvSpPr>
        <p:spPr>
          <a:xfrm>
            <a:off x="9128632" y="4040212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42</a:t>
            </a: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640CB60D-61C4-413C-91CA-EB3FAD1EA338}"/>
              </a:ext>
            </a:extLst>
          </p:cNvPr>
          <p:cNvSpPr txBox="1"/>
          <p:nvPr/>
        </p:nvSpPr>
        <p:spPr>
          <a:xfrm>
            <a:off x="9630155" y="1971160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43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13BB52D4-0D8C-422F-9B06-489A5DC54DEA}"/>
              </a:ext>
            </a:extLst>
          </p:cNvPr>
          <p:cNvSpPr txBox="1"/>
          <p:nvPr/>
        </p:nvSpPr>
        <p:spPr>
          <a:xfrm>
            <a:off x="9628096" y="286567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44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1CD6C4D2-21D6-47E4-BE33-A10C9B61DAA5}"/>
              </a:ext>
            </a:extLst>
          </p:cNvPr>
          <p:cNvSpPr txBox="1"/>
          <p:nvPr/>
        </p:nvSpPr>
        <p:spPr>
          <a:xfrm>
            <a:off x="9120303" y="239794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45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B7AD0D6B-4A67-4A06-9353-FF3FB482A952}"/>
              </a:ext>
            </a:extLst>
          </p:cNvPr>
          <p:cNvSpPr txBox="1"/>
          <p:nvPr/>
        </p:nvSpPr>
        <p:spPr>
          <a:xfrm>
            <a:off x="9619331" y="119948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46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D48D65A4-9054-4161-B85D-5F19C82A7F82}"/>
              </a:ext>
            </a:extLst>
          </p:cNvPr>
          <p:cNvSpPr txBox="1"/>
          <p:nvPr/>
        </p:nvSpPr>
        <p:spPr>
          <a:xfrm>
            <a:off x="9136928" y="758331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47</a:t>
            </a:r>
          </a:p>
        </p:txBody>
      </p:sp>
      <p:sp>
        <p:nvSpPr>
          <p:cNvPr id="139" name="Oval 138">
            <a:extLst>
              <a:ext uri="{FF2B5EF4-FFF2-40B4-BE49-F238E27FC236}">
                <a16:creationId xmlns:a16="http://schemas.microsoft.com/office/drawing/2014/main" id="{CE51C28E-FF4E-48DB-A0F1-E9648E030662}"/>
              </a:ext>
            </a:extLst>
          </p:cNvPr>
          <p:cNvSpPr/>
          <p:nvPr/>
        </p:nvSpPr>
        <p:spPr>
          <a:xfrm>
            <a:off x="9666575" y="4055298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0" name="Oval 139">
            <a:extLst>
              <a:ext uri="{FF2B5EF4-FFF2-40B4-BE49-F238E27FC236}">
                <a16:creationId xmlns:a16="http://schemas.microsoft.com/office/drawing/2014/main" id="{7353DBA7-C614-4CF1-AD83-52406F714210}"/>
              </a:ext>
            </a:extLst>
          </p:cNvPr>
          <p:cNvSpPr/>
          <p:nvPr/>
        </p:nvSpPr>
        <p:spPr>
          <a:xfrm>
            <a:off x="9665704" y="242601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1" name="Oval 140">
            <a:extLst>
              <a:ext uri="{FF2B5EF4-FFF2-40B4-BE49-F238E27FC236}">
                <a16:creationId xmlns:a16="http://schemas.microsoft.com/office/drawing/2014/main" id="{778D449F-42A3-4622-B29D-D88C0DB5B0CE}"/>
              </a:ext>
            </a:extLst>
          </p:cNvPr>
          <p:cNvSpPr/>
          <p:nvPr/>
        </p:nvSpPr>
        <p:spPr>
          <a:xfrm>
            <a:off x="9651017" y="79969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BE3A421C-2CCE-4089-A9DB-AEFF4D8295F2}"/>
              </a:ext>
            </a:extLst>
          </p:cNvPr>
          <p:cNvCxnSpPr/>
          <p:nvPr/>
        </p:nvCxnSpPr>
        <p:spPr>
          <a:xfrm>
            <a:off x="3169586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788E8D2E-B229-467F-8C8F-4E6B664C0C64}"/>
              </a:ext>
            </a:extLst>
          </p:cNvPr>
          <p:cNvCxnSpPr/>
          <p:nvPr/>
        </p:nvCxnSpPr>
        <p:spPr>
          <a:xfrm>
            <a:off x="3169586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33C29008-C467-4996-A417-F6DD9E6B35B2}"/>
              </a:ext>
            </a:extLst>
          </p:cNvPr>
          <p:cNvCxnSpPr/>
          <p:nvPr/>
        </p:nvCxnSpPr>
        <p:spPr>
          <a:xfrm>
            <a:off x="4020255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186984E7-7FD5-4A00-BEA2-7BB914F7E0A4}"/>
              </a:ext>
            </a:extLst>
          </p:cNvPr>
          <p:cNvCxnSpPr/>
          <p:nvPr/>
        </p:nvCxnSpPr>
        <p:spPr>
          <a:xfrm>
            <a:off x="4036880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5149E415-ECE1-4E25-BD21-ED0AA48F1ADE}"/>
              </a:ext>
            </a:extLst>
          </p:cNvPr>
          <p:cNvCxnSpPr>
            <a:cxnSpLocks/>
          </p:cNvCxnSpPr>
          <p:nvPr/>
        </p:nvCxnSpPr>
        <p:spPr>
          <a:xfrm rot="5400000">
            <a:off x="34023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2F3A57C2-2E4E-4BAF-9547-2A236599733B}"/>
              </a:ext>
            </a:extLst>
          </p:cNvPr>
          <p:cNvCxnSpPr>
            <a:cxnSpLocks/>
          </p:cNvCxnSpPr>
          <p:nvPr/>
        </p:nvCxnSpPr>
        <p:spPr>
          <a:xfrm rot="5400000">
            <a:off x="3787499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8" name="Straight Connector 147">
            <a:extLst>
              <a:ext uri="{FF2B5EF4-FFF2-40B4-BE49-F238E27FC236}">
                <a16:creationId xmlns:a16="http://schemas.microsoft.com/office/drawing/2014/main" id="{26CD9038-A50A-499D-A4C6-FD5268DAE855}"/>
              </a:ext>
            </a:extLst>
          </p:cNvPr>
          <p:cNvCxnSpPr>
            <a:cxnSpLocks/>
          </p:cNvCxnSpPr>
          <p:nvPr/>
        </p:nvCxnSpPr>
        <p:spPr>
          <a:xfrm rot="5400000">
            <a:off x="34078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DE6CCE13-1E33-42E4-9063-7FCA180361DD}"/>
              </a:ext>
            </a:extLst>
          </p:cNvPr>
          <p:cNvCxnSpPr>
            <a:cxnSpLocks/>
          </p:cNvCxnSpPr>
          <p:nvPr/>
        </p:nvCxnSpPr>
        <p:spPr>
          <a:xfrm rot="5400000">
            <a:off x="3793041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81CC0C60-DFA9-4211-A999-2594FE6A2E06}"/>
              </a:ext>
            </a:extLst>
          </p:cNvPr>
          <p:cNvCxnSpPr/>
          <p:nvPr/>
        </p:nvCxnSpPr>
        <p:spPr>
          <a:xfrm>
            <a:off x="510090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1" name="Straight Connector 150">
            <a:extLst>
              <a:ext uri="{FF2B5EF4-FFF2-40B4-BE49-F238E27FC236}">
                <a16:creationId xmlns:a16="http://schemas.microsoft.com/office/drawing/2014/main" id="{2F04DF62-F8A6-4524-AE8B-70B48DB98B8B}"/>
              </a:ext>
            </a:extLst>
          </p:cNvPr>
          <p:cNvCxnSpPr/>
          <p:nvPr/>
        </p:nvCxnSpPr>
        <p:spPr>
          <a:xfrm>
            <a:off x="510090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1A365A5F-B37F-4453-A983-AAB7DB8DB51E}"/>
              </a:ext>
            </a:extLst>
          </p:cNvPr>
          <p:cNvCxnSpPr/>
          <p:nvPr/>
        </p:nvCxnSpPr>
        <p:spPr>
          <a:xfrm>
            <a:off x="595157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3" name="Straight Connector 152">
            <a:extLst>
              <a:ext uri="{FF2B5EF4-FFF2-40B4-BE49-F238E27FC236}">
                <a16:creationId xmlns:a16="http://schemas.microsoft.com/office/drawing/2014/main" id="{BDFED299-D66E-4553-8488-6D15A17E4DF3}"/>
              </a:ext>
            </a:extLst>
          </p:cNvPr>
          <p:cNvCxnSpPr/>
          <p:nvPr/>
        </p:nvCxnSpPr>
        <p:spPr>
          <a:xfrm>
            <a:off x="595157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4" name="Straight Connector 153">
            <a:extLst>
              <a:ext uri="{FF2B5EF4-FFF2-40B4-BE49-F238E27FC236}">
                <a16:creationId xmlns:a16="http://schemas.microsoft.com/office/drawing/2014/main" id="{E09357E0-A7C6-4A4C-A4B2-8D9F5349C30A}"/>
              </a:ext>
            </a:extLst>
          </p:cNvPr>
          <p:cNvCxnSpPr>
            <a:cxnSpLocks/>
          </p:cNvCxnSpPr>
          <p:nvPr/>
        </p:nvCxnSpPr>
        <p:spPr>
          <a:xfrm rot="5400000">
            <a:off x="533366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5" name="Straight Connector 154">
            <a:extLst>
              <a:ext uri="{FF2B5EF4-FFF2-40B4-BE49-F238E27FC236}">
                <a16:creationId xmlns:a16="http://schemas.microsoft.com/office/drawing/2014/main" id="{7FF274FE-71C9-4461-9D69-D52D5A7A1194}"/>
              </a:ext>
            </a:extLst>
          </p:cNvPr>
          <p:cNvCxnSpPr>
            <a:cxnSpLocks/>
          </p:cNvCxnSpPr>
          <p:nvPr/>
        </p:nvCxnSpPr>
        <p:spPr>
          <a:xfrm rot="5400000">
            <a:off x="571882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6" name="Straight Connector 155">
            <a:extLst>
              <a:ext uri="{FF2B5EF4-FFF2-40B4-BE49-F238E27FC236}">
                <a16:creationId xmlns:a16="http://schemas.microsoft.com/office/drawing/2014/main" id="{6C5822AF-B3A9-4622-88DE-58EE59E9C00F}"/>
              </a:ext>
            </a:extLst>
          </p:cNvPr>
          <p:cNvCxnSpPr>
            <a:cxnSpLocks/>
          </p:cNvCxnSpPr>
          <p:nvPr/>
        </p:nvCxnSpPr>
        <p:spPr>
          <a:xfrm rot="5400000">
            <a:off x="533920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CF0CEFA6-A26C-4DA4-B470-C38A640DB89C}"/>
              </a:ext>
            </a:extLst>
          </p:cNvPr>
          <p:cNvCxnSpPr>
            <a:cxnSpLocks/>
          </p:cNvCxnSpPr>
          <p:nvPr/>
        </p:nvCxnSpPr>
        <p:spPr>
          <a:xfrm rot="5400000">
            <a:off x="572436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9" name="Straight Connector 158">
            <a:extLst>
              <a:ext uri="{FF2B5EF4-FFF2-40B4-BE49-F238E27FC236}">
                <a16:creationId xmlns:a16="http://schemas.microsoft.com/office/drawing/2014/main" id="{A7ABFBFE-EA77-4011-B948-7D7AADB9A6FA}"/>
              </a:ext>
            </a:extLst>
          </p:cNvPr>
          <p:cNvCxnSpPr/>
          <p:nvPr/>
        </p:nvCxnSpPr>
        <p:spPr>
          <a:xfrm>
            <a:off x="701282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9" name="Straight Connector 178">
            <a:extLst>
              <a:ext uri="{FF2B5EF4-FFF2-40B4-BE49-F238E27FC236}">
                <a16:creationId xmlns:a16="http://schemas.microsoft.com/office/drawing/2014/main" id="{AAE7A159-A766-440E-965F-36050AC296DC}"/>
              </a:ext>
            </a:extLst>
          </p:cNvPr>
          <p:cNvCxnSpPr/>
          <p:nvPr/>
        </p:nvCxnSpPr>
        <p:spPr>
          <a:xfrm>
            <a:off x="701282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0" name="Straight Connector 179">
            <a:extLst>
              <a:ext uri="{FF2B5EF4-FFF2-40B4-BE49-F238E27FC236}">
                <a16:creationId xmlns:a16="http://schemas.microsoft.com/office/drawing/2014/main" id="{E48F8B96-4BDB-4B97-B3CE-797F0529E386}"/>
              </a:ext>
            </a:extLst>
          </p:cNvPr>
          <p:cNvCxnSpPr/>
          <p:nvPr/>
        </p:nvCxnSpPr>
        <p:spPr>
          <a:xfrm>
            <a:off x="792999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>
            <a:extLst>
              <a:ext uri="{FF2B5EF4-FFF2-40B4-BE49-F238E27FC236}">
                <a16:creationId xmlns:a16="http://schemas.microsoft.com/office/drawing/2014/main" id="{FF935E44-B342-4956-948A-BF40E2105DF4}"/>
              </a:ext>
            </a:extLst>
          </p:cNvPr>
          <p:cNvCxnSpPr/>
          <p:nvPr/>
        </p:nvCxnSpPr>
        <p:spPr>
          <a:xfrm>
            <a:off x="796324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>
            <a:extLst>
              <a:ext uri="{FF2B5EF4-FFF2-40B4-BE49-F238E27FC236}">
                <a16:creationId xmlns:a16="http://schemas.microsoft.com/office/drawing/2014/main" id="{4568C9BE-0895-48B5-B9BE-6925B8445BBE}"/>
              </a:ext>
            </a:extLst>
          </p:cNvPr>
          <p:cNvCxnSpPr>
            <a:cxnSpLocks/>
          </p:cNvCxnSpPr>
          <p:nvPr/>
        </p:nvCxnSpPr>
        <p:spPr>
          <a:xfrm rot="5400000">
            <a:off x="724558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Straight Connector 182">
            <a:extLst>
              <a:ext uri="{FF2B5EF4-FFF2-40B4-BE49-F238E27FC236}">
                <a16:creationId xmlns:a16="http://schemas.microsoft.com/office/drawing/2014/main" id="{D216C800-90F7-4C93-954F-13B45129D345}"/>
              </a:ext>
            </a:extLst>
          </p:cNvPr>
          <p:cNvCxnSpPr>
            <a:cxnSpLocks/>
          </p:cNvCxnSpPr>
          <p:nvPr/>
        </p:nvCxnSpPr>
        <p:spPr>
          <a:xfrm rot="5400000">
            <a:off x="76972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5" name="Straight Connector 184">
            <a:extLst>
              <a:ext uri="{FF2B5EF4-FFF2-40B4-BE49-F238E27FC236}">
                <a16:creationId xmlns:a16="http://schemas.microsoft.com/office/drawing/2014/main" id="{9C325FDF-59AB-410D-9674-B2DAEE297FBB}"/>
              </a:ext>
            </a:extLst>
          </p:cNvPr>
          <p:cNvCxnSpPr>
            <a:cxnSpLocks/>
          </p:cNvCxnSpPr>
          <p:nvPr/>
        </p:nvCxnSpPr>
        <p:spPr>
          <a:xfrm rot="5400000">
            <a:off x="725112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8581D670-CDB4-4708-A253-80D799376A5E}"/>
              </a:ext>
            </a:extLst>
          </p:cNvPr>
          <p:cNvCxnSpPr>
            <a:cxnSpLocks/>
          </p:cNvCxnSpPr>
          <p:nvPr/>
        </p:nvCxnSpPr>
        <p:spPr>
          <a:xfrm rot="5400000">
            <a:off x="77027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5" name="TextBox 194">
            <a:extLst>
              <a:ext uri="{FF2B5EF4-FFF2-40B4-BE49-F238E27FC236}">
                <a16:creationId xmlns:a16="http://schemas.microsoft.com/office/drawing/2014/main" id="{1B12CE5A-4549-4C91-9C38-4221E6DC98B8}"/>
              </a:ext>
            </a:extLst>
          </p:cNvPr>
          <p:cNvSpPr txBox="1"/>
          <p:nvPr/>
        </p:nvSpPr>
        <p:spPr>
          <a:xfrm>
            <a:off x="3690520" y="5305345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0</a:t>
            </a:r>
          </a:p>
        </p:txBody>
      </p:sp>
      <p:sp>
        <p:nvSpPr>
          <p:cNvPr id="196" name="TextBox 195">
            <a:extLst>
              <a:ext uri="{FF2B5EF4-FFF2-40B4-BE49-F238E27FC236}">
                <a16:creationId xmlns:a16="http://schemas.microsoft.com/office/drawing/2014/main" id="{3EB89B46-CDC4-4A72-95E7-9191BCFE489B}"/>
              </a:ext>
            </a:extLst>
          </p:cNvPr>
          <p:cNvSpPr txBox="1"/>
          <p:nvPr/>
        </p:nvSpPr>
        <p:spPr>
          <a:xfrm>
            <a:off x="4090061" y="5741354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</a:t>
            </a:r>
          </a:p>
        </p:txBody>
      </p:sp>
      <p:sp>
        <p:nvSpPr>
          <p:cNvPr id="197" name="TextBox 196">
            <a:extLst>
              <a:ext uri="{FF2B5EF4-FFF2-40B4-BE49-F238E27FC236}">
                <a16:creationId xmlns:a16="http://schemas.microsoft.com/office/drawing/2014/main" id="{4B017FF3-A7DA-45D9-B87B-2F345D15D162}"/>
              </a:ext>
            </a:extLst>
          </p:cNvPr>
          <p:cNvSpPr txBox="1"/>
          <p:nvPr/>
        </p:nvSpPr>
        <p:spPr>
          <a:xfrm>
            <a:off x="5158847" y="574054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12</a:t>
            </a:r>
          </a:p>
        </p:txBody>
      </p:sp>
      <p:sp>
        <p:nvSpPr>
          <p:cNvPr id="198" name="TextBox 197">
            <a:extLst>
              <a:ext uri="{FF2B5EF4-FFF2-40B4-BE49-F238E27FC236}">
                <a16:creationId xmlns:a16="http://schemas.microsoft.com/office/drawing/2014/main" id="{96CBF72C-F482-4629-8E77-C2AF75FA8BC1}"/>
              </a:ext>
            </a:extLst>
          </p:cNvPr>
          <p:cNvSpPr txBox="1"/>
          <p:nvPr/>
        </p:nvSpPr>
        <p:spPr>
          <a:xfrm>
            <a:off x="5996721" y="5733946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11</a:t>
            </a:r>
          </a:p>
        </p:txBody>
      </p:sp>
      <p:sp>
        <p:nvSpPr>
          <p:cNvPr id="199" name="TextBox 198">
            <a:extLst>
              <a:ext uri="{FF2B5EF4-FFF2-40B4-BE49-F238E27FC236}">
                <a16:creationId xmlns:a16="http://schemas.microsoft.com/office/drawing/2014/main" id="{98B65AFC-BA32-4F01-BA83-FF5071A65102}"/>
              </a:ext>
            </a:extLst>
          </p:cNvPr>
          <p:cNvSpPr txBox="1"/>
          <p:nvPr/>
        </p:nvSpPr>
        <p:spPr>
          <a:xfrm>
            <a:off x="5571926" y="524392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10</a:t>
            </a:r>
          </a:p>
        </p:txBody>
      </p:sp>
      <p:sp>
        <p:nvSpPr>
          <p:cNvPr id="200" name="TextBox 199">
            <a:extLst>
              <a:ext uri="{FF2B5EF4-FFF2-40B4-BE49-F238E27FC236}">
                <a16:creationId xmlns:a16="http://schemas.microsoft.com/office/drawing/2014/main" id="{6FA18E57-1000-4208-B4B2-F3D0BB994AFD}"/>
              </a:ext>
            </a:extLst>
          </p:cNvPr>
          <p:cNvSpPr txBox="1"/>
          <p:nvPr/>
        </p:nvSpPr>
        <p:spPr>
          <a:xfrm>
            <a:off x="7520317" y="53117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24</a:t>
            </a:r>
          </a:p>
        </p:txBody>
      </p:sp>
      <p:sp>
        <p:nvSpPr>
          <p:cNvPr id="201" name="TextBox 200">
            <a:extLst>
              <a:ext uri="{FF2B5EF4-FFF2-40B4-BE49-F238E27FC236}">
                <a16:creationId xmlns:a16="http://schemas.microsoft.com/office/drawing/2014/main" id="{72CFEC80-9FDA-40BB-B0F5-B79C5567257B}"/>
              </a:ext>
            </a:extLst>
          </p:cNvPr>
          <p:cNvSpPr txBox="1"/>
          <p:nvPr/>
        </p:nvSpPr>
        <p:spPr>
          <a:xfrm>
            <a:off x="7028752" y="573656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26</a:t>
            </a:r>
          </a:p>
        </p:txBody>
      </p:sp>
      <p:sp>
        <p:nvSpPr>
          <p:cNvPr id="202" name="Oval 201">
            <a:extLst>
              <a:ext uri="{FF2B5EF4-FFF2-40B4-BE49-F238E27FC236}">
                <a16:creationId xmlns:a16="http://schemas.microsoft.com/office/drawing/2014/main" id="{79EB383E-36F4-415C-81D0-47E5E6E1129C}"/>
              </a:ext>
            </a:extLst>
          </p:cNvPr>
          <p:cNvSpPr/>
          <p:nvPr/>
        </p:nvSpPr>
        <p:spPr>
          <a:xfrm>
            <a:off x="3690520" y="577514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0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8526FFCB-F5D6-4C51-9CAE-3333EB46C574}"/>
              </a:ext>
            </a:extLst>
          </p:cNvPr>
          <p:cNvSpPr/>
          <p:nvPr/>
        </p:nvSpPr>
        <p:spPr>
          <a:xfrm>
            <a:off x="5618568" y="573448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4</a:t>
            </a:r>
          </a:p>
        </p:txBody>
      </p:sp>
      <p:sp>
        <p:nvSpPr>
          <p:cNvPr id="204" name="Oval 203">
            <a:extLst>
              <a:ext uri="{FF2B5EF4-FFF2-40B4-BE49-F238E27FC236}">
                <a16:creationId xmlns:a16="http://schemas.microsoft.com/office/drawing/2014/main" id="{B367B4D4-AFBA-4D61-804B-2A05AD121386}"/>
              </a:ext>
            </a:extLst>
          </p:cNvPr>
          <p:cNvSpPr/>
          <p:nvPr/>
        </p:nvSpPr>
        <p:spPr>
          <a:xfrm>
            <a:off x="7566695" y="575165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8</a:t>
            </a:r>
          </a:p>
        </p:txBody>
      </p:sp>
      <p:cxnSp>
        <p:nvCxnSpPr>
          <p:cNvPr id="205" name="Straight Connector 204">
            <a:extLst>
              <a:ext uri="{FF2B5EF4-FFF2-40B4-BE49-F238E27FC236}">
                <a16:creationId xmlns:a16="http://schemas.microsoft.com/office/drawing/2014/main" id="{D0B51E73-5B00-4BBA-8461-AAD9C61673B5}"/>
              </a:ext>
            </a:extLst>
          </p:cNvPr>
          <p:cNvCxnSpPr/>
          <p:nvPr/>
        </p:nvCxnSpPr>
        <p:spPr>
          <a:xfrm>
            <a:off x="9140081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6" name="Straight Connector 205">
            <a:extLst>
              <a:ext uri="{FF2B5EF4-FFF2-40B4-BE49-F238E27FC236}">
                <a16:creationId xmlns:a16="http://schemas.microsoft.com/office/drawing/2014/main" id="{09332D70-1CD0-491E-AB74-82F6DFE6B4C2}"/>
              </a:ext>
            </a:extLst>
          </p:cNvPr>
          <p:cNvCxnSpPr/>
          <p:nvPr/>
        </p:nvCxnSpPr>
        <p:spPr>
          <a:xfrm>
            <a:off x="9140081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7" name="Straight Connector 206">
            <a:extLst>
              <a:ext uri="{FF2B5EF4-FFF2-40B4-BE49-F238E27FC236}">
                <a16:creationId xmlns:a16="http://schemas.microsoft.com/office/drawing/2014/main" id="{D83D3FD0-32F8-47F3-88FA-0EF8F2EF98E3}"/>
              </a:ext>
            </a:extLst>
          </p:cNvPr>
          <p:cNvCxnSpPr/>
          <p:nvPr/>
        </p:nvCxnSpPr>
        <p:spPr>
          <a:xfrm>
            <a:off x="10057250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8" name="Straight Connector 207">
            <a:extLst>
              <a:ext uri="{FF2B5EF4-FFF2-40B4-BE49-F238E27FC236}">
                <a16:creationId xmlns:a16="http://schemas.microsoft.com/office/drawing/2014/main" id="{580AA8F9-7FDE-49B9-A010-F9E20D5818F5}"/>
              </a:ext>
            </a:extLst>
          </p:cNvPr>
          <p:cNvCxnSpPr/>
          <p:nvPr/>
        </p:nvCxnSpPr>
        <p:spPr>
          <a:xfrm>
            <a:off x="10090500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9" name="Straight Connector 208">
            <a:extLst>
              <a:ext uri="{FF2B5EF4-FFF2-40B4-BE49-F238E27FC236}">
                <a16:creationId xmlns:a16="http://schemas.microsoft.com/office/drawing/2014/main" id="{33E0B8B5-DE53-467F-BE21-36726B1EBC28}"/>
              </a:ext>
            </a:extLst>
          </p:cNvPr>
          <p:cNvCxnSpPr>
            <a:cxnSpLocks/>
          </p:cNvCxnSpPr>
          <p:nvPr/>
        </p:nvCxnSpPr>
        <p:spPr>
          <a:xfrm rot="5400000">
            <a:off x="9372837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0" name="Straight Connector 209">
            <a:extLst>
              <a:ext uri="{FF2B5EF4-FFF2-40B4-BE49-F238E27FC236}">
                <a16:creationId xmlns:a16="http://schemas.microsoft.com/office/drawing/2014/main" id="{A3292D51-E3A9-4317-9604-08AA3FF18D93}"/>
              </a:ext>
            </a:extLst>
          </p:cNvPr>
          <p:cNvCxnSpPr>
            <a:cxnSpLocks/>
          </p:cNvCxnSpPr>
          <p:nvPr/>
        </p:nvCxnSpPr>
        <p:spPr>
          <a:xfrm rot="5400000">
            <a:off x="9824494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1" name="Straight Connector 210">
            <a:extLst>
              <a:ext uri="{FF2B5EF4-FFF2-40B4-BE49-F238E27FC236}">
                <a16:creationId xmlns:a16="http://schemas.microsoft.com/office/drawing/2014/main" id="{83B9C6AC-B09F-4E3D-A15A-2ED974C5BA78}"/>
              </a:ext>
            </a:extLst>
          </p:cNvPr>
          <p:cNvCxnSpPr>
            <a:cxnSpLocks/>
          </p:cNvCxnSpPr>
          <p:nvPr/>
        </p:nvCxnSpPr>
        <p:spPr>
          <a:xfrm rot="5400000">
            <a:off x="9378379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2" name="Straight Connector 211">
            <a:extLst>
              <a:ext uri="{FF2B5EF4-FFF2-40B4-BE49-F238E27FC236}">
                <a16:creationId xmlns:a16="http://schemas.microsoft.com/office/drawing/2014/main" id="{EF071A50-1C69-4EF6-BA4C-2A8A0938F539}"/>
              </a:ext>
            </a:extLst>
          </p:cNvPr>
          <p:cNvCxnSpPr>
            <a:cxnSpLocks/>
          </p:cNvCxnSpPr>
          <p:nvPr/>
        </p:nvCxnSpPr>
        <p:spPr>
          <a:xfrm rot="5400000">
            <a:off x="9830036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3" name="TextBox 212">
            <a:extLst>
              <a:ext uri="{FF2B5EF4-FFF2-40B4-BE49-F238E27FC236}">
                <a16:creationId xmlns:a16="http://schemas.microsoft.com/office/drawing/2014/main" id="{BE9796ED-2E04-474A-8E1C-5A47D2C3ECBD}"/>
              </a:ext>
            </a:extLst>
          </p:cNvPr>
          <p:cNvSpPr txBox="1"/>
          <p:nvPr/>
        </p:nvSpPr>
        <p:spPr>
          <a:xfrm>
            <a:off x="9647569" y="533223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38</a:t>
            </a:r>
          </a:p>
        </p:txBody>
      </p:sp>
      <p:sp>
        <p:nvSpPr>
          <p:cNvPr id="214" name="TextBox 213">
            <a:extLst>
              <a:ext uri="{FF2B5EF4-FFF2-40B4-BE49-F238E27FC236}">
                <a16:creationId xmlns:a16="http://schemas.microsoft.com/office/drawing/2014/main" id="{DC833AD7-F811-4AC0-869B-0E2A5D0671F6}"/>
              </a:ext>
            </a:extLst>
          </p:cNvPr>
          <p:cNvSpPr txBox="1"/>
          <p:nvPr/>
        </p:nvSpPr>
        <p:spPr>
          <a:xfrm>
            <a:off x="9156004" y="575700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39</a:t>
            </a:r>
          </a:p>
        </p:txBody>
      </p:sp>
      <p:sp>
        <p:nvSpPr>
          <p:cNvPr id="215" name="Oval 214">
            <a:extLst>
              <a:ext uri="{FF2B5EF4-FFF2-40B4-BE49-F238E27FC236}">
                <a16:creationId xmlns:a16="http://schemas.microsoft.com/office/drawing/2014/main" id="{90CFB9A1-8C5B-48D5-BD87-4D756F1854A9}"/>
              </a:ext>
            </a:extLst>
          </p:cNvPr>
          <p:cNvSpPr/>
          <p:nvPr/>
        </p:nvSpPr>
        <p:spPr>
          <a:xfrm>
            <a:off x="9693947" y="5772093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3DF98ED-EC1E-48F6-988A-70FEF25B6BA3}"/>
              </a:ext>
            </a:extLst>
          </p:cNvPr>
          <p:cNvSpPr txBox="1"/>
          <p:nvPr/>
        </p:nvSpPr>
        <p:spPr>
          <a:xfrm>
            <a:off x="7513668" y="2434129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10</a:t>
            </a:r>
          </a:p>
        </p:txBody>
      </p:sp>
      <p:sp>
        <p:nvSpPr>
          <p:cNvPr id="216" name="TextBox 215">
            <a:extLst>
              <a:ext uri="{FF2B5EF4-FFF2-40B4-BE49-F238E27FC236}">
                <a16:creationId xmlns:a16="http://schemas.microsoft.com/office/drawing/2014/main" id="{2661A735-57B8-4886-AEBF-CA3B2BD441C5}"/>
              </a:ext>
            </a:extLst>
          </p:cNvPr>
          <p:cNvSpPr txBox="1"/>
          <p:nvPr/>
        </p:nvSpPr>
        <p:spPr>
          <a:xfrm>
            <a:off x="7494061" y="80231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11</a:t>
            </a:r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146449BF-740B-4A35-9524-E76648F8F336}"/>
              </a:ext>
            </a:extLst>
          </p:cNvPr>
          <p:cNvSpPr txBox="1"/>
          <p:nvPr/>
        </p:nvSpPr>
        <p:spPr>
          <a:xfrm>
            <a:off x="9657714" y="578355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12</a:t>
            </a:r>
          </a:p>
        </p:txBody>
      </p:sp>
      <p:sp>
        <p:nvSpPr>
          <p:cNvPr id="218" name="TextBox 217">
            <a:extLst>
              <a:ext uri="{FF2B5EF4-FFF2-40B4-BE49-F238E27FC236}">
                <a16:creationId xmlns:a16="http://schemas.microsoft.com/office/drawing/2014/main" id="{6593B89B-7400-470E-B7A3-D06B1F9F08C7}"/>
              </a:ext>
            </a:extLst>
          </p:cNvPr>
          <p:cNvSpPr txBox="1"/>
          <p:nvPr/>
        </p:nvSpPr>
        <p:spPr>
          <a:xfrm>
            <a:off x="9657714" y="4075448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13</a:t>
            </a:r>
          </a:p>
        </p:txBody>
      </p:sp>
      <p:sp>
        <p:nvSpPr>
          <p:cNvPr id="219" name="TextBox 218">
            <a:extLst>
              <a:ext uri="{FF2B5EF4-FFF2-40B4-BE49-F238E27FC236}">
                <a16:creationId xmlns:a16="http://schemas.microsoft.com/office/drawing/2014/main" id="{37A1C2DE-BBE1-4F78-B8D5-193FD0B13276}"/>
              </a:ext>
            </a:extLst>
          </p:cNvPr>
          <p:cNvSpPr txBox="1"/>
          <p:nvPr/>
        </p:nvSpPr>
        <p:spPr>
          <a:xfrm>
            <a:off x="9657714" y="2431545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14</a:t>
            </a:r>
          </a:p>
        </p:txBody>
      </p:sp>
      <p:sp>
        <p:nvSpPr>
          <p:cNvPr id="220" name="TextBox 219">
            <a:extLst>
              <a:ext uri="{FF2B5EF4-FFF2-40B4-BE49-F238E27FC236}">
                <a16:creationId xmlns:a16="http://schemas.microsoft.com/office/drawing/2014/main" id="{D031CE1C-8E99-454C-A9C7-DE25434AA1FD}"/>
              </a:ext>
            </a:extLst>
          </p:cNvPr>
          <p:cNvSpPr txBox="1"/>
          <p:nvPr/>
        </p:nvSpPr>
        <p:spPr>
          <a:xfrm>
            <a:off x="9634792" y="813824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15</a:t>
            </a:r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D4AA9E25-5D5A-40BA-A074-83ED6A599A88}"/>
              </a:ext>
            </a:extLst>
          </p:cNvPr>
          <p:cNvSpPr txBox="1"/>
          <p:nvPr/>
        </p:nvSpPr>
        <p:spPr>
          <a:xfrm>
            <a:off x="5548896" y="447037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15</a:t>
            </a:r>
          </a:p>
        </p:txBody>
      </p:sp>
      <p:sp>
        <p:nvSpPr>
          <p:cNvPr id="222" name="TextBox 221">
            <a:extLst>
              <a:ext uri="{FF2B5EF4-FFF2-40B4-BE49-F238E27FC236}">
                <a16:creationId xmlns:a16="http://schemas.microsoft.com/office/drawing/2014/main" id="{3AC04311-6C85-41FC-839D-A4E7E9A50F96}"/>
              </a:ext>
            </a:extLst>
          </p:cNvPr>
          <p:cNvSpPr txBox="1"/>
          <p:nvPr/>
        </p:nvSpPr>
        <p:spPr>
          <a:xfrm>
            <a:off x="3669032" y="4454983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4</a:t>
            </a:r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id="{EC67C406-3473-483C-9B8B-75D4DCA952E9}"/>
              </a:ext>
            </a:extLst>
          </p:cNvPr>
          <p:cNvSpPr txBox="1"/>
          <p:nvPr/>
        </p:nvSpPr>
        <p:spPr>
          <a:xfrm>
            <a:off x="7971877" y="5747559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25</a:t>
            </a: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1065E2EE-C344-4629-A677-84089041A29E}"/>
              </a:ext>
            </a:extLst>
          </p:cNvPr>
          <p:cNvSpPr txBox="1"/>
          <p:nvPr/>
        </p:nvSpPr>
        <p:spPr>
          <a:xfrm>
            <a:off x="7961131" y="4030810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28</a:t>
            </a:r>
          </a:p>
        </p:txBody>
      </p:sp>
      <p:sp>
        <p:nvSpPr>
          <p:cNvPr id="225" name="TextBox 224">
            <a:extLst>
              <a:ext uri="{FF2B5EF4-FFF2-40B4-BE49-F238E27FC236}">
                <a16:creationId xmlns:a16="http://schemas.microsoft.com/office/drawing/2014/main" id="{AF204BDA-2A73-4F05-8DF3-8544788D6B3E}"/>
              </a:ext>
            </a:extLst>
          </p:cNvPr>
          <p:cNvSpPr txBox="1"/>
          <p:nvPr/>
        </p:nvSpPr>
        <p:spPr>
          <a:xfrm>
            <a:off x="7956449" y="2402391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32</a:t>
            </a:r>
          </a:p>
        </p:txBody>
      </p:sp>
      <p:sp>
        <p:nvSpPr>
          <p:cNvPr id="226" name="TextBox 225">
            <a:extLst>
              <a:ext uri="{FF2B5EF4-FFF2-40B4-BE49-F238E27FC236}">
                <a16:creationId xmlns:a16="http://schemas.microsoft.com/office/drawing/2014/main" id="{C387C7A3-82A7-4914-BD62-0DFC0FEB251D}"/>
              </a:ext>
            </a:extLst>
          </p:cNvPr>
          <p:cNvSpPr txBox="1"/>
          <p:nvPr/>
        </p:nvSpPr>
        <p:spPr>
          <a:xfrm>
            <a:off x="7927590" y="7501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35</a:t>
            </a:r>
          </a:p>
        </p:txBody>
      </p:sp>
      <p:sp>
        <p:nvSpPr>
          <p:cNvPr id="227" name="TextBox 226">
            <a:extLst>
              <a:ext uri="{FF2B5EF4-FFF2-40B4-BE49-F238E27FC236}">
                <a16:creationId xmlns:a16="http://schemas.microsoft.com/office/drawing/2014/main" id="{24B2C312-6AE2-44AE-8A55-66676FEF4370}"/>
              </a:ext>
            </a:extLst>
          </p:cNvPr>
          <p:cNvSpPr txBox="1"/>
          <p:nvPr/>
        </p:nvSpPr>
        <p:spPr>
          <a:xfrm>
            <a:off x="9605593" y="448997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41</a:t>
            </a:r>
          </a:p>
        </p:txBody>
      </p:sp>
      <p:sp>
        <p:nvSpPr>
          <p:cNvPr id="228" name="TextBox 227">
            <a:extLst>
              <a:ext uri="{FF2B5EF4-FFF2-40B4-BE49-F238E27FC236}">
                <a16:creationId xmlns:a16="http://schemas.microsoft.com/office/drawing/2014/main" id="{D3BCAC53-632D-4A86-A5A0-F8F2B121B315}"/>
              </a:ext>
            </a:extLst>
          </p:cNvPr>
          <p:cNvSpPr txBox="1"/>
          <p:nvPr/>
        </p:nvSpPr>
        <p:spPr>
          <a:xfrm>
            <a:off x="7495716" y="446343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29</a:t>
            </a:r>
          </a:p>
        </p:txBody>
      </p:sp>
    </p:spTree>
    <p:extLst>
      <p:ext uri="{BB962C8B-B14F-4D97-AF65-F5344CB8AC3E}">
        <p14:creationId xmlns:p14="http://schemas.microsoft.com/office/powerpoint/2010/main" val="26865221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Time4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B6F172AD-0A8E-47BA-B340-356956C32130}"/>
              </a:ext>
            </a:extLst>
          </p:cNvPr>
          <p:cNvGrpSpPr/>
          <p:nvPr/>
        </p:nvGrpSpPr>
        <p:grpSpPr>
          <a:xfrm>
            <a:off x="3142214" y="216139"/>
            <a:ext cx="7413798" cy="6406196"/>
            <a:chOff x="3142214" y="216139"/>
            <a:chExt cx="7413798" cy="6406196"/>
          </a:xfrm>
        </p:grpSpPr>
        <p:cxnSp>
          <p:nvCxnSpPr>
            <p:cNvPr id="5" name="Straight Connector 4">
              <a:extLst>
                <a:ext uri="{FF2B5EF4-FFF2-40B4-BE49-F238E27FC236}">
                  <a16:creationId xmlns:a16="http://schemas.microsoft.com/office/drawing/2014/main" id="{F580748E-8AE1-4B6E-ACC9-00903A56A71A}"/>
                </a:ext>
              </a:extLst>
            </p:cNvPr>
            <p:cNvCxnSpPr/>
            <p:nvPr/>
          </p:nvCxnSpPr>
          <p:spPr>
            <a:xfrm>
              <a:off x="3142214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3F112203-54FA-4C99-B84C-6E56067C208F}"/>
                </a:ext>
              </a:extLst>
            </p:cNvPr>
            <p:cNvCxnSpPr/>
            <p:nvPr/>
          </p:nvCxnSpPr>
          <p:spPr>
            <a:xfrm>
              <a:off x="3142214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" name="Straight Connector 8">
              <a:extLst>
                <a:ext uri="{FF2B5EF4-FFF2-40B4-BE49-F238E27FC236}">
                  <a16:creationId xmlns:a16="http://schemas.microsoft.com/office/drawing/2014/main" id="{7A78A43E-4020-48E6-80D2-3B5BD93CAFA1}"/>
                </a:ext>
              </a:extLst>
            </p:cNvPr>
            <p:cNvCxnSpPr/>
            <p:nvPr/>
          </p:nvCxnSpPr>
          <p:spPr>
            <a:xfrm>
              <a:off x="3992883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02B3C7B5-DB5B-4D93-881A-0DF13CDE2543}"/>
                </a:ext>
              </a:extLst>
            </p:cNvPr>
            <p:cNvCxnSpPr/>
            <p:nvPr/>
          </p:nvCxnSpPr>
          <p:spPr>
            <a:xfrm>
              <a:off x="4009508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0424874C-3176-48F7-9A50-9A1E7178CD8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74970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1CBDCCAF-F864-4D26-8620-366AAE5D5AE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0127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7DF56343-2E7E-4D05-83B2-643A8583D63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80512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BDD89967-30F6-4F64-9F19-0B8137FE7937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5669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D0DCD742-59AC-4C3D-87DE-26E0B5344D4D}"/>
                </a:ext>
              </a:extLst>
            </p:cNvPr>
            <p:cNvCxnSpPr/>
            <p:nvPr/>
          </p:nvCxnSpPr>
          <p:spPr>
            <a:xfrm>
              <a:off x="3142214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36CF4AC9-0605-470A-966B-CFE61454A7F1}"/>
                </a:ext>
              </a:extLst>
            </p:cNvPr>
            <p:cNvCxnSpPr/>
            <p:nvPr/>
          </p:nvCxnSpPr>
          <p:spPr>
            <a:xfrm>
              <a:off x="3142214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E81DB01E-1872-4AD9-B557-5D9D57331ECA}"/>
                </a:ext>
              </a:extLst>
            </p:cNvPr>
            <p:cNvCxnSpPr/>
            <p:nvPr/>
          </p:nvCxnSpPr>
          <p:spPr>
            <a:xfrm>
              <a:off x="3992883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E9DAAF38-94CD-4B19-8BDD-BABB51B47D3C}"/>
                </a:ext>
              </a:extLst>
            </p:cNvPr>
            <p:cNvCxnSpPr/>
            <p:nvPr/>
          </p:nvCxnSpPr>
          <p:spPr>
            <a:xfrm>
              <a:off x="4009508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AB5A6611-5913-4F2B-AE2D-881B83D8484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74970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DC3FCE32-2153-463F-9BC6-6D2E25081212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0127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C920DA1C-BEAA-46C7-8EF3-0228F4A28D7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80512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EDACD387-5977-4F14-86BA-454D8377159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5669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DD0B62D1-F4E3-4E35-B33A-6E1BAB98BF7A}"/>
                </a:ext>
              </a:extLst>
            </p:cNvPr>
            <p:cNvCxnSpPr/>
            <p:nvPr/>
          </p:nvCxnSpPr>
          <p:spPr>
            <a:xfrm>
              <a:off x="3142214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08E60B03-981E-4939-9D94-50C161DD8AA7}"/>
                </a:ext>
              </a:extLst>
            </p:cNvPr>
            <p:cNvCxnSpPr/>
            <p:nvPr/>
          </p:nvCxnSpPr>
          <p:spPr>
            <a:xfrm>
              <a:off x="3142214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A58859B7-005B-46F9-B728-4AB3E8B09DB8}"/>
                </a:ext>
              </a:extLst>
            </p:cNvPr>
            <p:cNvCxnSpPr/>
            <p:nvPr/>
          </p:nvCxnSpPr>
          <p:spPr>
            <a:xfrm>
              <a:off x="3992883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BFBB3457-2E13-477E-BC0E-3D29D8EEE338}"/>
                </a:ext>
              </a:extLst>
            </p:cNvPr>
            <p:cNvCxnSpPr/>
            <p:nvPr/>
          </p:nvCxnSpPr>
          <p:spPr>
            <a:xfrm>
              <a:off x="4009508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5821CE01-C8F9-4753-B58E-5C781B551F0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74970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2B9FEAD7-1A62-4660-A31C-D60010E00E0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0127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0BB80D3A-D26D-4F52-AFEE-5F177ECE336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80512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180DE78F-EE46-4D28-99B2-EC54DC57506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5669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F6095E0E-C099-4587-A4A9-6FA00222F9E0}"/>
                </a:ext>
              </a:extLst>
            </p:cNvPr>
            <p:cNvCxnSpPr/>
            <p:nvPr/>
          </p:nvCxnSpPr>
          <p:spPr>
            <a:xfrm>
              <a:off x="5073537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21CD2C4C-B81B-4D25-BD7D-64F98680A4E8}"/>
                </a:ext>
              </a:extLst>
            </p:cNvPr>
            <p:cNvCxnSpPr/>
            <p:nvPr/>
          </p:nvCxnSpPr>
          <p:spPr>
            <a:xfrm>
              <a:off x="5073537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3" name="Straight Connector 62">
              <a:extLst>
                <a:ext uri="{FF2B5EF4-FFF2-40B4-BE49-F238E27FC236}">
                  <a16:creationId xmlns:a16="http://schemas.microsoft.com/office/drawing/2014/main" id="{60160A1C-452E-45CE-8A23-A240BD212543}"/>
                </a:ext>
              </a:extLst>
            </p:cNvPr>
            <p:cNvCxnSpPr/>
            <p:nvPr/>
          </p:nvCxnSpPr>
          <p:spPr>
            <a:xfrm>
              <a:off x="5957456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89E95D04-2B8A-47E3-8D70-034662126901}"/>
                </a:ext>
              </a:extLst>
            </p:cNvPr>
            <p:cNvCxnSpPr/>
            <p:nvPr/>
          </p:nvCxnSpPr>
          <p:spPr>
            <a:xfrm>
              <a:off x="5974081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6DFFCA19-F0B3-400D-999F-271AA812276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06293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CCA81AE2-9098-4C70-9129-A93B0CCCA5F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24700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76F5C8F2-1506-465C-A497-2D3BF1A56C0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11835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65A43408-A37D-4B1C-B9BF-4BA91192E31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30242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19783E1F-FE2D-410F-85BF-38562BF54326}"/>
                </a:ext>
              </a:extLst>
            </p:cNvPr>
            <p:cNvCxnSpPr/>
            <p:nvPr/>
          </p:nvCxnSpPr>
          <p:spPr>
            <a:xfrm>
              <a:off x="5073537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518C617C-77AE-41B1-B280-57EC1E10CA02}"/>
                </a:ext>
              </a:extLst>
            </p:cNvPr>
            <p:cNvCxnSpPr/>
            <p:nvPr/>
          </p:nvCxnSpPr>
          <p:spPr>
            <a:xfrm>
              <a:off x="5073537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84E2A083-1732-4A39-A2FD-8806A4122FDF}"/>
                </a:ext>
              </a:extLst>
            </p:cNvPr>
            <p:cNvCxnSpPr/>
            <p:nvPr/>
          </p:nvCxnSpPr>
          <p:spPr>
            <a:xfrm>
              <a:off x="5990706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97029761-A6A2-4F27-A0BD-00FDB48ACD4B}"/>
                </a:ext>
              </a:extLst>
            </p:cNvPr>
            <p:cNvCxnSpPr/>
            <p:nvPr/>
          </p:nvCxnSpPr>
          <p:spPr>
            <a:xfrm>
              <a:off x="5990706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10FA597F-C70C-47E0-9BC2-5D724DA25E9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06293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CAAC6453-9D37-4C7D-9773-95AA7772860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57950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ED96F827-A090-475B-B000-9CACC6493A8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11835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724810BC-DD1E-452E-AA48-48E7F45A4C3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63492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C33C9A09-AD4B-45A3-B25C-B8648BD16808}"/>
                </a:ext>
              </a:extLst>
            </p:cNvPr>
            <p:cNvCxnSpPr/>
            <p:nvPr/>
          </p:nvCxnSpPr>
          <p:spPr>
            <a:xfrm>
              <a:off x="5073537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18D5C963-CA1D-46F3-9218-D6E6224C02CD}"/>
                </a:ext>
              </a:extLst>
            </p:cNvPr>
            <p:cNvCxnSpPr/>
            <p:nvPr/>
          </p:nvCxnSpPr>
          <p:spPr>
            <a:xfrm>
              <a:off x="5073537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3A4E0D9F-0608-436A-91B3-8BDBE4632662}"/>
                </a:ext>
              </a:extLst>
            </p:cNvPr>
            <p:cNvCxnSpPr/>
            <p:nvPr/>
          </p:nvCxnSpPr>
          <p:spPr>
            <a:xfrm>
              <a:off x="5924206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AE0ADFF4-74E3-41F5-8D13-A6C25252ECB3}"/>
                </a:ext>
              </a:extLst>
            </p:cNvPr>
            <p:cNvCxnSpPr/>
            <p:nvPr/>
          </p:nvCxnSpPr>
          <p:spPr>
            <a:xfrm>
              <a:off x="5924206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CAB31D24-A65A-468D-8B6A-B720124EFDEC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06293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3FE77239-A2F0-4BF3-A611-ABABAE31FB6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691450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8E91C4BE-C27D-4043-8323-0AFD22C06F9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11835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1DB96B3B-B700-4F0E-A08C-AAA7C24E520A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696992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C84105DE-3747-4FB3-9FA7-B9789C63C76A}"/>
                </a:ext>
              </a:extLst>
            </p:cNvPr>
            <p:cNvCxnSpPr/>
            <p:nvPr/>
          </p:nvCxnSpPr>
          <p:spPr>
            <a:xfrm>
              <a:off x="6985457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0" name="Straight Connector 89">
              <a:extLst>
                <a:ext uri="{FF2B5EF4-FFF2-40B4-BE49-F238E27FC236}">
                  <a16:creationId xmlns:a16="http://schemas.microsoft.com/office/drawing/2014/main" id="{9F45617C-5346-444A-BEA0-58650CB59E8F}"/>
                </a:ext>
              </a:extLst>
            </p:cNvPr>
            <p:cNvCxnSpPr/>
            <p:nvPr/>
          </p:nvCxnSpPr>
          <p:spPr>
            <a:xfrm>
              <a:off x="6985457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974F6906-D799-4D21-8472-FE8123027884}"/>
                </a:ext>
              </a:extLst>
            </p:cNvPr>
            <p:cNvCxnSpPr/>
            <p:nvPr/>
          </p:nvCxnSpPr>
          <p:spPr>
            <a:xfrm>
              <a:off x="7886001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938EC8C4-4D1C-4197-8BE3-334EC8E74502}"/>
                </a:ext>
              </a:extLst>
            </p:cNvPr>
            <p:cNvCxnSpPr/>
            <p:nvPr/>
          </p:nvCxnSpPr>
          <p:spPr>
            <a:xfrm>
              <a:off x="7902626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3" name="Straight Connector 92">
              <a:extLst>
                <a:ext uri="{FF2B5EF4-FFF2-40B4-BE49-F238E27FC236}">
                  <a16:creationId xmlns:a16="http://schemas.microsoft.com/office/drawing/2014/main" id="{6D8DECE3-CB7E-44AF-B1DD-09A6DD29FF7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8213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2AD69DE2-AF90-48E0-BCEC-0E62003D0BC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53245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A332533D-2B1A-4B65-953A-0499D1CFB9C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23755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6" name="Straight Connector 95">
              <a:extLst>
                <a:ext uri="{FF2B5EF4-FFF2-40B4-BE49-F238E27FC236}">
                  <a16:creationId xmlns:a16="http://schemas.microsoft.com/office/drawing/2014/main" id="{D81ED9B9-E71A-4E2A-B6FF-C3655326164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58787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1" name="Straight Connector 80">
              <a:extLst>
                <a:ext uri="{FF2B5EF4-FFF2-40B4-BE49-F238E27FC236}">
                  <a16:creationId xmlns:a16="http://schemas.microsoft.com/office/drawing/2014/main" id="{51086736-5F69-434F-A141-616453730466}"/>
                </a:ext>
              </a:extLst>
            </p:cNvPr>
            <p:cNvCxnSpPr/>
            <p:nvPr/>
          </p:nvCxnSpPr>
          <p:spPr>
            <a:xfrm>
              <a:off x="6985457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D120BB95-491A-430E-A90F-893681D60B58}"/>
                </a:ext>
              </a:extLst>
            </p:cNvPr>
            <p:cNvCxnSpPr/>
            <p:nvPr/>
          </p:nvCxnSpPr>
          <p:spPr>
            <a:xfrm>
              <a:off x="6985457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4B359A20-5EFE-4D31-AA1E-46FF09B68D4C}"/>
                </a:ext>
              </a:extLst>
            </p:cNvPr>
            <p:cNvCxnSpPr/>
            <p:nvPr/>
          </p:nvCxnSpPr>
          <p:spPr>
            <a:xfrm>
              <a:off x="7919251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4" name="Straight Connector 83">
              <a:extLst>
                <a:ext uri="{FF2B5EF4-FFF2-40B4-BE49-F238E27FC236}">
                  <a16:creationId xmlns:a16="http://schemas.microsoft.com/office/drawing/2014/main" id="{EF1DAB11-96FD-4118-A413-F9EA204B6501}"/>
                </a:ext>
              </a:extLst>
            </p:cNvPr>
            <p:cNvCxnSpPr/>
            <p:nvPr/>
          </p:nvCxnSpPr>
          <p:spPr>
            <a:xfrm>
              <a:off x="7935876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14A300C5-72C6-49F5-A61B-802C8E102D2C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8213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AC3C97C9-5C71-4A11-AA0B-9FED9A82038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86495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7" name="Straight Connector 86">
              <a:extLst>
                <a:ext uri="{FF2B5EF4-FFF2-40B4-BE49-F238E27FC236}">
                  <a16:creationId xmlns:a16="http://schemas.microsoft.com/office/drawing/2014/main" id="{A1E8E120-7E1D-4948-97E8-5BC66A18FF3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23755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CDAF9D8D-2746-4010-A282-27960DEE1E5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92037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B495837F-D8E8-4A7E-9F4B-C3C2E39E1EEE}"/>
                </a:ext>
              </a:extLst>
            </p:cNvPr>
            <p:cNvCxnSpPr/>
            <p:nvPr/>
          </p:nvCxnSpPr>
          <p:spPr>
            <a:xfrm>
              <a:off x="6985457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EEAABAC6-AAB1-48C1-AD11-5192326006B2}"/>
                </a:ext>
              </a:extLst>
            </p:cNvPr>
            <p:cNvCxnSpPr/>
            <p:nvPr/>
          </p:nvCxnSpPr>
          <p:spPr>
            <a:xfrm>
              <a:off x="6985457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5" name="Straight Connector 74">
              <a:extLst>
                <a:ext uri="{FF2B5EF4-FFF2-40B4-BE49-F238E27FC236}">
                  <a16:creationId xmlns:a16="http://schemas.microsoft.com/office/drawing/2014/main" id="{2285D162-DF13-4548-A0B4-00990FC1D75D}"/>
                </a:ext>
              </a:extLst>
            </p:cNvPr>
            <p:cNvCxnSpPr/>
            <p:nvPr/>
          </p:nvCxnSpPr>
          <p:spPr>
            <a:xfrm>
              <a:off x="7902626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804C98D7-0C45-4A1F-AE93-5CD0C970D37E}"/>
                </a:ext>
              </a:extLst>
            </p:cNvPr>
            <p:cNvCxnSpPr/>
            <p:nvPr/>
          </p:nvCxnSpPr>
          <p:spPr>
            <a:xfrm>
              <a:off x="7935876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A7071FB7-6940-405E-A4B4-3E174EF0477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8213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8" name="Straight Connector 77">
              <a:extLst>
                <a:ext uri="{FF2B5EF4-FFF2-40B4-BE49-F238E27FC236}">
                  <a16:creationId xmlns:a16="http://schemas.microsoft.com/office/drawing/2014/main" id="{FE04CA1E-F514-4808-8BE6-136600418CD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69870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B114BE38-CBF4-4BF8-A92F-1FC6AD7684A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23755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0" name="Straight Connector 79">
              <a:extLst>
                <a:ext uri="{FF2B5EF4-FFF2-40B4-BE49-F238E27FC236}">
                  <a16:creationId xmlns:a16="http://schemas.microsoft.com/office/drawing/2014/main" id="{A0247A50-67B3-4DAA-AC68-6D67A98B811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75412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EB30E4E6-BD46-488D-A9D1-A4A2AB525AE1}"/>
                </a:ext>
              </a:extLst>
            </p:cNvPr>
            <p:cNvSpPr txBox="1"/>
            <p:nvPr/>
          </p:nvSpPr>
          <p:spPr>
            <a:xfrm>
              <a:off x="5569930" y="1935608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17</a:t>
              </a:r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E6239467-D882-44D1-BA9A-5F149F133F5B}"/>
                </a:ext>
              </a:extLst>
            </p:cNvPr>
            <p:cNvSpPr txBox="1"/>
            <p:nvPr/>
          </p:nvSpPr>
          <p:spPr>
            <a:xfrm>
              <a:off x="3663148" y="3588550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95BBEBA-7E12-45A1-894F-967B3A53B4B5}"/>
                </a:ext>
              </a:extLst>
            </p:cNvPr>
            <p:cNvSpPr txBox="1"/>
            <p:nvPr/>
          </p:nvSpPr>
          <p:spPr>
            <a:xfrm>
              <a:off x="4062689" y="4024559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E88FBC33-66A0-43FE-919C-62F4C7EFE5AF}"/>
                </a:ext>
              </a:extLst>
            </p:cNvPr>
            <p:cNvSpPr txBox="1"/>
            <p:nvPr/>
          </p:nvSpPr>
          <p:spPr>
            <a:xfrm>
              <a:off x="3663148" y="1948654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5</a:t>
              </a:r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E67D8D24-FF00-4529-AEDC-21FEAB930609}"/>
                </a:ext>
              </a:extLst>
            </p:cNvPr>
            <p:cNvSpPr txBox="1"/>
            <p:nvPr/>
          </p:nvSpPr>
          <p:spPr>
            <a:xfrm>
              <a:off x="3679773" y="2826336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7</a:t>
              </a:r>
            </a:p>
          </p:txBody>
        </p:sp>
        <p:sp>
          <p:nvSpPr>
            <p:cNvPr id="160" name="TextBox 159">
              <a:extLst>
                <a:ext uri="{FF2B5EF4-FFF2-40B4-BE49-F238E27FC236}">
                  <a16:creationId xmlns:a16="http://schemas.microsoft.com/office/drawing/2014/main" id="{974089BC-6BA2-4CEF-A6A5-43D649B3C1FA}"/>
                </a:ext>
              </a:extLst>
            </p:cNvPr>
            <p:cNvSpPr txBox="1"/>
            <p:nvPr/>
          </p:nvSpPr>
          <p:spPr>
            <a:xfrm>
              <a:off x="4039992" y="2377451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6</a:t>
              </a:r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E46DA26F-9824-411D-9531-F14A63144F16}"/>
                </a:ext>
              </a:extLst>
            </p:cNvPr>
            <p:cNvSpPr txBox="1"/>
            <p:nvPr/>
          </p:nvSpPr>
          <p:spPr>
            <a:xfrm>
              <a:off x="3679773" y="1164213"/>
              <a:ext cx="301686" cy="369332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9</a:t>
              </a:r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42AC5BFA-2E86-4062-8892-171B649944C8}"/>
                </a:ext>
              </a:extLst>
            </p:cNvPr>
            <p:cNvSpPr txBox="1"/>
            <p:nvPr/>
          </p:nvSpPr>
          <p:spPr>
            <a:xfrm>
              <a:off x="4039992" y="737889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8</a:t>
              </a:r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A1749FDD-7BE9-4830-B2B1-7E10D28A5F81}"/>
                </a:ext>
              </a:extLst>
            </p:cNvPr>
            <p:cNvSpPr txBox="1"/>
            <p:nvPr/>
          </p:nvSpPr>
          <p:spPr>
            <a:xfrm>
              <a:off x="5114850" y="4023746"/>
              <a:ext cx="418704" cy="369332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16</a:t>
              </a:r>
            </a:p>
          </p:txBody>
        </p:sp>
        <p:sp>
          <p:nvSpPr>
            <p:cNvPr id="164" name="TextBox 163">
              <a:extLst>
                <a:ext uri="{FF2B5EF4-FFF2-40B4-BE49-F238E27FC236}">
                  <a16:creationId xmlns:a16="http://schemas.microsoft.com/office/drawing/2014/main" id="{4BBAE7B1-5B1D-48D2-972C-C8817192C6AF}"/>
                </a:ext>
              </a:extLst>
            </p:cNvPr>
            <p:cNvSpPr txBox="1"/>
            <p:nvPr/>
          </p:nvSpPr>
          <p:spPr>
            <a:xfrm>
              <a:off x="5969349" y="4017151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14</a:t>
              </a:r>
            </a:p>
          </p:txBody>
        </p:sp>
        <p:sp>
          <p:nvSpPr>
            <p:cNvPr id="165" name="TextBox 164">
              <a:extLst>
                <a:ext uri="{FF2B5EF4-FFF2-40B4-BE49-F238E27FC236}">
                  <a16:creationId xmlns:a16="http://schemas.microsoft.com/office/drawing/2014/main" id="{6DB00FA5-7D5E-4902-A1EB-C36747293BE0}"/>
                </a:ext>
              </a:extLst>
            </p:cNvPr>
            <p:cNvSpPr txBox="1"/>
            <p:nvPr/>
          </p:nvSpPr>
          <p:spPr>
            <a:xfrm>
              <a:off x="5544554" y="3527134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13</a:t>
              </a:r>
            </a:p>
          </p:txBody>
        </p: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818DEDFE-3549-4DF5-B39B-F42217CBB31B}"/>
                </a:ext>
              </a:extLst>
            </p:cNvPr>
            <p:cNvSpPr txBox="1"/>
            <p:nvPr/>
          </p:nvSpPr>
          <p:spPr>
            <a:xfrm>
              <a:off x="5594429" y="2855823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19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7DABC1A6-C0B1-4B48-8A61-AF5ACDBAD8A0}"/>
                </a:ext>
              </a:extLst>
            </p:cNvPr>
            <p:cNvSpPr txBox="1"/>
            <p:nvPr/>
          </p:nvSpPr>
          <p:spPr>
            <a:xfrm>
              <a:off x="5077725" y="2375423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20</a:t>
              </a:r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CFBF441D-BE6B-49A4-8509-23AB156710E5}"/>
                </a:ext>
              </a:extLst>
            </p:cNvPr>
            <p:cNvSpPr txBox="1"/>
            <p:nvPr/>
          </p:nvSpPr>
          <p:spPr>
            <a:xfrm>
              <a:off x="6052474" y="2370377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18</a:t>
              </a:r>
            </a:p>
          </p:txBody>
        </p:sp>
        <p:sp>
          <p:nvSpPr>
            <p:cNvPr id="169" name="TextBox 168">
              <a:extLst>
                <a:ext uri="{FF2B5EF4-FFF2-40B4-BE49-F238E27FC236}">
                  <a16:creationId xmlns:a16="http://schemas.microsoft.com/office/drawing/2014/main" id="{67B77410-675B-44B4-A54D-0BF46562DCDD}"/>
                </a:ext>
              </a:extLst>
            </p:cNvPr>
            <p:cNvSpPr txBox="1"/>
            <p:nvPr/>
          </p:nvSpPr>
          <p:spPr>
            <a:xfrm>
              <a:off x="5563725" y="117904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22</a:t>
              </a:r>
            </a:p>
          </p:txBody>
        </p:sp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7783B56B-6417-43A9-A1F6-A87DE7ED69D0}"/>
                </a:ext>
              </a:extLst>
            </p:cNvPr>
            <p:cNvSpPr txBox="1"/>
            <p:nvPr/>
          </p:nvSpPr>
          <p:spPr>
            <a:xfrm>
              <a:off x="5098225" y="734471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23</a:t>
              </a:r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A612E990-CFEF-4E66-91A1-E64D3DD0E254}"/>
                </a:ext>
              </a:extLst>
            </p:cNvPr>
            <p:cNvSpPr txBox="1"/>
            <p:nvPr/>
          </p:nvSpPr>
          <p:spPr>
            <a:xfrm>
              <a:off x="6019224" y="737889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21</a:t>
              </a:r>
            </a:p>
          </p:txBody>
        </p:sp>
        <p:sp>
          <p:nvSpPr>
            <p:cNvPr id="172" name="TextBox 171">
              <a:extLst>
                <a:ext uri="{FF2B5EF4-FFF2-40B4-BE49-F238E27FC236}">
                  <a16:creationId xmlns:a16="http://schemas.microsoft.com/office/drawing/2014/main" id="{CE8E1ADB-5133-434D-A9EB-4FD1312BFBA8}"/>
                </a:ext>
              </a:extLst>
            </p:cNvPr>
            <p:cNvSpPr txBox="1"/>
            <p:nvPr/>
          </p:nvSpPr>
          <p:spPr>
            <a:xfrm>
              <a:off x="7492945" y="3595001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27</a:t>
              </a:r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9A0BD0C9-08FF-4E7D-9C59-B91A39F63FC9}"/>
                </a:ext>
              </a:extLst>
            </p:cNvPr>
            <p:cNvSpPr txBox="1"/>
            <p:nvPr/>
          </p:nvSpPr>
          <p:spPr>
            <a:xfrm>
              <a:off x="7001380" y="4019770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30</a:t>
              </a:r>
            </a:p>
          </p:txBody>
        </p:sp>
        <p:sp>
          <p:nvSpPr>
            <p:cNvPr id="174" name="TextBox 173">
              <a:extLst>
                <a:ext uri="{FF2B5EF4-FFF2-40B4-BE49-F238E27FC236}">
                  <a16:creationId xmlns:a16="http://schemas.microsoft.com/office/drawing/2014/main" id="{AA6CDF29-C09C-4DEF-A1F0-73F70C90E25E}"/>
                </a:ext>
              </a:extLst>
            </p:cNvPr>
            <p:cNvSpPr txBox="1"/>
            <p:nvPr/>
          </p:nvSpPr>
          <p:spPr>
            <a:xfrm>
              <a:off x="7502903" y="1950718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31</a:t>
              </a:r>
            </a:p>
          </p:txBody>
        </p:sp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CBDB6383-C4F4-43C2-B67C-B76EC3EC99DC}"/>
                </a:ext>
              </a:extLst>
            </p:cNvPr>
            <p:cNvSpPr txBox="1"/>
            <p:nvPr/>
          </p:nvSpPr>
          <p:spPr>
            <a:xfrm>
              <a:off x="7500844" y="2845232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33</a:t>
              </a:r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074F184B-DD29-4039-A9BC-AF9471815317}"/>
                </a:ext>
              </a:extLst>
            </p:cNvPr>
            <p:cNvSpPr txBox="1"/>
            <p:nvPr/>
          </p:nvSpPr>
          <p:spPr>
            <a:xfrm>
              <a:off x="6993051" y="2377505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34</a:t>
              </a:r>
            </a:p>
          </p:txBody>
        </p:sp>
        <p:sp>
          <p:nvSpPr>
            <p:cNvPr id="177" name="TextBox 176">
              <a:extLst>
                <a:ext uri="{FF2B5EF4-FFF2-40B4-BE49-F238E27FC236}">
                  <a16:creationId xmlns:a16="http://schemas.microsoft.com/office/drawing/2014/main" id="{3B51339D-8A42-45C5-AD1F-AF1A66436FF1}"/>
                </a:ext>
              </a:extLst>
            </p:cNvPr>
            <p:cNvSpPr txBox="1"/>
            <p:nvPr/>
          </p:nvSpPr>
          <p:spPr>
            <a:xfrm>
              <a:off x="7492079" y="117904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36</a:t>
              </a:r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D3A632D0-2689-4FDD-8744-CE6F6710802B}"/>
                </a:ext>
              </a:extLst>
            </p:cNvPr>
            <p:cNvSpPr txBox="1"/>
            <p:nvPr/>
          </p:nvSpPr>
          <p:spPr>
            <a:xfrm>
              <a:off x="7009676" y="737889"/>
              <a:ext cx="418704" cy="369332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37</a:t>
              </a:r>
            </a:p>
          </p:txBody>
        </p:sp>
        <p:sp>
          <p:nvSpPr>
            <p:cNvPr id="184" name="Oval 183">
              <a:extLst>
                <a:ext uri="{FF2B5EF4-FFF2-40B4-BE49-F238E27FC236}">
                  <a16:creationId xmlns:a16="http://schemas.microsoft.com/office/drawing/2014/main" id="{96EABA39-60DB-435E-9BF7-A3CCACFDA11C}"/>
                </a:ext>
              </a:extLst>
            </p:cNvPr>
            <p:cNvSpPr/>
            <p:nvPr/>
          </p:nvSpPr>
          <p:spPr>
            <a:xfrm>
              <a:off x="3663148" y="405834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1</a:t>
              </a:r>
            </a:p>
          </p:txBody>
        </p:sp>
        <p:sp>
          <p:nvSpPr>
            <p:cNvPr id="186" name="Oval 185">
              <a:extLst>
                <a:ext uri="{FF2B5EF4-FFF2-40B4-BE49-F238E27FC236}">
                  <a16:creationId xmlns:a16="http://schemas.microsoft.com/office/drawing/2014/main" id="{72887BDE-EA63-4F08-97C8-F7C671DCBA27}"/>
                </a:ext>
              </a:extLst>
            </p:cNvPr>
            <p:cNvSpPr/>
            <p:nvPr/>
          </p:nvSpPr>
          <p:spPr>
            <a:xfrm>
              <a:off x="3660995" y="2396226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2</a:t>
              </a:r>
            </a:p>
          </p:txBody>
        </p:sp>
        <p:sp>
          <p:nvSpPr>
            <p:cNvPr id="187" name="Oval 186">
              <a:extLst>
                <a:ext uri="{FF2B5EF4-FFF2-40B4-BE49-F238E27FC236}">
                  <a16:creationId xmlns:a16="http://schemas.microsoft.com/office/drawing/2014/main" id="{B29E4C82-996E-4172-A866-FCCAB44E9AF7}"/>
                </a:ext>
              </a:extLst>
            </p:cNvPr>
            <p:cNvSpPr/>
            <p:nvPr/>
          </p:nvSpPr>
          <p:spPr>
            <a:xfrm>
              <a:off x="3620822" y="74984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3</a:t>
              </a:r>
            </a:p>
          </p:txBody>
        </p:sp>
        <p:sp>
          <p:nvSpPr>
            <p:cNvPr id="188" name="Oval 187">
              <a:extLst>
                <a:ext uri="{FF2B5EF4-FFF2-40B4-BE49-F238E27FC236}">
                  <a16:creationId xmlns:a16="http://schemas.microsoft.com/office/drawing/2014/main" id="{87FF070D-6504-44CF-9D00-9258709E7588}"/>
                </a:ext>
              </a:extLst>
            </p:cNvPr>
            <p:cNvSpPr/>
            <p:nvPr/>
          </p:nvSpPr>
          <p:spPr>
            <a:xfrm>
              <a:off x="5591196" y="4017691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5</a:t>
              </a:r>
            </a:p>
          </p:txBody>
        </p:sp>
        <p:sp>
          <p:nvSpPr>
            <p:cNvPr id="189" name="Oval 188">
              <a:extLst>
                <a:ext uri="{FF2B5EF4-FFF2-40B4-BE49-F238E27FC236}">
                  <a16:creationId xmlns:a16="http://schemas.microsoft.com/office/drawing/2014/main" id="{064B1978-11CF-4DB7-97B8-9627CA4F8BFA}"/>
                </a:ext>
              </a:extLst>
            </p:cNvPr>
            <p:cNvSpPr/>
            <p:nvPr/>
          </p:nvSpPr>
          <p:spPr>
            <a:xfrm>
              <a:off x="5640200" y="2388404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6</a:t>
              </a:r>
            </a:p>
          </p:txBody>
        </p:sp>
        <p:sp>
          <p:nvSpPr>
            <p:cNvPr id="190" name="Oval 189">
              <a:extLst>
                <a:ext uri="{FF2B5EF4-FFF2-40B4-BE49-F238E27FC236}">
                  <a16:creationId xmlns:a16="http://schemas.microsoft.com/office/drawing/2014/main" id="{1C892DB0-DAEF-4A01-B228-A8E4E30732AF}"/>
                </a:ext>
              </a:extLst>
            </p:cNvPr>
            <p:cNvSpPr/>
            <p:nvPr/>
          </p:nvSpPr>
          <p:spPr>
            <a:xfrm>
              <a:off x="5625513" y="762092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7</a:t>
              </a:r>
            </a:p>
          </p:txBody>
        </p:sp>
        <p:sp>
          <p:nvSpPr>
            <p:cNvPr id="191" name="Oval 190">
              <a:extLst>
                <a:ext uri="{FF2B5EF4-FFF2-40B4-BE49-F238E27FC236}">
                  <a16:creationId xmlns:a16="http://schemas.microsoft.com/office/drawing/2014/main" id="{5AFEA215-9824-46BE-A4AA-DE1900A33916}"/>
                </a:ext>
              </a:extLst>
            </p:cNvPr>
            <p:cNvSpPr/>
            <p:nvPr/>
          </p:nvSpPr>
          <p:spPr>
            <a:xfrm>
              <a:off x="7539323" y="4034856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9</a:t>
              </a:r>
            </a:p>
          </p:txBody>
        </p:sp>
        <p:sp>
          <p:nvSpPr>
            <p:cNvPr id="192" name="Oval 191">
              <a:extLst>
                <a:ext uri="{FF2B5EF4-FFF2-40B4-BE49-F238E27FC236}">
                  <a16:creationId xmlns:a16="http://schemas.microsoft.com/office/drawing/2014/main" id="{9C860D34-EBB0-4D56-8FF7-9FBFE0A99D9A}"/>
                </a:ext>
              </a:extLst>
            </p:cNvPr>
            <p:cNvSpPr/>
            <p:nvPr/>
          </p:nvSpPr>
          <p:spPr>
            <a:xfrm>
              <a:off x="7538452" y="240556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193" name="Oval 192">
              <a:extLst>
                <a:ext uri="{FF2B5EF4-FFF2-40B4-BE49-F238E27FC236}">
                  <a16:creationId xmlns:a16="http://schemas.microsoft.com/office/drawing/2014/main" id="{759C5F1D-C6E0-40F5-8793-7D6474780D4E}"/>
                </a:ext>
              </a:extLst>
            </p:cNvPr>
            <p:cNvSpPr/>
            <p:nvPr/>
          </p:nvSpPr>
          <p:spPr>
            <a:xfrm>
              <a:off x="7523765" y="779257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cxnSp>
          <p:nvCxnSpPr>
            <p:cNvPr id="108" name="Straight Connector 107">
              <a:extLst>
                <a:ext uri="{FF2B5EF4-FFF2-40B4-BE49-F238E27FC236}">
                  <a16:creationId xmlns:a16="http://schemas.microsoft.com/office/drawing/2014/main" id="{124C85AF-30D8-461D-AD4A-804E0DEFD867}"/>
                </a:ext>
              </a:extLst>
            </p:cNvPr>
            <p:cNvCxnSpPr/>
            <p:nvPr/>
          </p:nvCxnSpPr>
          <p:spPr>
            <a:xfrm>
              <a:off x="9112709" y="70209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9" name="Straight Connector 108">
              <a:extLst>
                <a:ext uri="{FF2B5EF4-FFF2-40B4-BE49-F238E27FC236}">
                  <a16:creationId xmlns:a16="http://schemas.microsoft.com/office/drawing/2014/main" id="{5A05CB65-E094-4564-8990-3C53C9D42B7F}"/>
                </a:ext>
              </a:extLst>
            </p:cNvPr>
            <p:cNvCxnSpPr/>
            <p:nvPr/>
          </p:nvCxnSpPr>
          <p:spPr>
            <a:xfrm>
              <a:off x="9112709" y="117037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0" name="Straight Connector 109">
              <a:extLst>
                <a:ext uri="{FF2B5EF4-FFF2-40B4-BE49-F238E27FC236}">
                  <a16:creationId xmlns:a16="http://schemas.microsoft.com/office/drawing/2014/main" id="{D2BA92C3-7269-48FA-A4AB-DF7B77E29245}"/>
                </a:ext>
              </a:extLst>
            </p:cNvPr>
            <p:cNvCxnSpPr/>
            <p:nvPr/>
          </p:nvCxnSpPr>
          <p:spPr>
            <a:xfrm>
              <a:off x="10013253" y="70209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1" name="Straight Connector 110">
              <a:extLst>
                <a:ext uri="{FF2B5EF4-FFF2-40B4-BE49-F238E27FC236}">
                  <a16:creationId xmlns:a16="http://schemas.microsoft.com/office/drawing/2014/main" id="{78D4C127-E87C-4B76-A97D-A5EE6DCC2431}"/>
                </a:ext>
              </a:extLst>
            </p:cNvPr>
            <p:cNvCxnSpPr/>
            <p:nvPr/>
          </p:nvCxnSpPr>
          <p:spPr>
            <a:xfrm>
              <a:off x="10029878" y="117037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2" name="Straight Connector 111">
              <a:extLst>
                <a:ext uri="{FF2B5EF4-FFF2-40B4-BE49-F238E27FC236}">
                  <a16:creationId xmlns:a16="http://schemas.microsoft.com/office/drawing/2014/main" id="{EDC909ED-8EF7-47F0-8675-F52EDF03304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45465" y="4693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3" name="Straight Connector 112">
              <a:extLst>
                <a:ext uri="{FF2B5EF4-FFF2-40B4-BE49-F238E27FC236}">
                  <a16:creationId xmlns:a16="http://schemas.microsoft.com/office/drawing/2014/main" id="{BFDB8870-2465-48D0-A188-584B4E293FC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780497" y="4693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4" name="Straight Connector 113">
              <a:extLst>
                <a:ext uri="{FF2B5EF4-FFF2-40B4-BE49-F238E27FC236}">
                  <a16:creationId xmlns:a16="http://schemas.microsoft.com/office/drawing/2014/main" id="{C538B8E8-AF43-42F6-83B4-51824C60B94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51007" y="140312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5" name="Straight Connector 114">
              <a:extLst>
                <a:ext uri="{FF2B5EF4-FFF2-40B4-BE49-F238E27FC236}">
                  <a16:creationId xmlns:a16="http://schemas.microsoft.com/office/drawing/2014/main" id="{F9674D6B-226D-457C-A06D-690A3900465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786039" y="140312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6" name="Straight Connector 115">
              <a:extLst>
                <a:ext uri="{FF2B5EF4-FFF2-40B4-BE49-F238E27FC236}">
                  <a16:creationId xmlns:a16="http://schemas.microsoft.com/office/drawing/2014/main" id="{7432FFF7-5898-432D-B352-52EC1EA703F3}"/>
                </a:ext>
              </a:extLst>
            </p:cNvPr>
            <p:cNvCxnSpPr/>
            <p:nvPr/>
          </p:nvCxnSpPr>
          <p:spPr>
            <a:xfrm>
              <a:off x="9112709" y="23701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7" name="Straight Connector 116">
              <a:extLst>
                <a:ext uri="{FF2B5EF4-FFF2-40B4-BE49-F238E27FC236}">
                  <a16:creationId xmlns:a16="http://schemas.microsoft.com/office/drawing/2014/main" id="{2C8D43CD-CFD1-4993-B1D2-9B42EEBAE293}"/>
                </a:ext>
              </a:extLst>
            </p:cNvPr>
            <p:cNvCxnSpPr/>
            <p:nvPr/>
          </p:nvCxnSpPr>
          <p:spPr>
            <a:xfrm>
              <a:off x="9112709" y="280520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8" name="Straight Connector 117">
              <a:extLst>
                <a:ext uri="{FF2B5EF4-FFF2-40B4-BE49-F238E27FC236}">
                  <a16:creationId xmlns:a16="http://schemas.microsoft.com/office/drawing/2014/main" id="{31E717CD-6FA0-493C-982F-31324AF3419F}"/>
                </a:ext>
              </a:extLst>
            </p:cNvPr>
            <p:cNvCxnSpPr/>
            <p:nvPr/>
          </p:nvCxnSpPr>
          <p:spPr>
            <a:xfrm>
              <a:off x="10046503" y="23701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9" name="Straight Connector 118">
              <a:extLst>
                <a:ext uri="{FF2B5EF4-FFF2-40B4-BE49-F238E27FC236}">
                  <a16:creationId xmlns:a16="http://schemas.microsoft.com/office/drawing/2014/main" id="{ABDC2B7F-43C8-4972-A9EA-C5E718283F64}"/>
                </a:ext>
              </a:extLst>
            </p:cNvPr>
            <p:cNvCxnSpPr/>
            <p:nvPr/>
          </p:nvCxnSpPr>
          <p:spPr>
            <a:xfrm>
              <a:off x="10063128" y="280520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0" name="Straight Connector 119">
              <a:extLst>
                <a:ext uri="{FF2B5EF4-FFF2-40B4-BE49-F238E27FC236}">
                  <a16:creationId xmlns:a16="http://schemas.microsoft.com/office/drawing/2014/main" id="{48794EC8-786C-4A3E-A84A-4D7D88341E1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45465" y="213741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1" name="Straight Connector 120">
              <a:extLst>
                <a:ext uri="{FF2B5EF4-FFF2-40B4-BE49-F238E27FC236}">
                  <a16:creationId xmlns:a16="http://schemas.microsoft.com/office/drawing/2014/main" id="{76F48D72-5D53-46A7-A65F-02FC8569653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13747" y="213741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2" name="Straight Connector 121">
              <a:extLst>
                <a:ext uri="{FF2B5EF4-FFF2-40B4-BE49-F238E27FC236}">
                  <a16:creationId xmlns:a16="http://schemas.microsoft.com/office/drawing/2014/main" id="{B855F01C-CE63-4805-BD6E-575A6B4A60D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51007" y="303795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3" name="Straight Connector 122">
              <a:extLst>
                <a:ext uri="{FF2B5EF4-FFF2-40B4-BE49-F238E27FC236}">
                  <a16:creationId xmlns:a16="http://schemas.microsoft.com/office/drawing/2014/main" id="{EA4116B8-50B8-4CDB-8F09-3074D991F01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19289" y="303795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4" name="Straight Connector 123">
              <a:extLst>
                <a:ext uri="{FF2B5EF4-FFF2-40B4-BE49-F238E27FC236}">
                  <a16:creationId xmlns:a16="http://schemas.microsoft.com/office/drawing/2014/main" id="{092E0E91-90F6-4ED0-98C4-69F952348DD4}"/>
                </a:ext>
              </a:extLst>
            </p:cNvPr>
            <p:cNvCxnSpPr/>
            <p:nvPr/>
          </p:nvCxnSpPr>
          <p:spPr>
            <a:xfrm>
              <a:off x="9112709" y="398837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5" name="Straight Connector 124">
              <a:extLst>
                <a:ext uri="{FF2B5EF4-FFF2-40B4-BE49-F238E27FC236}">
                  <a16:creationId xmlns:a16="http://schemas.microsoft.com/office/drawing/2014/main" id="{99EB5F3A-26B2-4404-8224-A657B796CD18}"/>
                </a:ext>
              </a:extLst>
            </p:cNvPr>
            <p:cNvCxnSpPr/>
            <p:nvPr/>
          </p:nvCxnSpPr>
          <p:spPr>
            <a:xfrm>
              <a:off x="9112709" y="44400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6" name="Straight Connector 125">
              <a:extLst>
                <a:ext uri="{FF2B5EF4-FFF2-40B4-BE49-F238E27FC236}">
                  <a16:creationId xmlns:a16="http://schemas.microsoft.com/office/drawing/2014/main" id="{8A3CC793-914E-454A-B193-FC39F24A3E8E}"/>
                </a:ext>
              </a:extLst>
            </p:cNvPr>
            <p:cNvCxnSpPr/>
            <p:nvPr/>
          </p:nvCxnSpPr>
          <p:spPr>
            <a:xfrm>
              <a:off x="10029878" y="398837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7" name="Straight Connector 126">
              <a:extLst>
                <a:ext uri="{FF2B5EF4-FFF2-40B4-BE49-F238E27FC236}">
                  <a16:creationId xmlns:a16="http://schemas.microsoft.com/office/drawing/2014/main" id="{7ABD25FD-C2DA-48E2-8D5C-5B735EB8B6DB}"/>
                </a:ext>
              </a:extLst>
            </p:cNvPr>
            <p:cNvCxnSpPr/>
            <p:nvPr/>
          </p:nvCxnSpPr>
          <p:spPr>
            <a:xfrm>
              <a:off x="10063128" y="44400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8" name="Straight Connector 127">
              <a:extLst>
                <a:ext uri="{FF2B5EF4-FFF2-40B4-BE49-F238E27FC236}">
                  <a16:creationId xmlns:a16="http://schemas.microsoft.com/office/drawing/2014/main" id="{20710458-2945-4DD0-8F8B-4EDF43CA27E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45465" y="375561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9" name="Straight Connector 128">
              <a:extLst>
                <a:ext uri="{FF2B5EF4-FFF2-40B4-BE49-F238E27FC236}">
                  <a16:creationId xmlns:a16="http://schemas.microsoft.com/office/drawing/2014/main" id="{2B5B6A28-D959-4BD0-BE14-40D965C4BC0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797122" y="375561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30" name="Straight Connector 129">
              <a:extLst>
                <a:ext uri="{FF2B5EF4-FFF2-40B4-BE49-F238E27FC236}">
                  <a16:creationId xmlns:a16="http://schemas.microsoft.com/office/drawing/2014/main" id="{26EB5E8F-A568-468B-8664-0FF0C52BEC5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51007" y="467278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31" name="Straight Connector 130">
              <a:extLst>
                <a:ext uri="{FF2B5EF4-FFF2-40B4-BE49-F238E27FC236}">
                  <a16:creationId xmlns:a16="http://schemas.microsoft.com/office/drawing/2014/main" id="{17F80F68-B92F-4E8F-BCF0-D1480641144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02664" y="467278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32" name="TextBox 131">
              <a:extLst>
                <a:ext uri="{FF2B5EF4-FFF2-40B4-BE49-F238E27FC236}">
                  <a16:creationId xmlns:a16="http://schemas.microsoft.com/office/drawing/2014/main" id="{A3AA098D-B346-4405-8466-F5EE9787CBF4}"/>
                </a:ext>
              </a:extLst>
            </p:cNvPr>
            <p:cNvSpPr txBox="1"/>
            <p:nvPr/>
          </p:nvSpPr>
          <p:spPr>
            <a:xfrm>
              <a:off x="9620197" y="3615443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40</a:t>
              </a:r>
            </a:p>
          </p:txBody>
        </p: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EE3C4EB3-CD95-4A85-90A9-FFECC56A21EF}"/>
                </a:ext>
              </a:extLst>
            </p:cNvPr>
            <p:cNvSpPr txBox="1"/>
            <p:nvPr/>
          </p:nvSpPr>
          <p:spPr>
            <a:xfrm>
              <a:off x="9128632" y="4040212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42</a:t>
              </a:r>
            </a:p>
          </p:txBody>
        </p: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640CB60D-61C4-413C-91CA-EB3FAD1EA338}"/>
                </a:ext>
              </a:extLst>
            </p:cNvPr>
            <p:cNvSpPr txBox="1"/>
            <p:nvPr/>
          </p:nvSpPr>
          <p:spPr>
            <a:xfrm>
              <a:off x="9630155" y="1971160"/>
              <a:ext cx="393056" cy="338554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43</a:t>
              </a:r>
            </a:p>
          </p:txBody>
        </p: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13BB52D4-0D8C-422F-9B06-489A5DC54DEA}"/>
                </a:ext>
              </a:extLst>
            </p:cNvPr>
            <p:cNvSpPr txBox="1"/>
            <p:nvPr/>
          </p:nvSpPr>
          <p:spPr>
            <a:xfrm>
              <a:off x="9628096" y="286567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44</a:t>
              </a:r>
            </a:p>
          </p:txBody>
        </p:sp>
        <p:sp>
          <p:nvSpPr>
            <p:cNvPr id="136" name="TextBox 135">
              <a:extLst>
                <a:ext uri="{FF2B5EF4-FFF2-40B4-BE49-F238E27FC236}">
                  <a16:creationId xmlns:a16="http://schemas.microsoft.com/office/drawing/2014/main" id="{1CD6C4D2-21D6-47E4-BE33-A10C9B61DAA5}"/>
                </a:ext>
              </a:extLst>
            </p:cNvPr>
            <p:cNvSpPr txBox="1"/>
            <p:nvPr/>
          </p:nvSpPr>
          <p:spPr>
            <a:xfrm>
              <a:off x="9120303" y="2397947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45</a:t>
              </a:r>
            </a:p>
          </p:txBody>
        </p:sp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B7AD0D6B-4A67-4A06-9353-FF3FB482A952}"/>
                </a:ext>
              </a:extLst>
            </p:cNvPr>
            <p:cNvSpPr txBox="1"/>
            <p:nvPr/>
          </p:nvSpPr>
          <p:spPr>
            <a:xfrm>
              <a:off x="9619331" y="1199486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46</a:t>
              </a:r>
            </a:p>
          </p:txBody>
        </p:sp>
        <p:sp>
          <p:nvSpPr>
            <p:cNvPr id="138" name="TextBox 137">
              <a:extLst>
                <a:ext uri="{FF2B5EF4-FFF2-40B4-BE49-F238E27FC236}">
                  <a16:creationId xmlns:a16="http://schemas.microsoft.com/office/drawing/2014/main" id="{D48D65A4-9054-4161-B85D-5F19C82A7F82}"/>
                </a:ext>
              </a:extLst>
            </p:cNvPr>
            <p:cNvSpPr txBox="1"/>
            <p:nvPr/>
          </p:nvSpPr>
          <p:spPr>
            <a:xfrm>
              <a:off x="9136928" y="758331"/>
              <a:ext cx="418704" cy="369332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47</a:t>
              </a:r>
            </a:p>
          </p:txBody>
        </p:sp>
        <p:sp>
          <p:nvSpPr>
            <p:cNvPr id="139" name="Oval 138">
              <a:extLst>
                <a:ext uri="{FF2B5EF4-FFF2-40B4-BE49-F238E27FC236}">
                  <a16:creationId xmlns:a16="http://schemas.microsoft.com/office/drawing/2014/main" id="{CE51C28E-FF4E-48DB-A0F1-E9648E030662}"/>
                </a:ext>
              </a:extLst>
            </p:cNvPr>
            <p:cNvSpPr/>
            <p:nvPr/>
          </p:nvSpPr>
          <p:spPr>
            <a:xfrm>
              <a:off x="9666575" y="4055298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140" name="Oval 139">
              <a:extLst>
                <a:ext uri="{FF2B5EF4-FFF2-40B4-BE49-F238E27FC236}">
                  <a16:creationId xmlns:a16="http://schemas.microsoft.com/office/drawing/2014/main" id="{7353DBA7-C614-4CF1-AD83-52406F714210}"/>
                </a:ext>
              </a:extLst>
            </p:cNvPr>
            <p:cNvSpPr/>
            <p:nvPr/>
          </p:nvSpPr>
          <p:spPr>
            <a:xfrm>
              <a:off x="9665704" y="2426011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141" name="Oval 140">
              <a:extLst>
                <a:ext uri="{FF2B5EF4-FFF2-40B4-BE49-F238E27FC236}">
                  <a16:creationId xmlns:a16="http://schemas.microsoft.com/office/drawing/2014/main" id="{778D449F-42A3-4622-B29D-D88C0DB5B0CE}"/>
                </a:ext>
              </a:extLst>
            </p:cNvPr>
            <p:cNvSpPr/>
            <p:nvPr/>
          </p:nvSpPr>
          <p:spPr>
            <a:xfrm>
              <a:off x="9651017" y="79969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id="{BE3A421C-2CCE-4089-A9DB-AEFF4D8295F2}"/>
                </a:ext>
              </a:extLst>
            </p:cNvPr>
            <p:cNvCxnSpPr/>
            <p:nvPr/>
          </p:nvCxnSpPr>
          <p:spPr>
            <a:xfrm>
              <a:off x="3169586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3" name="Straight Connector 142">
              <a:extLst>
                <a:ext uri="{FF2B5EF4-FFF2-40B4-BE49-F238E27FC236}">
                  <a16:creationId xmlns:a16="http://schemas.microsoft.com/office/drawing/2014/main" id="{788E8D2E-B229-467F-8C8F-4E6B664C0C64}"/>
                </a:ext>
              </a:extLst>
            </p:cNvPr>
            <p:cNvCxnSpPr/>
            <p:nvPr/>
          </p:nvCxnSpPr>
          <p:spPr>
            <a:xfrm>
              <a:off x="3169586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4" name="Straight Connector 143">
              <a:extLst>
                <a:ext uri="{FF2B5EF4-FFF2-40B4-BE49-F238E27FC236}">
                  <a16:creationId xmlns:a16="http://schemas.microsoft.com/office/drawing/2014/main" id="{33C29008-C467-4996-A417-F6DD9E6B35B2}"/>
                </a:ext>
              </a:extLst>
            </p:cNvPr>
            <p:cNvCxnSpPr/>
            <p:nvPr/>
          </p:nvCxnSpPr>
          <p:spPr>
            <a:xfrm>
              <a:off x="4020255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5" name="Straight Connector 144">
              <a:extLst>
                <a:ext uri="{FF2B5EF4-FFF2-40B4-BE49-F238E27FC236}">
                  <a16:creationId xmlns:a16="http://schemas.microsoft.com/office/drawing/2014/main" id="{186984E7-7FD5-4A00-BEA2-7BB914F7E0A4}"/>
                </a:ext>
              </a:extLst>
            </p:cNvPr>
            <p:cNvCxnSpPr/>
            <p:nvPr/>
          </p:nvCxnSpPr>
          <p:spPr>
            <a:xfrm>
              <a:off x="4036880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6" name="Straight Connector 145">
              <a:extLst>
                <a:ext uri="{FF2B5EF4-FFF2-40B4-BE49-F238E27FC236}">
                  <a16:creationId xmlns:a16="http://schemas.microsoft.com/office/drawing/2014/main" id="{5149E415-ECE1-4E25-BD21-ED0AA48F1AD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40234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7" name="Straight Connector 146">
              <a:extLst>
                <a:ext uri="{FF2B5EF4-FFF2-40B4-BE49-F238E27FC236}">
                  <a16:creationId xmlns:a16="http://schemas.microsoft.com/office/drawing/2014/main" id="{2F3A57C2-2E4E-4BAF-9547-2A236599733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87499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8" name="Straight Connector 147">
              <a:extLst>
                <a:ext uri="{FF2B5EF4-FFF2-40B4-BE49-F238E27FC236}">
                  <a16:creationId xmlns:a16="http://schemas.microsoft.com/office/drawing/2014/main" id="{26CD9038-A50A-499D-A4C6-FD5268DAE85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40788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9" name="Straight Connector 148">
              <a:extLst>
                <a:ext uri="{FF2B5EF4-FFF2-40B4-BE49-F238E27FC236}">
                  <a16:creationId xmlns:a16="http://schemas.microsoft.com/office/drawing/2014/main" id="{DE6CCE13-1E33-42E4-9063-7FCA180361D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93041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0" name="Straight Connector 149">
              <a:extLst>
                <a:ext uri="{FF2B5EF4-FFF2-40B4-BE49-F238E27FC236}">
                  <a16:creationId xmlns:a16="http://schemas.microsoft.com/office/drawing/2014/main" id="{81CC0C60-DFA9-4211-A999-2594FE6A2E06}"/>
                </a:ext>
              </a:extLst>
            </p:cNvPr>
            <p:cNvCxnSpPr/>
            <p:nvPr/>
          </p:nvCxnSpPr>
          <p:spPr>
            <a:xfrm>
              <a:off x="5100909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1" name="Straight Connector 150">
              <a:extLst>
                <a:ext uri="{FF2B5EF4-FFF2-40B4-BE49-F238E27FC236}">
                  <a16:creationId xmlns:a16="http://schemas.microsoft.com/office/drawing/2014/main" id="{2F04DF62-F8A6-4524-AE8B-70B48DB98B8B}"/>
                </a:ext>
              </a:extLst>
            </p:cNvPr>
            <p:cNvCxnSpPr/>
            <p:nvPr/>
          </p:nvCxnSpPr>
          <p:spPr>
            <a:xfrm>
              <a:off x="5100909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2" name="Straight Connector 151">
              <a:extLst>
                <a:ext uri="{FF2B5EF4-FFF2-40B4-BE49-F238E27FC236}">
                  <a16:creationId xmlns:a16="http://schemas.microsoft.com/office/drawing/2014/main" id="{1A365A5F-B37F-4453-A983-AAB7DB8DB51E}"/>
                </a:ext>
              </a:extLst>
            </p:cNvPr>
            <p:cNvCxnSpPr/>
            <p:nvPr/>
          </p:nvCxnSpPr>
          <p:spPr>
            <a:xfrm>
              <a:off x="5951578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3" name="Straight Connector 152">
              <a:extLst>
                <a:ext uri="{FF2B5EF4-FFF2-40B4-BE49-F238E27FC236}">
                  <a16:creationId xmlns:a16="http://schemas.microsoft.com/office/drawing/2014/main" id="{BDFED299-D66E-4553-8488-6D15A17E4DF3}"/>
                </a:ext>
              </a:extLst>
            </p:cNvPr>
            <p:cNvCxnSpPr/>
            <p:nvPr/>
          </p:nvCxnSpPr>
          <p:spPr>
            <a:xfrm>
              <a:off x="5951578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4" name="Straight Connector 153">
              <a:extLst>
                <a:ext uri="{FF2B5EF4-FFF2-40B4-BE49-F238E27FC236}">
                  <a16:creationId xmlns:a16="http://schemas.microsoft.com/office/drawing/2014/main" id="{E09357E0-A7C6-4A4C-A4B2-8D9F5349C30A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33665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5" name="Straight Connector 154">
              <a:extLst>
                <a:ext uri="{FF2B5EF4-FFF2-40B4-BE49-F238E27FC236}">
                  <a16:creationId xmlns:a16="http://schemas.microsoft.com/office/drawing/2014/main" id="{7FF274FE-71C9-4461-9D69-D52D5A7A119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1882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6" name="Straight Connector 155">
              <a:extLst>
                <a:ext uri="{FF2B5EF4-FFF2-40B4-BE49-F238E27FC236}">
                  <a16:creationId xmlns:a16="http://schemas.microsoft.com/office/drawing/2014/main" id="{6C5822AF-B3A9-4622-88DE-58EE59E9C00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39207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7" name="Straight Connector 156">
              <a:extLst>
                <a:ext uri="{FF2B5EF4-FFF2-40B4-BE49-F238E27FC236}">
                  <a16:creationId xmlns:a16="http://schemas.microsoft.com/office/drawing/2014/main" id="{CF0CEFA6-A26C-4DA4-B470-C38A640DB89C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2436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9" name="Straight Connector 158">
              <a:extLst>
                <a:ext uri="{FF2B5EF4-FFF2-40B4-BE49-F238E27FC236}">
                  <a16:creationId xmlns:a16="http://schemas.microsoft.com/office/drawing/2014/main" id="{A7ABFBFE-EA77-4011-B948-7D7AADB9A6FA}"/>
                </a:ext>
              </a:extLst>
            </p:cNvPr>
            <p:cNvCxnSpPr/>
            <p:nvPr/>
          </p:nvCxnSpPr>
          <p:spPr>
            <a:xfrm>
              <a:off x="7012829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79" name="Straight Connector 178">
              <a:extLst>
                <a:ext uri="{FF2B5EF4-FFF2-40B4-BE49-F238E27FC236}">
                  <a16:creationId xmlns:a16="http://schemas.microsoft.com/office/drawing/2014/main" id="{AAE7A159-A766-440E-965F-36050AC296DC}"/>
                </a:ext>
              </a:extLst>
            </p:cNvPr>
            <p:cNvCxnSpPr/>
            <p:nvPr/>
          </p:nvCxnSpPr>
          <p:spPr>
            <a:xfrm>
              <a:off x="7012829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0" name="Straight Connector 179">
              <a:extLst>
                <a:ext uri="{FF2B5EF4-FFF2-40B4-BE49-F238E27FC236}">
                  <a16:creationId xmlns:a16="http://schemas.microsoft.com/office/drawing/2014/main" id="{E48F8B96-4BDB-4B97-B3CE-797F0529E386}"/>
                </a:ext>
              </a:extLst>
            </p:cNvPr>
            <p:cNvCxnSpPr/>
            <p:nvPr/>
          </p:nvCxnSpPr>
          <p:spPr>
            <a:xfrm>
              <a:off x="7929998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1" name="Straight Connector 180">
              <a:extLst>
                <a:ext uri="{FF2B5EF4-FFF2-40B4-BE49-F238E27FC236}">
                  <a16:creationId xmlns:a16="http://schemas.microsoft.com/office/drawing/2014/main" id="{FF935E44-B342-4956-948A-BF40E2105DF4}"/>
                </a:ext>
              </a:extLst>
            </p:cNvPr>
            <p:cNvCxnSpPr/>
            <p:nvPr/>
          </p:nvCxnSpPr>
          <p:spPr>
            <a:xfrm>
              <a:off x="7963248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2" name="Straight Connector 181">
              <a:extLst>
                <a:ext uri="{FF2B5EF4-FFF2-40B4-BE49-F238E27FC236}">
                  <a16:creationId xmlns:a16="http://schemas.microsoft.com/office/drawing/2014/main" id="{4568C9BE-0895-48B5-B9BE-6925B8445BB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45585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3" name="Straight Connector 182">
              <a:extLst>
                <a:ext uri="{FF2B5EF4-FFF2-40B4-BE49-F238E27FC236}">
                  <a16:creationId xmlns:a16="http://schemas.microsoft.com/office/drawing/2014/main" id="{D216C800-90F7-4C93-954F-13B45129D34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9724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5" name="Straight Connector 184">
              <a:extLst>
                <a:ext uri="{FF2B5EF4-FFF2-40B4-BE49-F238E27FC236}">
                  <a16:creationId xmlns:a16="http://schemas.microsoft.com/office/drawing/2014/main" id="{9C325FDF-59AB-410D-9674-B2DAEE297FB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51127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4" name="Straight Connector 193">
              <a:extLst>
                <a:ext uri="{FF2B5EF4-FFF2-40B4-BE49-F238E27FC236}">
                  <a16:creationId xmlns:a16="http://schemas.microsoft.com/office/drawing/2014/main" id="{8581D670-CDB4-4708-A253-80D799376A5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70278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95" name="TextBox 194">
              <a:extLst>
                <a:ext uri="{FF2B5EF4-FFF2-40B4-BE49-F238E27FC236}">
                  <a16:creationId xmlns:a16="http://schemas.microsoft.com/office/drawing/2014/main" id="{1B12CE5A-4549-4C91-9C38-4221E6DC98B8}"/>
                </a:ext>
              </a:extLst>
            </p:cNvPr>
            <p:cNvSpPr txBox="1"/>
            <p:nvPr/>
          </p:nvSpPr>
          <p:spPr>
            <a:xfrm>
              <a:off x="3690520" y="5305345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0</a:t>
              </a:r>
            </a:p>
          </p:txBody>
        </p:sp>
        <p:sp>
          <p:nvSpPr>
            <p:cNvPr id="196" name="TextBox 195">
              <a:extLst>
                <a:ext uri="{FF2B5EF4-FFF2-40B4-BE49-F238E27FC236}">
                  <a16:creationId xmlns:a16="http://schemas.microsoft.com/office/drawing/2014/main" id="{3EB89B46-CDC4-4A72-95E7-9191BCFE489B}"/>
                </a:ext>
              </a:extLst>
            </p:cNvPr>
            <p:cNvSpPr txBox="1"/>
            <p:nvPr/>
          </p:nvSpPr>
          <p:spPr>
            <a:xfrm>
              <a:off x="4090061" y="5741354"/>
              <a:ext cx="301686" cy="369332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</a:t>
              </a:r>
            </a:p>
          </p:txBody>
        </p:sp>
        <p:sp>
          <p:nvSpPr>
            <p:cNvPr id="197" name="TextBox 196">
              <a:extLst>
                <a:ext uri="{FF2B5EF4-FFF2-40B4-BE49-F238E27FC236}">
                  <a16:creationId xmlns:a16="http://schemas.microsoft.com/office/drawing/2014/main" id="{4B017FF3-A7DA-45D9-B87B-2F345D15D162}"/>
                </a:ext>
              </a:extLst>
            </p:cNvPr>
            <p:cNvSpPr txBox="1"/>
            <p:nvPr/>
          </p:nvSpPr>
          <p:spPr>
            <a:xfrm>
              <a:off x="5158847" y="5740541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12</a:t>
              </a:r>
            </a:p>
          </p:txBody>
        </p:sp>
        <p:sp>
          <p:nvSpPr>
            <p:cNvPr id="198" name="TextBox 197">
              <a:extLst>
                <a:ext uri="{FF2B5EF4-FFF2-40B4-BE49-F238E27FC236}">
                  <a16:creationId xmlns:a16="http://schemas.microsoft.com/office/drawing/2014/main" id="{96CBF72C-F482-4629-8E77-C2AF75FA8BC1}"/>
                </a:ext>
              </a:extLst>
            </p:cNvPr>
            <p:cNvSpPr txBox="1"/>
            <p:nvPr/>
          </p:nvSpPr>
          <p:spPr>
            <a:xfrm>
              <a:off x="5996721" y="5733946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11</a:t>
              </a:r>
            </a:p>
          </p:txBody>
        </p:sp>
        <p:sp>
          <p:nvSpPr>
            <p:cNvPr id="199" name="TextBox 198">
              <a:extLst>
                <a:ext uri="{FF2B5EF4-FFF2-40B4-BE49-F238E27FC236}">
                  <a16:creationId xmlns:a16="http://schemas.microsoft.com/office/drawing/2014/main" id="{98B65AFC-BA32-4F01-BA83-FF5071A65102}"/>
                </a:ext>
              </a:extLst>
            </p:cNvPr>
            <p:cNvSpPr txBox="1"/>
            <p:nvPr/>
          </p:nvSpPr>
          <p:spPr>
            <a:xfrm>
              <a:off x="5571926" y="5243929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10</a:t>
              </a:r>
            </a:p>
          </p:txBody>
        </p:sp>
        <p:sp>
          <p:nvSpPr>
            <p:cNvPr id="200" name="TextBox 199">
              <a:extLst>
                <a:ext uri="{FF2B5EF4-FFF2-40B4-BE49-F238E27FC236}">
                  <a16:creationId xmlns:a16="http://schemas.microsoft.com/office/drawing/2014/main" id="{6FA18E57-1000-4208-B4B2-F3D0BB994AFD}"/>
                </a:ext>
              </a:extLst>
            </p:cNvPr>
            <p:cNvSpPr txBox="1"/>
            <p:nvPr/>
          </p:nvSpPr>
          <p:spPr>
            <a:xfrm>
              <a:off x="7520317" y="5311796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24</a:t>
              </a:r>
            </a:p>
          </p:txBody>
        </p:sp>
        <p:sp>
          <p:nvSpPr>
            <p:cNvPr id="201" name="TextBox 200">
              <a:extLst>
                <a:ext uri="{FF2B5EF4-FFF2-40B4-BE49-F238E27FC236}">
                  <a16:creationId xmlns:a16="http://schemas.microsoft.com/office/drawing/2014/main" id="{72CFEC80-9FDA-40BB-B0F5-B79C5567257B}"/>
                </a:ext>
              </a:extLst>
            </p:cNvPr>
            <p:cNvSpPr txBox="1"/>
            <p:nvPr/>
          </p:nvSpPr>
          <p:spPr>
            <a:xfrm>
              <a:off x="7028752" y="5736565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26</a:t>
              </a:r>
            </a:p>
          </p:txBody>
        </p:sp>
        <p:sp>
          <p:nvSpPr>
            <p:cNvPr id="202" name="Oval 201">
              <a:extLst>
                <a:ext uri="{FF2B5EF4-FFF2-40B4-BE49-F238E27FC236}">
                  <a16:creationId xmlns:a16="http://schemas.microsoft.com/office/drawing/2014/main" id="{79EB383E-36F4-415C-81D0-47E5E6E1129C}"/>
                </a:ext>
              </a:extLst>
            </p:cNvPr>
            <p:cNvSpPr/>
            <p:nvPr/>
          </p:nvSpPr>
          <p:spPr>
            <a:xfrm>
              <a:off x="3690520" y="5775144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0</a:t>
              </a:r>
            </a:p>
          </p:txBody>
        </p:sp>
        <p:sp>
          <p:nvSpPr>
            <p:cNvPr id="203" name="Oval 202">
              <a:extLst>
                <a:ext uri="{FF2B5EF4-FFF2-40B4-BE49-F238E27FC236}">
                  <a16:creationId xmlns:a16="http://schemas.microsoft.com/office/drawing/2014/main" id="{8526FFCB-F5D6-4C51-9CAE-3333EB46C574}"/>
                </a:ext>
              </a:extLst>
            </p:cNvPr>
            <p:cNvSpPr/>
            <p:nvPr/>
          </p:nvSpPr>
          <p:spPr>
            <a:xfrm>
              <a:off x="5618568" y="5734486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4</a:t>
              </a:r>
            </a:p>
          </p:txBody>
        </p:sp>
        <p:sp>
          <p:nvSpPr>
            <p:cNvPr id="204" name="Oval 203">
              <a:extLst>
                <a:ext uri="{FF2B5EF4-FFF2-40B4-BE49-F238E27FC236}">
                  <a16:creationId xmlns:a16="http://schemas.microsoft.com/office/drawing/2014/main" id="{B367B4D4-AFBA-4D61-804B-2A05AD121386}"/>
                </a:ext>
              </a:extLst>
            </p:cNvPr>
            <p:cNvSpPr/>
            <p:nvPr/>
          </p:nvSpPr>
          <p:spPr>
            <a:xfrm>
              <a:off x="7566695" y="5751651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8</a:t>
              </a:r>
            </a:p>
          </p:txBody>
        </p:sp>
        <p:cxnSp>
          <p:nvCxnSpPr>
            <p:cNvPr id="205" name="Straight Connector 204">
              <a:extLst>
                <a:ext uri="{FF2B5EF4-FFF2-40B4-BE49-F238E27FC236}">
                  <a16:creationId xmlns:a16="http://schemas.microsoft.com/office/drawing/2014/main" id="{D0B51E73-5B00-4BBA-8461-AAD9C61673B5}"/>
                </a:ext>
              </a:extLst>
            </p:cNvPr>
            <p:cNvCxnSpPr/>
            <p:nvPr/>
          </p:nvCxnSpPr>
          <p:spPr>
            <a:xfrm>
              <a:off x="9140081" y="570517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6" name="Straight Connector 205">
              <a:extLst>
                <a:ext uri="{FF2B5EF4-FFF2-40B4-BE49-F238E27FC236}">
                  <a16:creationId xmlns:a16="http://schemas.microsoft.com/office/drawing/2014/main" id="{09332D70-1CD0-491E-AB74-82F6DFE6B4C2}"/>
                </a:ext>
              </a:extLst>
            </p:cNvPr>
            <p:cNvCxnSpPr/>
            <p:nvPr/>
          </p:nvCxnSpPr>
          <p:spPr>
            <a:xfrm>
              <a:off x="9140081" y="615682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7" name="Straight Connector 206">
              <a:extLst>
                <a:ext uri="{FF2B5EF4-FFF2-40B4-BE49-F238E27FC236}">
                  <a16:creationId xmlns:a16="http://schemas.microsoft.com/office/drawing/2014/main" id="{D83D3FD0-32F8-47F3-88FA-0EF8F2EF98E3}"/>
                </a:ext>
              </a:extLst>
            </p:cNvPr>
            <p:cNvCxnSpPr/>
            <p:nvPr/>
          </p:nvCxnSpPr>
          <p:spPr>
            <a:xfrm>
              <a:off x="10057250" y="570517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8" name="Straight Connector 207">
              <a:extLst>
                <a:ext uri="{FF2B5EF4-FFF2-40B4-BE49-F238E27FC236}">
                  <a16:creationId xmlns:a16="http://schemas.microsoft.com/office/drawing/2014/main" id="{580AA8F9-7FDE-49B9-A010-F9E20D5818F5}"/>
                </a:ext>
              </a:extLst>
            </p:cNvPr>
            <p:cNvCxnSpPr/>
            <p:nvPr/>
          </p:nvCxnSpPr>
          <p:spPr>
            <a:xfrm>
              <a:off x="10090500" y="615682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9" name="Straight Connector 208">
              <a:extLst>
                <a:ext uri="{FF2B5EF4-FFF2-40B4-BE49-F238E27FC236}">
                  <a16:creationId xmlns:a16="http://schemas.microsoft.com/office/drawing/2014/main" id="{33E0B8B5-DE53-467F-BE21-36726B1EBC2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72837" y="54724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0" name="Straight Connector 209">
              <a:extLst>
                <a:ext uri="{FF2B5EF4-FFF2-40B4-BE49-F238E27FC236}">
                  <a16:creationId xmlns:a16="http://schemas.microsoft.com/office/drawing/2014/main" id="{A3292D51-E3A9-4317-9604-08AA3FF18D9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24494" y="54724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1" name="Straight Connector 210">
              <a:extLst>
                <a:ext uri="{FF2B5EF4-FFF2-40B4-BE49-F238E27FC236}">
                  <a16:creationId xmlns:a16="http://schemas.microsoft.com/office/drawing/2014/main" id="{83B9C6AC-B09F-4E3D-A15A-2ED974C5BA7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78379" y="638957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2" name="Straight Connector 211">
              <a:extLst>
                <a:ext uri="{FF2B5EF4-FFF2-40B4-BE49-F238E27FC236}">
                  <a16:creationId xmlns:a16="http://schemas.microsoft.com/office/drawing/2014/main" id="{EF071A50-1C69-4EF6-BA4C-2A8A0938F539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30036" y="638957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213" name="TextBox 212">
              <a:extLst>
                <a:ext uri="{FF2B5EF4-FFF2-40B4-BE49-F238E27FC236}">
                  <a16:creationId xmlns:a16="http://schemas.microsoft.com/office/drawing/2014/main" id="{BE9796ED-2E04-474A-8E1C-5A47D2C3ECBD}"/>
                </a:ext>
              </a:extLst>
            </p:cNvPr>
            <p:cNvSpPr txBox="1"/>
            <p:nvPr/>
          </p:nvSpPr>
          <p:spPr>
            <a:xfrm>
              <a:off x="9647569" y="5332238"/>
              <a:ext cx="393056" cy="338554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38</a:t>
              </a:r>
            </a:p>
          </p:txBody>
        </p:sp>
        <p:sp>
          <p:nvSpPr>
            <p:cNvPr id="214" name="TextBox 213">
              <a:extLst>
                <a:ext uri="{FF2B5EF4-FFF2-40B4-BE49-F238E27FC236}">
                  <a16:creationId xmlns:a16="http://schemas.microsoft.com/office/drawing/2014/main" id="{DC833AD7-F811-4AC0-869B-0E2A5D0671F6}"/>
                </a:ext>
              </a:extLst>
            </p:cNvPr>
            <p:cNvSpPr txBox="1"/>
            <p:nvPr/>
          </p:nvSpPr>
          <p:spPr>
            <a:xfrm>
              <a:off x="9156004" y="5757007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39</a:t>
              </a:r>
            </a:p>
          </p:txBody>
        </p:sp>
        <p:sp>
          <p:nvSpPr>
            <p:cNvPr id="215" name="Oval 214">
              <a:extLst>
                <a:ext uri="{FF2B5EF4-FFF2-40B4-BE49-F238E27FC236}">
                  <a16:creationId xmlns:a16="http://schemas.microsoft.com/office/drawing/2014/main" id="{90CFB9A1-8C5B-48D5-BD87-4D756F1854A9}"/>
                </a:ext>
              </a:extLst>
            </p:cNvPr>
            <p:cNvSpPr/>
            <p:nvPr/>
          </p:nvSpPr>
          <p:spPr>
            <a:xfrm>
              <a:off x="9693947" y="5772093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03DF98ED-EC1E-48F6-988A-70FEF25B6BA3}"/>
                </a:ext>
              </a:extLst>
            </p:cNvPr>
            <p:cNvSpPr txBox="1"/>
            <p:nvPr/>
          </p:nvSpPr>
          <p:spPr>
            <a:xfrm>
              <a:off x="7513668" y="2434129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10</a:t>
              </a:r>
            </a:p>
          </p:txBody>
        </p:sp>
        <p:sp>
          <p:nvSpPr>
            <p:cNvPr id="216" name="TextBox 215">
              <a:extLst>
                <a:ext uri="{FF2B5EF4-FFF2-40B4-BE49-F238E27FC236}">
                  <a16:creationId xmlns:a16="http://schemas.microsoft.com/office/drawing/2014/main" id="{2661A735-57B8-4886-AEBF-CA3B2BD441C5}"/>
                </a:ext>
              </a:extLst>
            </p:cNvPr>
            <p:cNvSpPr txBox="1"/>
            <p:nvPr/>
          </p:nvSpPr>
          <p:spPr>
            <a:xfrm>
              <a:off x="7494061" y="802310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11</a:t>
              </a:r>
            </a:p>
          </p:txBody>
        </p:sp>
        <p:sp>
          <p:nvSpPr>
            <p:cNvPr id="217" name="TextBox 216">
              <a:extLst>
                <a:ext uri="{FF2B5EF4-FFF2-40B4-BE49-F238E27FC236}">
                  <a16:creationId xmlns:a16="http://schemas.microsoft.com/office/drawing/2014/main" id="{146449BF-740B-4A35-9524-E76648F8F336}"/>
                </a:ext>
              </a:extLst>
            </p:cNvPr>
            <p:cNvSpPr txBox="1"/>
            <p:nvPr/>
          </p:nvSpPr>
          <p:spPr>
            <a:xfrm>
              <a:off x="9657714" y="5783550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12</a:t>
              </a:r>
            </a:p>
          </p:txBody>
        </p:sp>
        <p:sp>
          <p:nvSpPr>
            <p:cNvPr id="218" name="TextBox 217">
              <a:extLst>
                <a:ext uri="{FF2B5EF4-FFF2-40B4-BE49-F238E27FC236}">
                  <a16:creationId xmlns:a16="http://schemas.microsoft.com/office/drawing/2014/main" id="{6593B89B-7400-470E-B7A3-D06B1F9F08C7}"/>
                </a:ext>
              </a:extLst>
            </p:cNvPr>
            <p:cNvSpPr txBox="1"/>
            <p:nvPr/>
          </p:nvSpPr>
          <p:spPr>
            <a:xfrm>
              <a:off x="9657714" y="4075448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13</a:t>
              </a:r>
            </a:p>
          </p:txBody>
        </p:sp>
        <p:sp>
          <p:nvSpPr>
            <p:cNvPr id="219" name="TextBox 218">
              <a:extLst>
                <a:ext uri="{FF2B5EF4-FFF2-40B4-BE49-F238E27FC236}">
                  <a16:creationId xmlns:a16="http://schemas.microsoft.com/office/drawing/2014/main" id="{37A1C2DE-BBE1-4F78-B8D5-193FD0B13276}"/>
                </a:ext>
              </a:extLst>
            </p:cNvPr>
            <p:cNvSpPr txBox="1"/>
            <p:nvPr/>
          </p:nvSpPr>
          <p:spPr>
            <a:xfrm>
              <a:off x="9657714" y="2431545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14</a:t>
              </a:r>
            </a:p>
          </p:txBody>
        </p:sp>
        <p:sp>
          <p:nvSpPr>
            <p:cNvPr id="220" name="TextBox 219">
              <a:extLst>
                <a:ext uri="{FF2B5EF4-FFF2-40B4-BE49-F238E27FC236}">
                  <a16:creationId xmlns:a16="http://schemas.microsoft.com/office/drawing/2014/main" id="{D031CE1C-8E99-454C-A9C7-DE25434AA1FD}"/>
                </a:ext>
              </a:extLst>
            </p:cNvPr>
            <p:cNvSpPr txBox="1"/>
            <p:nvPr/>
          </p:nvSpPr>
          <p:spPr>
            <a:xfrm>
              <a:off x="9634792" y="813824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15</a:t>
              </a:r>
            </a:p>
          </p:txBody>
        </p:sp>
        <p:sp>
          <p:nvSpPr>
            <p:cNvPr id="221" name="TextBox 220">
              <a:extLst>
                <a:ext uri="{FF2B5EF4-FFF2-40B4-BE49-F238E27FC236}">
                  <a16:creationId xmlns:a16="http://schemas.microsoft.com/office/drawing/2014/main" id="{D4AA9E25-5D5A-40BA-A074-83ED6A599A88}"/>
                </a:ext>
              </a:extLst>
            </p:cNvPr>
            <p:cNvSpPr txBox="1"/>
            <p:nvPr/>
          </p:nvSpPr>
          <p:spPr>
            <a:xfrm>
              <a:off x="5548896" y="4470372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15</a:t>
              </a:r>
            </a:p>
          </p:txBody>
        </p:sp>
        <p:sp>
          <p:nvSpPr>
            <p:cNvPr id="222" name="TextBox 221">
              <a:extLst>
                <a:ext uri="{FF2B5EF4-FFF2-40B4-BE49-F238E27FC236}">
                  <a16:creationId xmlns:a16="http://schemas.microsoft.com/office/drawing/2014/main" id="{3AC04311-6C85-41FC-839D-A4E7E9A50F96}"/>
                </a:ext>
              </a:extLst>
            </p:cNvPr>
            <p:cNvSpPr txBox="1"/>
            <p:nvPr/>
          </p:nvSpPr>
          <p:spPr>
            <a:xfrm>
              <a:off x="3669032" y="4454983"/>
              <a:ext cx="301686" cy="369332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</a:t>
              </a:r>
            </a:p>
          </p:txBody>
        </p:sp>
        <p:sp>
          <p:nvSpPr>
            <p:cNvPr id="223" name="TextBox 222">
              <a:extLst>
                <a:ext uri="{FF2B5EF4-FFF2-40B4-BE49-F238E27FC236}">
                  <a16:creationId xmlns:a16="http://schemas.microsoft.com/office/drawing/2014/main" id="{EC67C406-3473-483C-9B8B-75D4DCA952E9}"/>
                </a:ext>
              </a:extLst>
            </p:cNvPr>
            <p:cNvSpPr txBox="1"/>
            <p:nvPr/>
          </p:nvSpPr>
          <p:spPr>
            <a:xfrm>
              <a:off x="7971877" y="5747559"/>
              <a:ext cx="393056" cy="338554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25</a:t>
              </a:r>
            </a:p>
          </p:txBody>
        </p:sp>
        <p:sp>
          <p:nvSpPr>
            <p:cNvPr id="224" name="TextBox 223">
              <a:extLst>
                <a:ext uri="{FF2B5EF4-FFF2-40B4-BE49-F238E27FC236}">
                  <a16:creationId xmlns:a16="http://schemas.microsoft.com/office/drawing/2014/main" id="{1065E2EE-C344-4629-A677-84089041A29E}"/>
                </a:ext>
              </a:extLst>
            </p:cNvPr>
            <p:cNvSpPr txBox="1"/>
            <p:nvPr/>
          </p:nvSpPr>
          <p:spPr>
            <a:xfrm>
              <a:off x="7961131" y="4030810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28</a:t>
              </a:r>
            </a:p>
          </p:txBody>
        </p:sp>
        <p:sp>
          <p:nvSpPr>
            <p:cNvPr id="225" name="TextBox 224">
              <a:extLst>
                <a:ext uri="{FF2B5EF4-FFF2-40B4-BE49-F238E27FC236}">
                  <a16:creationId xmlns:a16="http://schemas.microsoft.com/office/drawing/2014/main" id="{AF204BDA-2A73-4F05-8DF3-8544788D6B3E}"/>
                </a:ext>
              </a:extLst>
            </p:cNvPr>
            <p:cNvSpPr txBox="1"/>
            <p:nvPr/>
          </p:nvSpPr>
          <p:spPr>
            <a:xfrm>
              <a:off x="7956449" y="2402391"/>
              <a:ext cx="393056" cy="338554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32</a:t>
              </a:r>
            </a:p>
          </p:txBody>
        </p:sp>
        <p:sp>
          <p:nvSpPr>
            <p:cNvPr id="226" name="TextBox 225">
              <a:extLst>
                <a:ext uri="{FF2B5EF4-FFF2-40B4-BE49-F238E27FC236}">
                  <a16:creationId xmlns:a16="http://schemas.microsoft.com/office/drawing/2014/main" id="{C387C7A3-82A7-4914-BD62-0DFC0FEB251D}"/>
                </a:ext>
              </a:extLst>
            </p:cNvPr>
            <p:cNvSpPr txBox="1"/>
            <p:nvPr/>
          </p:nvSpPr>
          <p:spPr>
            <a:xfrm>
              <a:off x="7927590" y="750196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35</a:t>
              </a:r>
            </a:p>
          </p:txBody>
        </p:sp>
        <p:sp>
          <p:nvSpPr>
            <p:cNvPr id="227" name="TextBox 226">
              <a:extLst>
                <a:ext uri="{FF2B5EF4-FFF2-40B4-BE49-F238E27FC236}">
                  <a16:creationId xmlns:a16="http://schemas.microsoft.com/office/drawing/2014/main" id="{24B2C312-6AE2-44AE-8A55-66676FEF4370}"/>
                </a:ext>
              </a:extLst>
            </p:cNvPr>
            <p:cNvSpPr txBox="1"/>
            <p:nvPr/>
          </p:nvSpPr>
          <p:spPr>
            <a:xfrm>
              <a:off x="9605593" y="4489979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41</a:t>
              </a:r>
            </a:p>
          </p:txBody>
        </p:sp>
        <p:sp>
          <p:nvSpPr>
            <p:cNvPr id="228" name="TextBox 227">
              <a:extLst>
                <a:ext uri="{FF2B5EF4-FFF2-40B4-BE49-F238E27FC236}">
                  <a16:creationId xmlns:a16="http://schemas.microsoft.com/office/drawing/2014/main" id="{D3BCAC53-632D-4A86-A5A0-F8F2B121B315}"/>
                </a:ext>
              </a:extLst>
            </p:cNvPr>
            <p:cNvSpPr txBox="1"/>
            <p:nvPr/>
          </p:nvSpPr>
          <p:spPr>
            <a:xfrm>
              <a:off x="7495716" y="4463434"/>
              <a:ext cx="393056" cy="338554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29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279773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Time5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B4D64972-2D28-478C-9403-22218A0A9D01}"/>
              </a:ext>
            </a:extLst>
          </p:cNvPr>
          <p:cNvGrpSpPr/>
          <p:nvPr/>
        </p:nvGrpSpPr>
        <p:grpSpPr>
          <a:xfrm>
            <a:off x="3142214" y="216139"/>
            <a:ext cx="7413798" cy="6406196"/>
            <a:chOff x="3142214" y="216139"/>
            <a:chExt cx="7413798" cy="6406196"/>
          </a:xfrm>
        </p:grpSpPr>
        <p:cxnSp>
          <p:nvCxnSpPr>
            <p:cNvPr id="5" name="Straight Connector 4">
              <a:extLst>
                <a:ext uri="{FF2B5EF4-FFF2-40B4-BE49-F238E27FC236}">
                  <a16:creationId xmlns:a16="http://schemas.microsoft.com/office/drawing/2014/main" id="{F580748E-8AE1-4B6E-ACC9-00903A56A71A}"/>
                </a:ext>
              </a:extLst>
            </p:cNvPr>
            <p:cNvCxnSpPr/>
            <p:nvPr/>
          </p:nvCxnSpPr>
          <p:spPr>
            <a:xfrm>
              <a:off x="3142214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3F112203-54FA-4C99-B84C-6E56067C208F}"/>
                </a:ext>
              </a:extLst>
            </p:cNvPr>
            <p:cNvCxnSpPr/>
            <p:nvPr/>
          </p:nvCxnSpPr>
          <p:spPr>
            <a:xfrm>
              <a:off x="3142214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" name="Straight Connector 8">
              <a:extLst>
                <a:ext uri="{FF2B5EF4-FFF2-40B4-BE49-F238E27FC236}">
                  <a16:creationId xmlns:a16="http://schemas.microsoft.com/office/drawing/2014/main" id="{7A78A43E-4020-48E6-80D2-3B5BD93CAFA1}"/>
                </a:ext>
              </a:extLst>
            </p:cNvPr>
            <p:cNvCxnSpPr/>
            <p:nvPr/>
          </p:nvCxnSpPr>
          <p:spPr>
            <a:xfrm>
              <a:off x="3992883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02B3C7B5-DB5B-4D93-881A-0DF13CDE2543}"/>
                </a:ext>
              </a:extLst>
            </p:cNvPr>
            <p:cNvCxnSpPr/>
            <p:nvPr/>
          </p:nvCxnSpPr>
          <p:spPr>
            <a:xfrm>
              <a:off x="4009508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0424874C-3176-48F7-9A50-9A1E7178CD8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74970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1CBDCCAF-F864-4D26-8620-366AAE5D5AE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0127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7DF56343-2E7E-4D05-83B2-643A8583D63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80512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BDD89967-30F6-4F64-9F19-0B8137FE7937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5669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D0DCD742-59AC-4C3D-87DE-26E0B5344D4D}"/>
                </a:ext>
              </a:extLst>
            </p:cNvPr>
            <p:cNvCxnSpPr/>
            <p:nvPr/>
          </p:nvCxnSpPr>
          <p:spPr>
            <a:xfrm>
              <a:off x="3142214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36CF4AC9-0605-470A-966B-CFE61454A7F1}"/>
                </a:ext>
              </a:extLst>
            </p:cNvPr>
            <p:cNvCxnSpPr/>
            <p:nvPr/>
          </p:nvCxnSpPr>
          <p:spPr>
            <a:xfrm>
              <a:off x="3142214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E81DB01E-1872-4AD9-B557-5D9D57331ECA}"/>
                </a:ext>
              </a:extLst>
            </p:cNvPr>
            <p:cNvCxnSpPr/>
            <p:nvPr/>
          </p:nvCxnSpPr>
          <p:spPr>
            <a:xfrm>
              <a:off x="3992883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E9DAAF38-94CD-4B19-8BDD-BABB51B47D3C}"/>
                </a:ext>
              </a:extLst>
            </p:cNvPr>
            <p:cNvCxnSpPr/>
            <p:nvPr/>
          </p:nvCxnSpPr>
          <p:spPr>
            <a:xfrm>
              <a:off x="4009508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AB5A6611-5913-4F2B-AE2D-881B83D8484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74970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DC3FCE32-2153-463F-9BC6-6D2E25081212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0127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C920DA1C-BEAA-46C7-8EF3-0228F4A28D7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80512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EDACD387-5977-4F14-86BA-454D8377159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5669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DD0B62D1-F4E3-4E35-B33A-6E1BAB98BF7A}"/>
                </a:ext>
              </a:extLst>
            </p:cNvPr>
            <p:cNvCxnSpPr/>
            <p:nvPr/>
          </p:nvCxnSpPr>
          <p:spPr>
            <a:xfrm>
              <a:off x="3142214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08E60B03-981E-4939-9D94-50C161DD8AA7}"/>
                </a:ext>
              </a:extLst>
            </p:cNvPr>
            <p:cNvCxnSpPr/>
            <p:nvPr/>
          </p:nvCxnSpPr>
          <p:spPr>
            <a:xfrm>
              <a:off x="3142214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A58859B7-005B-46F9-B728-4AB3E8B09DB8}"/>
                </a:ext>
              </a:extLst>
            </p:cNvPr>
            <p:cNvCxnSpPr/>
            <p:nvPr/>
          </p:nvCxnSpPr>
          <p:spPr>
            <a:xfrm>
              <a:off x="3992883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BFBB3457-2E13-477E-BC0E-3D29D8EEE338}"/>
                </a:ext>
              </a:extLst>
            </p:cNvPr>
            <p:cNvCxnSpPr/>
            <p:nvPr/>
          </p:nvCxnSpPr>
          <p:spPr>
            <a:xfrm>
              <a:off x="4009508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5821CE01-C8F9-4753-B58E-5C781B551F0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74970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2B9FEAD7-1A62-4660-A31C-D60010E00E0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0127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0BB80D3A-D26D-4F52-AFEE-5F177ECE336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80512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180DE78F-EE46-4D28-99B2-EC54DC57506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5669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F6095E0E-C099-4587-A4A9-6FA00222F9E0}"/>
                </a:ext>
              </a:extLst>
            </p:cNvPr>
            <p:cNvCxnSpPr/>
            <p:nvPr/>
          </p:nvCxnSpPr>
          <p:spPr>
            <a:xfrm>
              <a:off x="5073537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21CD2C4C-B81B-4D25-BD7D-64F98680A4E8}"/>
                </a:ext>
              </a:extLst>
            </p:cNvPr>
            <p:cNvCxnSpPr/>
            <p:nvPr/>
          </p:nvCxnSpPr>
          <p:spPr>
            <a:xfrm>
              <a:off x="5073537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3" name="Straight Connector 62">
              <a:extLst>
                <a:ext uri="{FF2B5EF4-FFF2-40B4-BE49-F238E27FC236}">
                  <a16:creationId xmlns:a16="http://schemas.microsoft.com/office/drawing/2014/main" id="{60160A1C-452E-45CE-8A23-A240BD212543}"/>
                </a:ext>
              </a:extLst>
            </p:cNvPr>
            <p:cNvCxnSpPr/>
            <p:nvPr/>
          </p:nvCxnSpPr>
          <p:spPr>
            <a:xfrm>
              <a:off x="5957456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89E95D04-2B8A-47E3-8D70-034662126901}"/>
                </a:ext>
              </a:extLst>
            </p:cNvPr>
            <p:cNvCxnSpPr/>
            <p:nvPr/>
          </p:nvCxnSpPr>
          <p:spPr>
            <a:xfrm>
              <a:off x="5974081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6DFFCA19-F0B3-400D-999F-271AA812276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06293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CCA81AE2-9098-4C70-9129-A93B0CCCA5F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24700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76F5C8F2-1506-465C-A497-2D3BF1A56C0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11835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65A43408-A37D-4B1C-B9BF-4BA91192E31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30242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19783E1F-FE2D-410F-85BF-38562BF54326}"/>
                </a:ext>
              </a:extLst>
            </p:cNvPr>
            <p:cNvCxnSpPr/>
            <p:nvPr/>
          </p:nvCxnSpPr>
          <p:spPr>
            <a:xfrm>
              <a:off x="5073537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518C617C-77AE-41B1-B280-57EC1E10CA02}"/>
                </a:ext>
              </a:extLst>
            </p:cNvPr>
            <p:cNvCxnSpPr/>
            <p:nvPr/>
          </p:nvCxnSpPr>
          <p:spPr>
            <a:xfrm>
              <a:off x="5073537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84E2A083-1732-4A39-A2FD-8806A4122FDF}"/>
                </a:ext>
              </a:extLst>
            </p:cNvPr>
            <p:cNvCxnSpPr/>
            <p:nvPr/>
          </p:nvCxnSpPr>
          <p:spPr>
            <a:xfrm>
              <a:off x="5990706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97029761-A6A2-4F27-A0BD-00FDB48ACD4B}"/>
                </a:ext>
              </a:extLst>
            </p:cNvPr>
            <p:cNvCxnSpPr/>
            <p:nvPr/>
          </p:nvCxnSpPr>
          <p:spPr>
            <a:xfrm>
              <a:off x="5990706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10FA597F-C70C-47E0-9BC2-5D724DA25E9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06293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CAAC6453-9D37-4C7D-9773-95AA7772860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57950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ED96F827-A090-475B-B000-9CACC6493A8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11835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724810BC-DD1E-452E-AA48-48E7F45A4C3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63492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C33C9A09-AD4B-45A3-B25C-B8648BD16808}"/>
                </a:ext>
              </a:extLst>
            </p:cNvPr>
            <p:cNvCxnSpPr/>
            <p:nvPr/>
          </p:nvCxnSpPr>
          <p:spPr>
            <a:xfrm>
              <a:off x="5073537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18D5C963-CA1D-46F3-9218-D6E6224C02CD}"/>
                </a:ext>
              </a:extLst>
            </p:cNvPr>
            <p:cNvCxnSpPr/>
            <p:nvPr/>
          </p:nvCxnSpPr>
          <p:spPr>
            <a:xfrm>
              <a:off x="5073537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3A4E0D9F-0608-436A-91B3-8BDBE4632662}"/>
                </a:ext>
              </a:extLst>
            </p:cNvPr>
            <p:cNvCxnSpPr/>
            <p:nvPr/>
          </p:nvCxnSpPr>
          <p:spPr>
            <a:xfrm>
              <a:off x="5924206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AE0ADFF4-74E3-41F5-8D13-A6C25252ECB3}"/>
                </a:ext>
              </a:extLst>
            </p:cNvPr>
            <p:cNvCxnSpPr/>
            <p:nvPr/>
          </p:nvCxnSpPr>
          <p:spPr>
            <a:xfrm>
              <a:off x="5924206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CAB31D24-A65A-468D-8B6A-B720124EFDEC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06293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3FE77239-A2F0-4BF3-A611-ABABAE31FB6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691450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8E91C4BE-C27D-4043-8323-0AFD22C06F9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11835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1DB96B3B-B700-4F0E-A08C-AAA7C24E520A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696992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C84105DE-3747-4FB3-9FA7-B9789C63C76A}"/>
                </a:ext>
              </a:extLst>
            </p:cNvPr>
            <p:cNvCxnSpPr/>
            <p:nvPr/>
          </p:nvCxnSpPr>
          <p:spPr>
            <a:xfrm>
              <a:off x="6985457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0" name="Straight Connector 89">
              <a:extLst>
                <a:ext uri="{FF2B5EF4-FFF2-40B4-BE49-F238E27FC236}">
                  <a16:creationId xmlns:a16="http://schemas.microsoft.com/office/drawing/2014/main" id="{9F45617C-5346-444A-BEA0-58650CB59E8F}"/>
                </a:ext>
              </a:extLst>
            </p:cNvPr>
            <p:cNvCxnSpPr/>
            <p:nvPr/>
          </p:nvCxnSpPr>
          <p:spPr>
            <a:xfrm>
              <a:off x="6985457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974F6906-D799-4D21-8472-FE8123027884}"/>
                </a:ext>
              </a:extLst>
            </p:cNvPr>
            <p:cNvCxnSpPr/>
            <p:nvPr/>
          </p:nvCxnSpPr>
          <p:spPr>
            <a:xfrm>
              <a:off x="7886001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938EC8C4-4D1C-4197-8BE3-334EC8E74502}"/>
                </a:ext>
              </a:extLst>
            </p:cNvPr>
            <p:cNvCxnSpPr/>
            <p:nvPr/>
          </p:nvCxnSpPr>
          <p:spPr>
            <a:xfrm>
              <a:off x="7902626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3" name="Straight Connector 92">
              <a:extLst>
                <a:ext uri="{FF2B5EF4-FFF2-40B4-BE49-F238E27FC236}">
                  <a16:creationId xmlns:a16="http://schemas.microsoft.com/office/drawing/2014/main" id="{6D8DECE3-CB7E-44AF-B1DD-09A6DD29FF7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8213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2AD69DE2-AF90-48E0-BCEC-0E62003D0BC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53245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A332533D-2B1A-4B65-953A-0499D1CFB9C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23755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6" name="Straight Connector 95">
              <a:extLst>
                <a:ext uri="{FF2B5EF4-FFF2-40B4-BE49-F238E27FC236}">
                  <a16:creationId xmlns:a16="http://schemas.microsoft.com/office/drawing/2014/main" id="{D81ED9B9-E71A-4E2A-B6FF-C3655326164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58787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1" name="Straight Connector 80">
              <a:extLst>
                <a:ext uri="{FF2B5EF4-FFF2-40B4-BE49-F238E27FC236}">
                  <a16:creationId xmlns:a16="http://schemas.microsoft.com/office/drawing/2014/main" id="{51086736-5F69-434F-A141-616453730466}"/>
                </a:ext>
              </a:extLst>
            </p:cNvPr>
            <p:cNvCxnSpPr/>
            <p:nvPr/>
          </p:nvCxnSpPr>
          <p:spPr>
            <a:xfrm>
              <a:off x="6985457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D120BB95-491A-430E-A90F-893681D60B58}"/>
                </a:ext>
              </a:extLst>
            </p:cNvPr>
            <p:cNvCxnSpPr/>
            <p:nvPr/>
          </p:nvCxnSpPr>
          <p:spPr>
            <a:xfrm>
              <a:off x="6985457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4B359A20-5EFE-4D31-AA1E-46FF09B68D4C}"/>
                </a:ext>
              </a:extLst>
            </p:cNvPr>
            <p:cNvCxnSpPr/>
            <p:nvPr/>
          </p:nvCxnSpPr>
          <p:spPr>
            <a:xfrm>
              <a:off x="7919251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4" name="Straight Connector 83">
              <a:extLst>
                <a:ext uri="{FF2B5EF4-FFF2-40B4-BE49-F238E27FC236}">
                  <a16:creationId xmlns:a16="http://schemas.microsoft.com/office/drawing/2014/main" id="{EF1DAB11-96FD-4118-A413-F9EA204B6501}"/>
                </a:ext>
              </a:extLst>
            </p:cNvPr>
            <p:cNvCxnSpPr/>
            <p:nvPr/>
          </p:nvCxnSpPr>
          <p:spPr>
            <a:xfrm>
              <a:off x="7935876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14A300C5-72C6-49F5-A61B-802C8E102D2C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8213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AC3C97C9-5C71-4A11-AA0B-9FED9A82038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86495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7" name="Straight Connector 86">
              <a:extLst>
                <a:ext uri="{FF2B5EF4-FFF2-40B4-BE49-F238E27FC236}">
                  <a16:creationId xmlns:a16="http://schemas.microsoft.com/office/drawing/2014/main" id="{A1E8E120-7E1D-4948-97E8-5BC66A18FF3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23755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CDAF9D8D-2746-4010-A282-27960DEE1E5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92037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B495837F-D8E8-4A7E-9F4B-C3C2E39E1EEE}"/>
                </a:ext>
              </a:extLst>
            </p:cNvPr>
            <p:cNvCxnSpPr/>
            <p:nvPr/>
          </p:nvCxnSpPr>
          <p:spPr>
            <a:xfrm>
              <a:off x="6985457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EEAABAC6-AAB1-48C1-AD11-5192326006B2}"/>
                </a:ext>
              </a:extLst>
            </p:cNvPr>
            <p:cNvCxnSpPr/>
            <p:nvPr/>
          </p:nvCxnSpPr>
          <p:spPr>
            <a:xfrm>
              <a:off x="6985457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5" name="Straight Connector 74">
              <a:extLst>
                <a:ext uri="{FF2B5EF4-FFF2-40B4-BE49-F238E27FC236}">
                  <a16:creationId xmlns:a16="http://schemas.microsoft.com/office/drawing/2014/main" id="{2285D162-DF13-4548-A0B4-00990FC1D75D}"/>
                </a:ext>
              </a:extLst>
            </p:cNvPr>
            <p:cNvCxnSpPr/>
            <p:nvPr/>
          </p:nvCxnSpPr>
          <p:spPr>
            <a:xfrm>
              <a:off x="7902626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804C98D7-0C45-4A1F-AE93-5CD0C970D37E}"/>
                </a:ext>
              </a:extLst>
            </p:cNvPr>
            <p:cNvCxnSpPr/>
            <p:nvPr/>
          </p:nvCxnSpPr>
          <p:spPr>
            <a:xfrm>
              <a:off x="7935876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A7071FB7-6940-405E-A4B4-3E174EF0477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8213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8" name="Straight Connector 77">
              <a:extLst>
                <a:ext uri="{FF2B5EF4-FFF2-40B4-BE49-F238E27FC236}">
                  <a16:creationId xmlns:a16="http://schemas.microsoft.com/office/drawing/2014/main" id="{FE04CA1E-F514-4808-8BE6-136600418CD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69870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B114BE38-CBF4-4BF8-A92F-1FC6AD7684A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23755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0" name="Straight Connector 79">
              <a:extLst>
                <a:ext uri="{FF2B5EF4-FFF2-40B4-BE49-F238E27FC236}">
                  <a16:creationId xmlns:a16="http://schemas.microsoft.com/office/drawing/2014/main" id="{A0247A50-67B3-4DAA-AC68-6D67A98B811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75412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EB30E4E6-BD46-488D-A9D1-A4A2AB525AE1}"/>
                </a:ext>
              </a:extLst>
            </p:cNvPr>
            <p:cNvSpPr txBox="1"/>
            <p:nvPr/>
          </p:nvSpPr>
          <p:spPr>
            <a:xfrm>
              <a:off x="5569930" y="1935608"/>
              <a:ext cx="393056" cy="338554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17</a:t>
              </a:r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E6239467-D882-44D1-BA9A-5F149F133F5B}"/>
                </a:ext>
              </a:extLst>
            </p:cNvPr>
            <p:cNvSpPr txBox="1"/>
            <p:nvPr/>
          </p:nvSpPr>
          <p:spPr>
            <a:xfrm>
              <a:off x="3663148" y="3588550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95BBEBA-7E12-45A1-894F-967B3A53B4B5}"/>
                </a:ext>
              </a:extLst>
            </p:cNvPr>
            <p:cNvSpPr txBox="1"/>
            <p:nvPr/>
          </p:nvSpPr>
          <p:spPr>
            <a:xfrm>
              <a:off x="4062689" y="4024559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E88FBC33-66A0-43FE-919C-62F4C7EFE5AF}"/>
                </a:ext>
              </a:extLst>
            </p:cNvPr>
            <p:cNvSpPr txBox="1"/>
            <p:nvPr/>
          </p:nvSpPr>
          <p:spPr>
            <a:xfrm>
              <a:off x="3663148" y="1948654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5</a:t>
              </a:r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E67D8D24-FF00-4529-AEDC-21FEAB930609}"/>
                </a:ext>
              </a:extLst>
            </p:cNvPr>
            <p:cNvSpPr txBox="1"/>
            <p:nvPr/>
          </p:nvSpPr>
          <p:spPr>
            <a:xfrm>
              <a:off x="3679773" y="2826336"/>
              <a:ext cx="301686" cy="369332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7</a:t>
              </a:r>
            </a:p>
          </p:txBody>
        </p:sp>
        <p:sp>
          <p:nvSpPr>
            <p:cNvPr id="160" name="TextBox 159">
              <a:extLst>
                <a:ext uri="{FF2B5EF4-FFF2-40B4-BE49-F238E27FC236}">
                  <a16:creationId xmlns:a16="http://schemas.microsoft.com/office/drawing/2014/main" id="{974089BC-6BA2-4CEF-A6A5-43D649B3C1FA}"/>
                </a:ext>
              </a:extLst>
            </p:cNvPr>
            <p:cNvSpPr txBox="1"/>
            <p:nvPr/>
          </p:nvSpPr>
          <p:spPr>
            <a:xfrm>
              <a:off x="4039992" y="2377451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6</a:t>
              </a:r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E46DA26F-9824-411D-9531-F14A63144F16}"/>
                </a:ext>
              </a:extLst>
            </p:cNvPr>
            <p:cNvSpPr txBox="1"/>
            <p:nvPr/>
          </p:nvSpPr>
          <p:spPr>
            <a:xfrm>
              <a:off x="3679773" y="1164213"/>
              <a:ext cx="301686" cy="369332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9</a:t>
              </a:r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42AC5BFA-2E86-4062-8892-171B649944C8}"/>
                </a:ext>
              </a:extLst>
            </p:cNvPr>
            <p:cNvSpPr txBox="1"/>
            <p:nvPr/>
          </p:nvSpPr>
          <p:spPr>
            <a:xfrm>
              <a:off x="4039992" y="737889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8</a:t>
              </a:r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A1749FDD-7BE9-4830-B2B1-7E10D28A5F81}"/>
                </a:ext>
              </a:extLst>
            </p:cNvPr>
            <p:cNvSpPr txBox="1"/>
            <p:nvPr/>
          </p:nvSpPr>
          <p:spPr>
            <a:xfrm>
              <a:off x="5114850" y="4023746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16</a:t>
              </a:r>
            </a:p>
          </p:txBody>
        </p:sp>
        <p:sp>
          <p:nvSpPr>
            <p:cNvPr id="164" name="TextBox 163">
              <a:extLst>
                <a:ext uri="{FF2B5EF4-FFF2-40B4-BE49-F238E27FC236}">
                  <a16:creationId xmlns:a16="http://schemas.microsoft.com/office/drawing/2014/main" id="{4BBAE7B1-5B1D-48D2-972C-C8817192C6AF}"/>
                </a:ext>
              </a:extLst>
            </p:cNvPr>
            <p:cNvSpPr txBox="1"/>
            <p:nvPr/>
          </p:nvSpPr>
          <p:spPr>
            <a:xfrm>
              <a:off x="5969349" y="4017151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14</a:t>
              </a:r>
            </a:p>
          </p:txBody>
        </p:sp>
        <p:sp>
          <p:nvSpPr>
            <p:cNvPr id="165" name="TextBox 164">
              <a:extLst>
                <a:ext uri="{FF2B5EF4-FFF2-40B4-BE49-F238E27FC236}">
                  <a16:creationId xmlns:a16="http://schemas.microsoft.com/office/drawing/2014/main" id="{6DB00FA5-7D5E-4902-A1EB-C36747293BE0}"/>
                </a:ext>
              </a:extLst>
            </p:cNvPr>
            <p:cNvSpPr txBox="1"/>
            <p:nvPr/>
          </p:nvSpPr>
          <p:spPr>
            <a:xfrm>
              <a:off x="5544554" y="3527134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13</a:t>
              </a:r>
            </a:p>
          </p:txBody>
        </p: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818DEDFE-3549-4DF5-B39B-F42217CBB31B}"/>
                </a:ext>
              </a:extLst>
            </p:cNvPr>
            <p:cNvSpPr txBox="1"/>
            <p:nvPr/>
          </p:nvSpPr>
          <p:spPr>
            <a:xfrm>
              <a:off x="5594429" y="2855823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19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7DABC1A6-C0B1-4B48-8A61-AF5ACDBAD8A0}"/>
                </a:ext>
              </a:extLst>
            </p:cNvPr>
            <p:cNvSpPr txBox="1"/>
            <p:nvPr/>
          </p:nvSpPr>
          <p:spPr>
            <a:xfrm>
              <a:off x="5077725" y="2375423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20</a:t>
              </a:r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CFBF441D-BE6B-49A4-8509-23AB156710E5}"/>
                </a:ext>
              </a:extLst>
            </p:cNvPr>
            <p:cNvSpPr txBox="1"/>
            <p:nvPr/>
          </p:nvSpPr>
          <p:spPr>
            <a:xfrm>
              <a:off x="6052474" y="2370377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18</a:t>
              </a:r>
            </a:p>
          </p:txBody>
        </p:sp>
        <p:sp>
          <p:nvSpPr>
            <p:cNvPr id="169" name="TextBox 168">
              <a:extLst>
                <a:ext uri="{FF2B5EF4-FFF2-40B4-BE49-F238E27FC236}">
                  <a16:creationId xmlns:a16="http://schemas.microsoft.com/office/drawing/2014/main" id="{67B77410-675B-44B4-A54D-0BF46562DCDD}"/>
                </a:ext>
              </a:extLst>
            </p:cNvPr>
            <p:cNvSpPr txBox="1"/>
            <p:nvPr/>
          </p:nvSpPr>
          <p:spPr>
            <a:xfrm>
              <a:off x="5563725" y="117904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22</a:t>
              </a:r>
            </a:p>
          </p:txBody>
        </p:sp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7783B56B-6417-43A9-A1F6-A87DE7ED69D0}"/>
                </a:ext>
              </a:extLst>
            </p:cNvPr>
            <p:cNvSpPr txBox="1"/>
            <p:nvPr/>
          </p:nvSpPr>
          <p:spPr>
            <a:xfrm>
              <a:off x="5098225" y="734471"/>
              <a:ext cx="418704" cy="369332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23</a:t>
              </a:r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A612E990-CFEF-4E66-91A1-E64D3DD0E254}"/>
                </a:ext>
              </a:extLst>
            </p:cNvPr>
            <p:cNvSpPr txBox="1"/>
            <p:nvPr/>
          </p:nvSpPr>
          <p:spPr>
            <a:xfrm>
              <a:off x="6019224" y="737889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21</a:t>
              </a:r>
            </a:p>
          </p:txBody>
        </p:sp>
        <p:sp>
          <p:nvSpPr>
            <p:cNvPr id="172" name="TextBox 171">
              <a:extLst>
                <a:ext uri="{FF2B5EF4-FFF2-40B4-BE49-F238E27FC236}">
                  <a16:creationId xmlns:a16="http://schemas.microsoft.com/office/drawing/2014/main" id="{CE8E1ADB-5133-434D-A9EB-4FD1312BFBA8}"/>
                </a:ext>
              </a:extLst>
            </p:cNvPr>
            <p:cNvSpPr txBox="1"/>
            <p:nvPr/>
          </p:nvSpPr>
          <p:spPr>
            <a:xfrm>
              <a:off x="7492945" y="3595001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27</a:t>
              </a:r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9A0BD0C9-08FF-4E7D-9C59-B91A39F63FC9}"/>
                </a:ext>
              </a:extLst>
            </p:cNvPr>
            <p:cNvSpPr txBox="1"/>
            <p:nvPr/>
          </p:nvSpPr>
          <p:spPr>
            <a:xfrm>
              <a:off x="7001380" y="4019770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30</a:t>
              </a:r>
            </a:p>
          </p:txBody>
        </p:sp>
        <p:sp>
          <p:nvSpPr>
            <p:cNvPr id="174" name="TextBox 173">
              <a:extLst>
                <a:ext uri="{FF2B5EF4-FFF2-40B4-BE49-F238E27FC236}">
                  <a16:creationId xmlns:a16="http://schemas.microsoft.com/office/drawing/2014/main" id="{AA6CDF29-C09C-4DEF-A1F0-73F70C90E25E}"/>
                </a:ext>
              </a:extLst>
            </p:cNvPr>
            <p:cNvSpPr txBox="1"/>
            <p:nvPr/>
          </p:nvSpPr>
          <p:spPr>
            <a:xfrm>
              <a:off x="7502903" y="1950718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31</a:t>
              </a:r>
            </a:p>
          </p:txBody>
        </p:sp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CBDB6383-C4F4-43C2-B67C-B76EC3EC99DC}"/>
                </a:ext>
              </a:extLst>
            </p:cNvPr>
            <p:cNvSpPr txBox="1"/>
            <p:nvPr/>
          </p:nvSpPr>
          <p:spPr>
            <a:xfrm>
              <a:off x="7500844" y="2845232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33</a:t>
              </a:r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074F184B-DD29-4039-A9BC-AF9471815317}"/>
                </a:ext>
              </a:extLst>
            </p:cNvPr>
            <p:cNvSpPr txBox="1"/>
            <p:nvPr/>
          </p:nvSpPr>
          <p:spPr>
            <a:xfrm>
              <a:off x="6993051" y="2377505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34</a:t>
              </a:r>
            </a:p>
          </p:txBody>
        </p:sp>
        <p:sp>
          <p:nvSpPr>
            <p:cNvPr id="177" name="TextBox 176">
              <a:extLst>
                <a:ext uri="{FF2B5EF4-FFF2-40B4-BE49-F238E27FC236}">
                  <a16:creationId xmlns:a16="http://schemas.microsoft.com/office/drawing/2014/main" id="{3B51339D-8A42-45C5-AD1F-AF1A66436FF1}"/>
                </a:ext>
              </a:extLst>
            </p:cNvPr>
            <p:cNvSpPr txBox="1"/>
            <p:nvPr/>
          </p:nvSpPr>
          <p:spPr>
            <a:xfrm>
              <a:off x="7492079" y="117904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36</a:t>
              </a:r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D3A632D0-2689-4FDD-8744-CE6F6710802B}"/>
                </a:ext>
              </a:extLst>
            </p:cNvPr>
            <p:cNvSpPr txBox="1"/>
            <p:nvPr/>
          </p:nvSpPr>
          <p:spPr>
            <a:xfrm>
              <a:off x="7009676" y="737889"/>
              <a:ext cx="418704" cy="369332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37</a:t>
              </a:r>
            </a:p>
          </p:txBody>
        </p:sp>
        <p:sp>
          <p:nvSpPr>
            <p:cNvPr id="184" name="Oval 183">
              <a:extLst>
                <a:ext uri="{FF2B5EF4-FFF2-40B4-BE49-F238E27FC236}">
                  <a16:creationId xmlns:a16="http://schemas.microsoft.com/office/drawing/2014/main" id="{96EABA39-60DB-435E-9BF7-A3CCACFDA11C}"/>
                </a:ext>
              </a:extLst>
            </p:cNvPr>
            <p:cNvSpPr/>
            <p:nvPr/>
          </p:nvSpPr>
          <p:spPr>
            <a:xfrm>
              <a:off x="3663148" y="405834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1</a:t>
              </a:r>
            </a:p>
          </p:txBody>
        </p:sp>
        <p:sp>
          <p:nvSpPr>
            <p:cNvPr id="186" name="Oval 185">
              <a:extLst>
                <a:ext uri="{FF2B5EF4-FFF2-40B4-BE49-F238E27FC236}">
                  <a16:creationId xmlns:a16="http://schemas.microsoft.com/office/drawing/2014/main" id="{72887BDE-EA63-4F08-97C8-F7C671DCBA27}"/>
                </a:ext>
              </a:extLst>
            </p:cNvPr>
            <p:cNvSpPr/>
            <p:nvPr/>
          </p:nvSpPr>
          <p:spPr>
            <a:xfrm>
              <a:off x="3660995" y="2396226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2</a:t>
              </a:r>
            </a:p>
          </p:txBody>
        </p:sp>
        <p:sp>
          <p:nvSpPr>
            <p:cNvPr id="187" name="Oval 186">
              <a:extLst>
                <a:ext uri="{FF2B5EF4-FFF2-40B4-BE49-F238E27FC236}">
                  <a16:creationId xmlns:a16="http://schemas.microsoft.com/office/drawing/2014/main" id="{B29E4C82-996E-4172-A866-FCCAB44E9AF7}"/>
                </a:ext>
              </a:extLst>
            </p:cNvPr>
            <p:cNvSpPr/>
            <p:nvPr/>
          </p:nvSpPr>
          <p:spPr>
            <a:xfrm>
              <a:off x="3620822" y="74984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3</a:t>
              </a:r>
            </a:p>
          </p:txBody>
        </p:sp>
        <p:sp>
          <p:nvSpPr>
            <p:cNvPr id="188" name="Oval 187">
              <a:extLst>
                <a:ext uri="{FF2B5EF4-FFF2-40B4-BE49-F238E27FC236}">
                  <a16:creationId xmlns:a16="http://schemas.microsoft.com/office/drawing/2014/main" id="{87FF070D-6504-44CF-9D00-9258709E7588}"/>
                </a:ext>
              </a:extLst>
            </p:cNvPr>
            <p:cNvSpPr/>
            <p:nvPr/>
          </p:nvSpPr>
          <p:spPr>
            <a:xfrm>
              <a:off x="5591196" y="4017691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5</a:t>
              </a:r>
            </a:p>
          </p:txBody>
        </p:sp>
        <p:sp>
          <p:nvSpPr>
            <p:cNvPr id="189" name="Oval 188">
              <a:extLst>
                <a:ext uri="{FF2B5EF4-FFF2-40B4-BE49-F238E27FC236}">
                  <a16:creationId xmlns:a16="http://schemas.microsoft.com/office/drawing/2014/main" id="{064B1978-11CF-4DB7-97B8-9627CA4F8BFA}"/>
                </a:ext>
              </a:extLst>
            </p:cNvPr>
            <p:cNvSpPr/>
            <p:nvPr/>
          </p:nvSpPr>
          <p:spPr>
            <a:xfrm>
              <a:off x="5640200" y="2388404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6</a:t>
              </a:r>
            </a:p>
          </p:txBody>
        </p:sp>
        <p:sp>
          <p:nvSpPr>
            <p:cNvPr id="190" name="Oval 189">
              <a:extLst>
                <a:ext uri="{FF2B5EF4-FFF2-40B4-BE49-F238E27FC236}">
                  <a16:creationId xmlns:a16="http://schemas.microsoft.com/office/drawing/2014/main" id="{1C892DB0-DAEF-4A01-B228-A8E4E30732AF}"/>
                </a:ext>
              </a:extLst>
            </p:cNvPr>
            <p:cNvSpPr/>
            <p:nvPr/>
          </p:nvSpPr>
          <p:spPr>
            <a:xfrm>
              <a:off x="5625513" y="762092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7</a:t>
              </a:r>
            </a:p>
          </p:txBody>
        </p:sp>
        <p:sp>
          <p:nvSpPr>
            <p:cNvPr id="191" name="Oval 190">
              <a:extLst>
                <a:ext uri="{FF2B5EF4-FFF2-40B4-BE49-F238E27FC236}">
                  <a16:creationId xmlns:a16="http://schemas.microsoft.com/office/drawing/2014/main" id="{5AFEA215-9824-46BE-A4AA-DE1900A33916}"/>
                </a:ext>
              </a:extLst>
            </p:cNvPr>
            <p:cNvSpPr/>
            <p:nvPr/>
          </p:nvSpPr>
          <p:spPr>
            <a:xfrm>
              <a:off x="7539323" y="4034856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9</a:t>
              </a:r>
            </a:p>
          </p:txBody>
        </p:sp>
        <p:sp>
          <p:nvSpPr>
            <p:cNvPr id="192" name="Oval 191">
              <a:extLst>
                <a:ext uri="{FF2B5EF4-FFF2-40B4-BE49-F238E27FC236}">
                  <a16:creationId xmlns:a16="http://schemas.microsoft.com/office/drawing/2014/main" id="{9C860D34-EBB0-4D56-8FF7-9FBFE0A99D9A}"/>
                </a:ext>
              </a:extLst>
            </p:cNvPr>
            <p:cNvSpPr/>
            <p:nvPr/>
          </p:nvSpPr>
          <p:spPr>
            <a:xfrm>
              <a:off x="7538452" y="240556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193" name="Oval 192">
              <a:extLst>
                <a:ext uri="{FF2B5EF4-FFF2-40B4-BE49-F238E27FC236}">
                  <a16:creationId xmlns:a16="http://schemas.microsoft.com/office/drawing/2014/main" id="{759C5F1D-C6E0-40F5-8793-7D6474780D4E}"/>
                </a:ext>
              </a:extLst>
            </p:cNvPr>
            <p:cNvSpPr/>
            <p:nvPr/>
          </p:nvSpPr>
          <p:spPr>
            <a:xfrm>
              <a:off x="7523765" y="779257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cxnSp>
          <p:nvCxnSpPr>
            <p:cNvPr id="108" name="Straight Connector 107">
              <a:extLst>
                <a:ext uri="{FF2B5EF4-FFF2-40B4-BE49-F238E27FC236}">
                  <a16:creationId xmlns:a16="http://schemas.microsoft.com/office/drawing/2014/main" id="{124C85AF-30D8-461D-AD4A-804E0DEFD867}"/>
                </a:ext>
              </a:extLst>
            </p:cNvPr>
            <p:cNvCxnSpPr/>
            <p:nvPr/>
          </p:nvCxnSpPr>
          <p:spPr>
            <a:xfrm>
              <a:off x="9112709" y="70209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9" name="Straight Connector 108">
              <a:extLst>
                <a:ext uri="{FF2B5EF4-FFF2-40B4-BE49-F238E27FC236}">
                  <a16:creationId xmlns:a16="http://schemas.microsoft.com/office/drawing/2014/main" id="{5A05CB65-E094-4564-8990-3C53C9D42B7F}"/>
                </a:ext>
              </a:extLst>
            </p:cNvPr>
            <p:cNvCxnSpPr/>
            <p:nvPr/>
          </p:nvCxnSpPr>
          <p:spPr>
            <a:xfrm>
              <a:off x="9112709" y="117037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0" name="Straight Connector 109">
              <a:extLst>
                <a:ext uri="{FF2B5EF4-FFF2-40B4-BE49-F238E27FC236}">
                  <a16:creationId xmlns:a16="http://schemas.microsoft.com/office/drawing/2014/main" id="{D2BA92C3-7269-48FA-A4AB-DF7B77E29245}"/>
                </a:ext>
              </a:extLst>
            </p:cNvPr>
            <p:cNvCxnSpPr/>
            <p:nvPr/>
          </p:nvCxnSpPr>
          <p:spPr>
            <a:xfrm>
              <a:off x="10013253" y="70209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1" name="Straight Connector 110">
              <a:extLst>
                <a:ext uri="{FF2B5EF4-FFF2-40B4-BE49-F238E27FC236}">
                  <a16:creationId xmlns:a16="http://schemas.microsoft.com/office/drawing/2014/main" id="{78D4C127-E87C-4B76-A97D-A5EE6DCC2431}"/>
                </a:ext>
              </a:extLst>
            </p:cNvPr>
            <p:cNvCxnSpPr/>
            <p:nvPr/>
          </p:nvCxnSpPr>
          <p:spPr>
            <a:xfrm>
              <a:off x="10029878" y="117037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2" name="Straight Connector 111">
              <a:extLst>
                <a:ext uri="{FF2B5EF4-FFF2-40B4-BE49-F238E27FC236}">
                  <a16:creationId xmlns:a16="http://schemas.microsoft.com/office/drawing/2014/main" id="{EDC909ED-8EF7-47F0-8675-F52EDF03304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45465" y="4693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3" name="Straight Connector 112">
              <a:extLst>
                <a:ext uri="{FF2B5EF4-FFF2-40B4-BE49-F238E27FC236}">
                  <a16:creationId xmlns:a16="http://schemas.microsoft.com/office/drawing/2014/main" id="{BFDB8870-2465-48D0-A188-584B4E293FC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780497" y="4693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4" name="Straight Connector 113">
              <a:extLst>
                <a:ext uri="{FF2B5EF4-FFF2-40B4-BE49-F238E27FC236}">
                  <a16:creationId xmlns:a16="http://schemas.microsoft.com/office/drawing/2014/main" id="{C538B8E8-AF43-42F6-83B4-51824C60B94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51007" y="140312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5" name="Straight Connector 114">
              <a:extLst>
                <a:ext uri="{FF2B5EF4-FFF2-40B4-BE49-F238E27FC236}">
                  <a16:creationId xmlns:a16="http://schemas.microsoft.com/office/drawing/2014/main" id="{F9674D6B-226D-457C-A06D-690A3900465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786039" y="140312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6" name="Straight Connector 115">
              <a:extLst>
                <a:ext uri="{FF2B5EF4-FFF2-40B4-BE49-F238E27FC236}">
                  <a16:creationId xmlns:a16="http://schemas.microsoft.com/office/drawing/2014/main" id="{7432FFF7-5898-432D-B352-52EC1EA703F3}"/>
                </a:ext>
              </a:extLst>
            </p:cNvPr>
            <p:cNvCxnSpPr/>
            <p:nvPr/>
          </p:nvCxnSpPr>
          <p:spPr>
            <a:xfrm>
              <a:off x="9112709" y="23701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7" name="Straight Connector 116">
              <a:extLst>
                <a:ext uri="{FF2B5EF4-FFF2-40B4-BE49-F238E27FC236}">
                  <a16:creationId xmlns:a16="http://schemas.microsoft.com/office/drawing/2014/main" id="{2C8D43CD-CFD1-4993-B1D2-9B42EEBAE293}"/>
                </a:ext>
              </a:extLst>
            </p:cNvPr>
            <p:cNvCxnSpPr/>
            <p:nvPr/>
          </p:nvCxnSpPr>
          <p:spPr>
            <a:xfrm>
              <a:off x="9112709" y="280520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8" name="Straight Connector 117">
              <a:extLst>
                <a:ext uri="{FF2B5EF4-FFF2-40B4-BE49-F238E27FC236}">
                  <a16:creationId xmlns:a16="http://schemas.microsoft.com/office/drawing/2014/main" id="{31E717CD-6FA0-493C-982F-31324AF3419F}"/>
                </a:ext>
              </a:extLst>
            </p:cNvPr>
            <p:cNvCxnSpPr/>
            <p:nvPr/>
          </p:nvCxnSpPr>
          <p:spPr>
            <a:xfrm>
              <a:off x="10046503" y="23701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9" name="Straight Connector 118">
              <a:extLst>
                <a:ext uri="{FF2B5EF4-FFF2-40B4-BE49-F238E27FC236}">
                  <a16:creationId xmlns:a16="http://schemas.microsoft.com/office/drawing/2014/main" id="{ABDC2B7F-43C8-4972-A9EA-C5E718283F64}"/>
                </a:ext>
              </a:extLst>
            </p:cNvPr>
            <p:cNvCxnSpPr/>
            <p:nvPr/>
          </p:nvCxnSpPr>
          <p:spPr>
            <a:xfrm>
              <a:off x="10063128" y="280520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0" name="Straight Connector 119">
              <a:extLst>
                <a:ext uri="{FF2B5EF4-FFF2-40B4-BE49-F238E27FC236}">
                  <a16:creationId xmlns:a16="http://schemas.microsoft.com/office/drawing/2014/main" id="{48794EC8-786C-4A3E-A84A-4D7D88341E1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45465" y="213741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1" name="Straight Connector 120">
              <a:extLst>
                <a:ext uri="{FF2B5EF4-FFF2-40B4-BE49-F238E27FC236}">
                  <a16:creationId xmlns:a16="http://schemas.microsoft.com/office/drawing/2014/main" id="{76F48D72-5D53-46A7-A65F-02FC8569653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13747" y="213741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2" name="Straight Connector 121">
              <a:extLst>
                <a:ext uri="{FF2B5EF4-FFF2-40B4-BE49-F238E27FC236}">
                  <a16:creationId xmlns:a16="http://schemas.microsoft.com/office/drawing/2014/main" id="{B855F01C-CE63-4805-BD6E-575A6B4A60D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51007" y="303795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3" name="Straight Connector 122">
              <a:extLst>
                <a:ext uri="{FF2B5EF4-FFF2-40B4-BE49-F238E27FC236}">
                  <a16:creationId xmlns:a16="http://schemas.microsoft.com/office/drawing/2014/main" id="{EA4116B8-50B8-4CDB-8F09-3074D991F01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19289" y="303795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4" name="Straight Connector 123">
              <a:extLst>
                <a:ext uri="{FF2B5EF4-FFF2-40B4-BE49-F238E27FC236}">
                  <a16:creationId xmlns:a16="http://schemas.microsoft.com/office/drawing/2014/main" id="{092E0E91-90F6-4ED0-98C4-69F952348DD4}"/>
                </a:ext>
              </a:extLst>
            </p:cNvPr>
            <p:cNvCxnSpPr/>
            <p:nvPr/>
          </p:nvCxnSpPr>
          <p:spPr>
            <a:xfrm>
              <a:off x="9112709" y="398837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5" name="Straight Connector 124">
              <a:extLst>
                <a:ext uri="{FF2B5EF4-FFF2-40B4-BE49-F238E27FC236}">
                  <a16:creationId xmlns:a16="http://schemas.microsoft.com/office/drawing/2014/main" id="{99EB5F3A-26B2-4404-8224-A657B796CD18}"/>
                </a:ext>
              </a:extLst>
            </p:cNvPr>
            <p:cNvCxnSpPr/>
            <p:nvPr/>
          </p:nvCxnSpPr>
          <p:spPr>
            <a:xfrm>
              <a:off x="9112709" y="44400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6" name="Straight Connector 125">
              <a:extLst>
                <a:ext uri="{FF2B5EF4-FFF2-40B4-BE49-F238E27FC236}">
                  <a16:creationId xmlns:a16="http://schemas.microsoft.com/office/drawing/2014/main" id="{8A3CC793-914E-454A-B193-FC39F24A3E8E}"/>
                </a:ext>
              </a:extLst>
            </p:cNvPr>
            <p:cNvCxnSpPr/>
            <p:nvPr/>
          </p:nvCxnSpPr>
          <p:spPr>
            <a:xfrm>
              <a:off x="10029878" y="398837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7" name="Straight Connector 126">
              <a:extLst>
                <a:ext uri="{FF2B5EF4-FFF2-40B4-BE49-F238E27FC236}">
                  <a16:creationId xmlns:a16="http://schemas.microsoft.com/office/drawing/2014/main" id="{7ABD25FD-C2DA-48E2-8D5C-5B735EB8B6DB}"/>
                </a:ext>
              </a:extLst>
            </p:cNvPr>
            <p:cNvCxnSpPr/>
            <p:nvPr/>
          </p:nvCxnSpPr>
          <p:spPr>
            <a:xfrm>
              <a:off x="10063128" y="44400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8" name="Straight Connector 127">
              <a:extLst>
                <a:ext uri="{FF2B5EF4-FFF2-40B4-BE49-F238E27FC236}">
                  <a16:creationId xmlns:a16="http://schemas.microsoft.com/office/drawing/2014/main" id="{20710458-2945-4DD0-8F8B-4EDF43CA27E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45465" y="375561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9" name="Straight Connector 128">
              <a:extLst>
                <a:ext uri="{FF2B5EF4-FFF2-40B4-BE49-F238E27FC236}">
                  <a16:creationId xmlns:a16="http://schemas.microsoft.com/office/drawing/2014/main" id="{2B5B6A28-D959-4BD0-BE14-40D965C4BC0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797122" y="375561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30" name="Straight Connector 129">
              <a:extLst>
                <a:ext uri="{FF2B5EF4-FFF2-40B4-BE49-F238E27FC236}">
                  <a16:creationId xmlns:a16="http://schemas.microsoft.com/office/drawing/2014/main" id="{26EB5E8F-A568-468B-8664-0FF0C52BEC5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51007" y="467278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31" name="Straight Connector 130">
              <a:extLst>
                <a:ext uri="{FF2B5EF4-FFF2-40B4-BE49-F238E27FC236}">
                  <a16:creationId xmlns:a16="http://schemas.microsoft.com/office/drawing/2014/main" id="{17F80F68-B92F-4E8F-BCF0-D1480641144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02664" y="467278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32" name="TextBox 131">
              <a:extLst>
                <a:ext uri="{FF2B5EF4-FFF2-40B4-BE49-F238E27FC236}">
                  <a16:creationId xmlns:a16="http://schemas.microsoft.com/office/drawing/2014/main" id="{A3AA098D-B346-4405-8466-F5EE9787CBF4}"/>
                </a:ext>
              </a:extLst>
            </p:cNvPr>
            <p:cNvSpPr txBox="1"/>
            <p:nvPr/>
          </p:nvSpPr>
          <p:spPr>
            <a:xfrm>
              <a:off x="9620197" y="3615443"/>
              <a:ext cx="393056" cy="338554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40</a:t>
              </a:r>
            </a:p>
          </p:txBody>
        </p: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EE3C4EB3-CD95-4A85-90A9-FFECC56A21EF}"/>
                </a:ext>
              </a:extLst>
            </p:cNvPr>
            <p:cNvSpPr txBox="1"/>
            <p:nvPr/>
          </p:nvSpPr>
          <p:spPr>
            <a:xfrm>
              <a:off x="9128632" y="4040212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42</a:t>
              </a:r>
            </a:p>
          </p:txBody>
        </p: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640CB60D-61C4-413C-91CA-EB3FAD1EA338}"/>
                </a:ext>
              </a:extLst>
            </p:cNvPr>
            <p:cNvSpPr txBox="1"/>
            <p:nvPr/>
          </p:nvSpPr>
          <p:spPr>
            <a:xfrm>
              <a:off x="9630155" y="1971160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43</a:t>
              </a:r>
            </a:p>
          </p:txBody>
        </p: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13BB52D4-0D8C-422F-9B06-489A5DC54DEA}"/>
                </a:ext>
              </a:extLst>
            </p:cNvPr>
            <p:cNvSpPr txBox="1"/>
            <p:nvPr/>
          </p:nvSpPr>
          <p:spPr>
            <a:xfrm>
              <a:off x="9628096" y="286567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44</a:t>
              </a:r>
            </a:p>
          </p:txBody>
        </p:sp>
        <p:sp>
          <p:nvSpPr>
            <p:cNvPr id="136" name="TextBox 135">
              <a:extLst>
                <a:ext uri="{FF2B5EF4-FFF2-40B4-BE49-F238E27FC236}">
                  <a16:creationId xmlns:a16="http://schemas.microsoft.com/office/drawing/2014/main" id="{1CD6C4D2-21D6-47E4-BE33-A10C9B61DAA5}"/>
                </a:ext>
              </a:extLst>
            </p:cNvPr>
            <p:cNvSpPr txBox="1"/>
            <p:nvPr/>
          </p:nvSpPr>
          <p:spPr>
            <a:xfrm>
              <a:off x="9120303" y="2397947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45</a:t>
              </a:r>
            </a:p>
          </p:txBody>
        </p:sp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B7AD0D6B-4A67-4A06-9353-FF3FB482A952}"/>
                </a:ext>
              </a:extLst>
            </p:cNvPr>
            <p:cNvSpPr txBox="1"/>
            <p:nvPr/>
          </p:nvSpPr>
          <p:spPr>
            <a:xfrm>
              <a:off x="9619331" y="1199486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46</a:t>
              </a:r>
            </a:p>
          </p:txBody>
        </p:sp>
        <p:sp>
          <p:nvSpPr>
            <p:cNvPr id="138" name="TextBox 137">
              <a:extLst>
                <a:ext uri="{FF2B5EF4-FFF2-40B4-BE49-F238E27FC236}">
                  <a16:creationId xmlns:a16="http://schemas.microsoft.com/office/drawing/2014/main" id="{D48D65A4-9054-4161-B85D-5F19C82A7F82}"/>
                </a:ext>
              </a:extLst>
            </p:cNvPr>
            <p:cNvSpPr txBox="1"/>
            <p:nvPr/>
          </p:nvSpPr>
          <p:spPr>
            <a:xfrm>
              <a:off x="9136928" y="758331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47</a:t>
              </a:r>
            </a:p>
          </p:txBody>
        </p:sp>
        <p:sp>
          <p:nvSpPr>
            <p:cNvPr id="139" name="Oval 138">
              <a:extLst>
                <a:ext uri="{FF2B5EF4-FFF2-40B4-BE49-F238E27FC236}">
                  <a16:creationId xmlns:a16="http://schemas.microsoft.com/office/drawing/2014/main" id="{CE51C28E-FF4E-48DB-A0F1-E9648E030662}"/>
                </a:ext>
              </a:extLst>
            </p:cNvPr>
            <p:cNvSpPr/>
            <p:nvPr/>
          </p:nvSpPr>
          <p:spPr>
            <a:xfrm>
              <a:off x="9666575" y="4055298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140" name="Oval 139">
              <a:extLst>
                <a:ext uri="{FF2B5EF4-FFF2-40B4-BE49-F238E27FC236}">
                  <a16:creationId xmlns:a16="http://schemas.microsoft.com/office/drawing/2014/main" id="{7353DBA7-C614-4CF1-AD83-52406F714210}"/>
                </a:ext>
              </a:extLst>
            </p:cNvPr>
            <p:cNvSpPr/>
            <p:nvPr/>
          </p:nvSpPr>
          <p:spPr>
            <a:xfrm>
              <a:off x="9665704" y="2426011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141" name="Oval 140">
              <a:extLst>
                <a:ext uri="{FF2B5EF4-FFF2-40B4-BE49-F238E27FC236}">
                  <a16:creationId xmlns:a16="http://schemas.microsoft.com/office/drawing/2014/main" id="{778D449F-42A3-4622-B29D-D88C0DB5B0CE}"/>
                </a:ext>
              </a:extLst>
            </p:cNvPr>
            <p:cNvSpPr/>
            <p:nvPr/>
          </p:nvSpPr>
          <p:spPr>
            <a:xfrm>
              <a:off x="9651017" y="79969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id="{BE3A421C-2CCE-4089-A9DB-AEFF4D8295F2}"/>
                </a:ext>
              </a:extLst>
            </p:cNvPr>
            <p:cNvCxnSpPr/>
            <p:nvPr/>
          </p:nvCxnSpPr>
          <p:spPr>
            <a:xfrm>
              <a:off x="3169586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3" name="Straight Connector 142">
              <a:extLst>
                <a:ext uri="{FF2B5EF4-FFF2-40B4-BE49-F238E27FC236}">
                  <a16:creationId xmlns:a16="http://schemas.microsoft.com/office/drawing/2014/main" id="{788E8D2E-B229-467F-8C8F-4E6B664C0C64}"/>
                </a:ext>
              </a:extLst>
            </p:cNvPr>
            <p:cNvCxnSpPr/>
            <p:nvPr/>
          </p:nvCxnSpPr>
          <p:spPr>
            <a:xfrm>
              <a:off x="3169586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4" name="Straight Connector 143">
              <a:extLst>
                <a:ext uri="{FF2B5EF4-FFF2-40B4-BE49-F238E27FC236}">
                  <a16:creationId xmlns:a16="http://schemas.microsoft.com/office/drawing/2014/main" id="{33C29008-C467-4996-A417-F6DD9E6B35B2}"/>
                </a:ext>
              </a:extLst>
            </p:cNvPr>
            <p:cNvCxnSpPr/>
            <p:nvPr/>
          </p:nvCxnSpPr>
          <p:spPr>
            <a:xfrm>
              <a:off x="4020255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5" name="Straight Connector 144">
              <a:extLst>
                <a:ext uri="{FF2B5EF4-FFF2-40B4-BE49-F238E27FC236}">
                  <a16:creationId xmlns:a16="http://schemas.microsoft.com/office/drawing/2014/main" id="{186984E7-7FD5-4A00-BEA2-7BB914F7E0A4}"/>
                </a:ext>
              </a:extLst>
            </p:cNvPr>
            <p:cNvCxnSpPr/>
            <p:nvPr/>
          </p:nvCxnSpPr>
          <p:spPr>
            <a:xfrm>
              <a:off x="4036880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6" name="Straight Connector 145">
              <a:extLst>
                <a:ext uri="{FF2B5EF4-FFF2-40B4-BE49-F238E27FC236}">
                  <a16:creationId xmlns:a16="http://schemas.microsoft.com/office/drawing/2014/main" id="{5149E415-ECE1-4E25-BD21-ED0AA48F1AD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40234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7" name="Straight Connector 146">
              <a:extLst>
                <a:ext uri="{FF2B5EF4-FFF2-40B4-BE49-F238E27FC236}">
                  <a16:creationId xmlns:a16="http://schemas.microsoft.com/office/drawing/2014/main" id="{2F3A57C2-2E4E-4BAF-9547-2A236599733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87499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8" name="Straight Connector 147">
              <a:extLst>
                <a:ext uri="{FF2B5EF4-FFF2-40B4-BE49-F238E27FC236}">
                  <a16:creationId xmlns:a16="http://schemas.microsoft.com/office/drawing/2014/main" id="{26CD9038-A50A-499D-A4C6-FD5268DAE85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40788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9" name="Straight Connector 148">
              <a:extLst>
                <a:ext uri="{FF2B5EF4-FFF2-40B4-BE49-F238E27FC236}">
                  <a16:creationId xmlns:a16="http://schemas.microsoft.com/office/drawing/2014/main" id="{DE6CCE13-1E33-42E4-9063-7FCA180361D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93041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0" name="Straight Connector 149">
              <a:extLst>
                <a:ext uri="{FF2B5EF4-FFF2-40B4-BE49-F238E27FC236}">
                  <a16:creationId xmlns:a16="http://schemas.microsoft.com/office/drawing/2014/main" id="{81CC0C60-DFA9-4211-A999-2594FE6A2E06}"/>
                </a:ext>
              </a:extLst>
            </p:cNvPr>
            <p:cNvCxnSpPr/>
            <p:nvPr/>
          </p:nvCxnSpPr>
          <p:spPr>
            <a:xfrm>
              <a:off x="5100909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1" name="Straight Connector 150">
              <a:extLst>
                <a:ext uri="{FF2B5EF4-FFF2-40B4-BE49-F238E27FC236}">
                  <a16:creationId xmlns:a16="http://schemas.microsoft.com/office/drawing/2014/main" id="{2F04DF62-F8A6-4524-AE8B-70B48DB98B8B}"/>
                </a:ext>
              </a:extLst>
            </p:cNvPr>
            <p:cNvCxnSpPr/>
            <p:nvPr/>
          </p:nvCxnSpPr>
          <p:spPr>
            <a:xfrm>
              <a:off x="5100909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2" name="Straight Connector 151">
              <a:extLst>
                <a:ext uri="{FF2B5EF4-FFF2-40B4-BE49-F238E27FC236}">
                  <a16:creationId xmlns:a16="http://schemas.microsoft.com/office/drawing/2014/main" id="{1A365A5F-B37F-4453-A983-AAB7DB8DB51E}"/>
                </a:ext>
              </a:extLst>
            </p:cNvPr>
            <p:cNvCxnSpPr/>
            <p:nvPr/>
          </p:nvCxnSpPr>
          <p:spPr>
            <a:xfrm>
              <a:off x="5951578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3" name="Straight Connector 152">
              <a:extLst>
                <a:ext uri="{FF2B5EF4-FFF2-40B4-BE49-F238E27FC236}">
                  <a16:creationId xmlns:a16="http://schemas.microsoft.com/office/drawing/2014/main" id="{BDFED299-D66E-4553-8488-6D15A17E4DF3}"/>
                </a:ext>
              </a:extLst>
            </p:cNvPr>
            <p:cNvCxnSpPr/>
            <p:nvPr/>
          </p:nvCxnSpPr>
          <p:spPr>
            <a:xfrm>
              <a:off x="5951578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4" name="Straight Connector 153">
              <a:extLst>
                <a:ext uri="{FF2B5EF4-FFF2-40B4-BE49-F238E27FC236}">
                  <a16:creationId xmlns:a16="http://schemas.microsoft.com/office/drawing/2014/main" id="{E09357E0-A7C6-4A4C-A4B2-8D9F5349C30A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33665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5" name="Straight Connector 154">
              <a:extLst>
                <a:ext uri="{FF2B5EF4-FFF2-40B4-BE49-F238E27FC236}">
                  <a16:creationId xmlns:a16="http://schemas.microsoft.com/office/drawing/2014/main" id="{7FF274FE-71C9-4461-9D69-D52D5A7A119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1882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6" name="Straight Connector 155">
              <a:extLst>
                <a:ext uri="{FF2B5EF4-FFF2-40B4-BE49-F238E27FC236}">
                  <a16:creationId xmlns:a16="http://schemas.microsoft.com/office/drawing/2014/main" id="{6C5822AF-B3A9-4622-88DE-58EE59E9C00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39207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7" name="Straight Connector 156">
              <a:extLst>
                <a:ext uri="{FF2B5EF4-FFF2-40B4-BE49-F238E27FC236}">
                  <a16:creationId xmlns:a16="http://schemas.microsoft.com/office/drawing/2014/main" id="{CF0CEFA6-A26C-4DA4-B470-C38A640DB89C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2436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9" name="Straight Connector 158">
              <a:extLst>
                <a:ext uri="{FF2B5EF4-FFF2-40B4-BE49-F238E27FC236}">
                  <a16:creationId xmlns:a16="http://schemas.microsoft.com/office/drawing/2014/main" id="{A7ABFBFE-EA77-4011-B948-7D7AADB9A6FA}"/>
                </a:ext>
              </a:extLst>
            </p:cNvPr>
            <p:cNvCxnSpPr/>
            <p:nvPr/>
          </p:nvCxnSpPr>
          <p:spPr>
            <a:xfrm>
              <a:off x="7012829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79" name="Straight Connector 178">
              <a:extLst>
                <a:ext uri="{FF2B5EF4-FFF2-40B4-BE49-F238E27FC236}">
                  <a16:creationId xmlns:a16="http://schemas.microsoft.com/office/drawing/2014/main" id="{AAE7A159-A766-440E-965F-36050AC296DC}"/>
                </a:ext>
              </a:extLst>
            </p:cNvPr>
            <p:cNvCxnSpPr/>
            <p:nvPr/>
          </p:nvCxnSpPr>
          <p:spPr>
            <a:xfrm>
              <a:off x="7012829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0" name="Straight Connector 179">
              <a:extLst>
                <a:ext uri="{FF2B5EF4-FFF2-40B4-BE49-F238E27FC236}">
                  <a16:creationId xmlns:a16="http://schemas.microsoft.com/office/drawing/2014/main" id="{E48F8B96-4BDB-4B97-B3CE-797F0529E386}"/>
                </a:ext>
              </a:extLst>
            </p:cNvPr>
            <p:cNvCxnSpPr/>
            <p:nvPr/>
          </p:nvCxnSpPr>
          <p:spPr>
            <a:xfrm>
              <a:off x="7929998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1" name="Straight Connector 180">
              <a:extLst>
                <a:ext uri="{FF2B5EF4-FFF2-40B4-BE49-F238E27FC236}">
                  <a16:creationId xmlns:a16="http://schemas.microsoft.com/office/drawing/2014/main" id="{FF935E44-B342-4956-948A-BF40E2105DF4}"/>
                </a:ext>
              </a:extLst>
            </p:cNvPr>
            <p:cNvCxnSpPr/>
            <p:nvPr/>
          </p:nvCxnSpPr>
          <p:spPr>
            <a:xfrm>
              <a:off x="7963248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2" name="Straight Connector 181">
              <a:extLst>
                <a:ext uri="{FF2B5EF4-FFF2-40B4-BE49-F238E27FC236}">
                  <a16:creationId xmlns:a16="http://schemas.microsoft.com/office/drawing/2014/main" id="{4568C9BE-0895-48B5-B9BE-6925B8445BB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45585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3" name="Straight Connector 182">
              <a:extLst>
                <a:ext uri="{FF2B5EF4-FFF2-40B4-BE49-F238E27FC236}">
                  <a16:creationId xmlns:a16="http://schemas.microsoft.com/office/drawing/2014/main" id="{D216C800-90F7-4C93-954F-13B45129D34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9724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5" name="Straight Connector 184">
              <a:extLst>
                <a:ext uri="{FF2B5EF4-FFF2-40B4-BE49-F238E27FC236}">
                  <a16:creationId xmlns:a16="http://schemas.microsoft.com/office/drawing/2014/main" id="{9C325FDF-59AB-410D-9674-B2DAEE297FB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51127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4" name="Straight Connector 193">
              <a:extLst>
                <a:ext uri="{FF2B5EF4-FFF2-40B4-BE49-F238E27FC236}">
                  <a16:creationId xmlns:a16="http://schemas.microsoft.com/office/drawing/2014/main" id="{8581D670-CDB4-4708-A253-80D799376A5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70278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95" name="TextBox 194">
              <a:extLst>
                <a:ext uri="{FF2B5EF4-FFF2-40B4-BE49-F238E27FC236}">
                  <a16:creationId xmlns:a16="http://schemas.microsoft.com/office/drawing/2014/main" id="{1B12CE5A-4549-4C91-9C38-4221E6DC98B8}"/>
                </a:ext>
              </a:extLst>
            </p:cNvPr>
            <p:cNvSpPr txBox="1"/>
            <p:nvPr/>
          </p:nvSpPr>
          <p:spPr>
            <a:xfrm>
              <a:off x="3690520" y="5305345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0</a:t>
              </a:r>
            </a:p>
          </p:txBody>
        </p:sp>
        <p:sp>
          <p:nvSpPr>
            <p:cNvPr id="196" name="TextBox 195">
              <a:extLst>
                <a:ext uri="{FF2B5EF4-FFF2-40B4-BE49-F238E27FC236}">
                  <a16:creationId xmlns:a16="http://schemas.microsoft.com/office/drawing/2014/main" id="{3EB89B46-CDC4-4A72-95E7-9191BCFE489B}"/>
                </a:ext>
              </a:extLst>
            </p:cNvPr>
            <p:cNvSpPr txBox="1"/>
            <p:nvPr/>
          </p:nvSpPr>
          <p:spPr>
            <a:xfrm>
              <a:off x="4090061" y="5741354"/>
              <a:ext cx="301686" cy="369332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</a:t>
              </a:r>
            </a:p>
          </p:txBody>
        </p:sp>
        <p:sp>
          <p:nvSpPr>
            <p:cNvPr id="197" name="TextBox 196">
              <a:extLst>
                <a:ext uri="{FF2B5EF4-FFF2-40B4-BE49-F238E27FC236}">
                  <a16:creationId xmlns:a16="http://schemas.microsoft.com/office/drawing/2014/main" id="{4B017FF3-A7DA-45D9-B87B-2F345D15D162}"/>
                </a:ext>
              </a:extLst>
            </p:cNvPr>
            <p:cNvSpPr txBox="1"/>
            <p:nvPr/>
          </p:nvSpPr>
          <p:spPr>
            <a:xfrm>
              <a:off x="5158847" y="5740541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12</a:t>
              </a:r>
            </a:p>
          </p:txBody>
        </p:sp>
        <p:sp>
          <p:nvSpPr>
            <p:cNvPr id="198" name="TextBox 197">
              <a:extLst>
                <a:ext uri="{FF2B5EF4-FFF2-40B4-BE49-F238E27FC236}">
                  <a16:creationId xmlns:a16="http://schemas.microsoft.com/office/drawing/2014/main" id="{96CBF72C-F482-4629-8E77-C2AF75FA8BC1}"/>
                </a:ext>
              </a:extLst>
            </p:cNvPr>
            <p:cNvSpPr txBox="1"/>
            <p:nvPr/>
          </p:nvSpPr>
          <p:spPr>
            <a:xfrm>
              <a:off x="5996721" y="5733946"/>
              <a:ext cx="418704" cy="369332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11</a:t>
              </a:r>
            </a:p>
          </p:txBody>
        </p:sp>
        <p:sp>
          <p:nvSpPr>
            <p:cNvPr id="199" name="TextBox 198">
              <a:extLst>
                <a:ext uri="{FF2B5EF4-FFF2-40B4-BE49-F238E27FC236}">
                  <a16:creationId xmlns:a16="http://schemas.microsoft.com/office/drawing/2014/main" id="{98B65AFC-BA32-4F01-BA83-FF5071A65102}"/>
                </a:ext>
              </a:extLst>
            </p:cNvPr>
            <p:cNvSpPr txBox="1"/>
            <p:nvPr/>
          </p:nvSpPr>
          <p:spPr>
            <a:xfrm>
              <a:off x="5571926" y="5243929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10</a:t>
              </a:r>
            </a:p>
          </p:txBody>
        </p:sp>
        <p:sp>
          <p:nvSpPr>
            <p:cNvPr id="200" name="TextBox 199">
              <a:extLst>
                <a:ext uri="{FF2B5EF4-FFF2-40B4-BE49-F238E27FC236}">
                  <a16:creationId xmlns:a16="http://schemas.microsoft.com/office/drawing/2014/main" id="{6FA18E57-1000-4208-B4B2-F3D0BB994AFD}"/>
                </a:ext>
              </a:extLst>
            </p:cNvPr>
            <p:cNvSpPr txBox="1"/>
            <p:nvPr/>
          </p:nvSpPr>
          <p:spPr>
            <a:xfrm>
              <a:off x="7520317" y="5311796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24</a:t>
              </a:r>
            </a:p>
          </p:txBody>
        </p:sp>
        <p:sp>
          <p:nvSpPr>
            <p:cNvPr id="201" name="TextBox 200">
              <a:extLst>
                <a:ext uri="{FF2B5EF4-FFF2-40B4-BE49-F238E27FC236}">
                  <a16:creationId xmlns:a16="http://schemas.microsoft.com/office/drawing/2014/main" id="{72CFEC80-9FDA-40BB-B0F5-B79C5567257B}"/>
                </a:ext>
              </a:extLst>
            </p:cNvPr>
            <p:cNvSpPr txBox="1"/>
            <p:nvPr/>
          </p:nvSpPr>
          <p:spPr>
            <a:xfrm>
              <a:off x="7028752" y="5736565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26</a:t>
              </a:r>
            </a:p>
          </p:txBody>
        </p:sp>
        <p:sp>
          <p:nvSpPr>
            <p:cNvPr id="202" name="Oval 201">
              <a:extLst>
                <a:ext uri="{FF2B5EF4-FFF2-40B4-BE49-F238E27FC236}">
                  <a16:creationId xmlns:a16="http://schemas.microsoft.com/office/drawing/2014/main" id="{79EB383E-36F4-415C-81D0-47E5E6E1129C}"/>
                </a:ext>
              </a:extLst>
            </p:cNvPr>
            <p:cNvSpPr/>
            <p:nvPr/>
          </p:nvSpPr>
          <p:spPr>
            <a:xfrm>
              <a:off x="3690520" y="5775144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0</a:t>
              </a:r>
            </a:p>
          </p:txBody>
        </p:sp>
        <p:sp>
          <p:nvSpPr>
            <p:cNvPr id="203" name="Oval 202">
              <a:extLst>
                <a:ext uri="{FF2B5EF4-FFF2-40B4-BE49-F238E27FC236}">
                  <a16:creationId xmlns:a16="http://schemas.microsoft.com/office/drawing/2014/main" id="{8526FFCB-F5D6-4C51-9CAE-3333EB46C574}"/>
                </a:ext>
              </a:extLst>
            </p:cNvPr>
            <p:cNvSpPr/>
            <p:nvPr/>
          </p:nvSpPr>
          <p:spPr>
            <a:xfrm>
              <a:off x="5618568" y="5734486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4</a:t>
              </a:r>
            </a:p>
          </p:txBody>
        </p:sp>
        <p:sp>
          <p:nvSpPr>
            <p:cNvPr id="204" name="Oval 203">
              <a:extLst>
                <a:ext uri="{FF2B5EF4-FFF2-40B4-BE49-F238E27FC236}">
                  <a16:creationId xmlns:a16="http://schemas.microsoft.com/office/drawing/2014/main" id="{B367B4D4-AFBA-4D61-804B-2A05AD121386}"/>
                </a:ext>
              </a:extLst>
            </p:cNvPr>
            <p:cNvSpPr/>
            <p:nvPr/>
          </p:nvSpPr>
          <p:spPr>
            <a:xfrm>
              <a:off x="7566695" y="5751651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8</a:t>
              </a:r>
            </a:p>
          </p:txBody>
        </p:sp>
        <p:cxnSp>
          <p:nvCxnSpPr>
            <p:cNvPr id="205" name="Straight Connector 204">
              <a:extLst>
                <a:ext uri="{FF2B5EF4-FFF2-40B4-BE49-F238E27FC236}">
                  <a16:creationId xmlns:a16="http://schemas.microsoft.com/office/drawing/2014/main" id="{D0B51E73-5B00-4BBA-8461-AAD9C61673B5}"/>
                </a:ext>
              </a:extLst>
            </p:cNvPr>
            <p:cNvCxnSpPr/>
            <p:nvPr/>
          </p:nvCxnSpPr>
          <p:spPr>
            <a:xfrm>
              <a:off x="9140081" y="570517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6" name="Straight Connector 205">
              <a:extLst>
                <a:ext uri="{FF2B5EF4-FFF2-40B4-BE49-F238E27FC236}">
                  <a16:creationId xmlns:a16="http://schemas.microsoft.com/office/drawing/2014/main" id="{09332D70-1CD0-491E-AB74-82F6DFE6B4C2}"/>
                </a:ext>
              </a:extLst>
            </p:cNvPr>
            <p:cNvCxnSpPr/>
            <p:nvPr/>
          </p:nvCxnSpPr>
          <p:spPr>
            <a:xfrm>
              <a:off x="9140081" y="615682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7" name="Straight Connector 206">
              <a:extLst>
                <a:ext uri="{FF2B5EF4-FFF2-40B4-BE49-F238E27FC236}">
                  <a16:creationId xmlns:a16="http://schemas.microsoft.com/office/drawing/2014/main" id="{D83D3FD0-32F8-47F3-88FA-0EF8F2EF98E3}"/>
                </a:ext>
              </a:extLst>
            </p:cNvPr>
            <p:cNvCxnSpPr/>
            <p:nvPr/>
          </p:nvCxnSpPr>
          <p:spPr>
            <a:xfrm>
              <a:off x="10057250" y="570517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8" name="Straight Connector 207">
              <a:extLst>
                <a:ext uri="{FF2B5EF4-FFF2-40B4-BE49-F238E27FC236}">
                  <a16:creationId xmlns:a16="http://schemas.microsoft.com/office/drawing/2014/main" id="{580AA8F9-7FDE-49B9-A010-F9E20D5818F5}"/>
                </a:ext>
              </a:extLst>
            </p:cNvPr>
            <p:cNvCxnSpPr/>
            <p:nvPr/>
          </p:nvCxnSpPr>
          <p:spPr>
            <a:xfrm>
              <a:off x="10090500" y="615682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9" name="Straight Connector 208">
              <a:extLst>
                <a:ext uri="{FF2B5EF4-FFF2-40B4-BE49-F238E27FC236}">
                  <a16:creationId xmlns:a16="http://schemas.microsoft.com/office/drawing/2014/main" id="{33E0B8B5-DE53-467F-BE21-36726B1EBC2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72837" y="54724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0" name="Straight Connector 209">
              <a:extLst>
                <a:ext uri="{FF2B5EF4-FFF2-40B4-BE49-F238E27FC236}">
                  <a16:creationId xmlns:a16="http://schemas.microsoft.com/office/drawing/2014/main" id="{A3292D51-E3A9-4317-9604-08AA3FF18D9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24494" y="54724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1" name="Straight Connector 210">
              <a:extLst>
                <a:ext uri="{FF2B5EF4-FFF2-40B4-BE49-F238E27FC236}">
                  <a16:creationId xmlns:a16="http://schemas.microsoft.com/office/drawing/2014/main" id="{83B9C6AC-B09F-4E3D-A15A-2ED974C5BA7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78379" y="638957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2" name="Straight Connector 211">
              <a:extLst>
                <a:ext uri="{FF2B5EF4-FFF2-40B4-BE49-F238E27FC236}">
                  <a16:creationId xmlns:a16="http://schemas.microsoft.com/office/drawing/2014/main" id="{EF071A50-1C69-4EF6-BA4C-2A8A0938F539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30036" y="638957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213" name="TextBox 212">
              <a:extLst>
                <a:ext uri="{FF2B5EF4-FFF2-40B4-BE49-F238E27FC236}">
                  <a16:creationId xmlns:a16="http://schemas.microsoft.com/office/drawing/2014/main" id="{BE9796ED-2E04-474A-8E1C-5A47D2C3ECBD}"/>
                </a:ext>
              </a:extLst>
            </p:cNvPr>
            <p:cNvSpPr txBox="1"/>
            <p:nvPr/>
          </p:nvSpPr>
          <p:spPr>
            <a:xfrm>
              <a:off x="9647569" y="5332238"/>
              <a:ext cx="393056" cy="338554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38</a:t>
              </a:r>
            </a:p>
          </p:txBody>
        </p:sp>
        <p:sp>
          <p:nvSpPr>
            <p:cNvPr id="214" name="TextBox 213">
              <a:extLst>
                <a:ext uri="{FF2B5EF4-FFF2-40B4-BE49-F238E27FC236}">
                  <a16:creationId xmlns:a16="http://schemas.microsoft.com/office/drawing/2014/main" id="{DC833AD7-F811-4AC0-869B-0E2A5D0671F6}"/>
                </a:ext>
              </a:extLst>
            </p:cNvPr>
            <p:cNvSpPr txBox="1"/>
            <p:nvPr/>
          </p:nvSpPr>
          <p:spPr>
            <a:xfrm>
              <a:off x="9156004" y="5757007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39</a:t>
              </a:r>
            </a:p>
          </p:txBody>
        </p:sp>
        <p:sp>
          <p:nvSpPr>
            <p:cNvPr id="215" name="Oval 214">
              <a:extLst>
                <a:ext uri="{FF2B5EF4-FFF2-40B4-BE49-F238E27FC236}">
                  <a16:creationId xmlns:a16="http://schemas.microsoft.com/office/drawing/2014/main" id="{90CFB9A1-8C5B-48D5-BD87-4D756F1854A9}"/>
                </a:ext>
              </a:extLst>
            </p:cNvPr>
            <p:cNvSpPr/>
            <p:nvPr/>
          </p:nvSpPr>
          <p:spPr>
            <a:xfrm>
              <a:off x="9693947" y="5772093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03DF98ED-EC1E-48F6-988A-70FEF25B6BA3}"/>
                </a:ext>
              </a:extLst>
            </p:cNvPr>
            <p:cNvSpPr txBox="1"/>
            <p:nvPr/>
          </p:nvSpPr>
          <p:spPr>
            <a:xfrm>
              <a:off x="7513668" y="2434129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10</a:t>
              </a:r>
            </a:p>
          </p:txBody>
        </p:sp>
        <p:sp>
          <p:nvSpPr>
            <p:cNvPr id="216" name="TextBox 215">
              <a:extLst>
                <a:ext uri="{FF2B5EF4-FFF2-40B4-BE49-F238E27FC236}">
                  <a16:creationId xmlns:a16="http://schemas.microsoft.com/office/drawing/2014/main" id="{2661A735-57B8-4886-AEBF-CA3B2BD441C5}"/>
                </a:ext>
              </a:extLst>
            </p:cNvPr>
            <p:cNvSpPr txBox="1"/>
            <p:nvPr/>
          </p:nvSpPr>
          <p:spPr>
            <a:xfrm>
              <a:off x="7494061" y="802310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11</a:t>
              </a:r>
            </a:p>
          </p:txBody>
        </p:sp>
        <p:sp>
          <p:nvSpPr>
            <p:cNvPr id="217" name="TextBox 216">
              <a:extLst>
                <a:ext uri="{FF2B5EF4-FFF2-40B4-BE49-F238E27FC236}">
                  <a16:creationId xmlns:a16="http://schemas.microsoft.com/office/drawing/2014/main" id="{146449BF-740B-4A35-9524-E76648F8F336}"/>
                </a:ext>
              </a:extLst>
            </p:cNvPr>
            <p:cNvSpPr txBox="1"/>
            <p:nvPr/>
          </p:nvSpPr>
          <p:spPr>
            <a:xfrm>
              <a:off x="9657714" y="5783550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12</a:t>
              </a:r>
            </a:p>
          </p:txBody>
        </p:sp>
        <p:sp>
          <p:nvSpPr>
            <p:cNvPr id="218" name="TextBox 217">
              <a:extLst>
                <a:ext uri="{FF2B5EF4-FFF2-40B4-BE49-F238E27FC236}">
                  <a16:creationId xmlns:a16="http://schemas.microsoft.com/office/drawing/2014/main" id="{6593B89B-7400-470E-B7A3-D06B1F9F08C7}"/>
                </a:ext>
              </a:extLst>
            </p:cNvPr>
            <p:cNvSpPr txBox="1"/>
            <p:nvPr/>
          </p:nvSpPr>
          <p:spPr>
            <a:xfrm>
              <a:off x="9657714" y="4075448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13</a:t>
              </a:r>
            </a:p>
          </p:txBody>
        </p:sp>
        <p:sp>
          <p:nvSpPr>
            <p:cNvPr id="219" name="TextBox 218">
              <a:extLst>
                <a:ext uri="{FF2B5EF4-FFF2-40B4-BE49-F238E27FC236}">
                  <a16:creationId xmlns:a16="http://schemas.microsoft.com/office/drawing/2014/main" id="{37A1C2DE-BBE1-4F78-B8D5-193FD0B13276}"/>
                </a:ext>
              </a:extLst>
            </p:cNvPr>
            <p:cNvSpPr txBox="1"/>
            <p:nvPr/>
          </p:nvSpPr>
          <p:spPr>
            <a:xfrm>
              <a:off x="9657714" y="2431545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14</a:t>
              </a:r>
            </a:p>
          </p:txBody>
        </p:sp>
        <p:sp>
          <p:nvSpPr>
            <p:cNvPr id="220" name="TextBox 219">
              <a:extLst>
                <a:ext uri="{FF2B5EF4-FFF2-40B4-BE49-F238E27FC236}">
                  <a16:creationId xmlns:a16="http://schemas.microsoft.com/office/drawing/2014/main" id="{D031CE1C-8E99-454C-A9C7-DE25434AA1FD}"/>
                </a:ext>
              </a:extLst>
            </p:cNvPr>
            <p:cNvSpPr txBox="1"/>
            <p:nvPr/>
          </p:nvSpPr>
          <p:spPr>
            <a:xfrm>
              <a:off x="9634792" y="813824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15</a:t>
              </a:r>
            </a:p>
          </p:txBody>
        </p:sp>
        <p:sp>
          <p:nvSpPr>
            <p:cNvPr id="221" name="TextBox 220">
              <a:extLst>
                <a:ext uri="{FF2B5EF4-FFF2-40B4-BE49-F238E27FC236}">
                  <a16:creationId xmlns:a16="http://schemas.microsoft.com/office/drawing/2014/main" id="{D4AA9E25-5D5A-40BA-A074-83ED6A599A88}"/>
                </a:ext>
              </a:extLst>
            </p:cNvPr>
            <p:cNvSpPr txBox="1"/>
            <p:nvPr/>
          </p:nvSpPr>
          <p:spPr>
            <a:xfrm>
              <a:off x="5548896" y="4470372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15</a:t>
              </a:r>
            </a:p>
          </p:txBody>
        </p:sp>
        <p:sp>
          <p:nvSpPr>
            <p:cNvPr id="222" name="TextBox 221">
              <a:extLst>
                <a:ext uri="{FF2B5EF4-FFF2-40B4-BE49-F238E27FC236}">
                  <a16:creationId xmlns:a16="http://schemas.microsoft.com/office/drawing/2014/main" id="{3AC04311-6C85-41FC-839D-A4E7E9A50F96}"/>
                </a:ext>
              </a:extLst>
            </p:cNvPr>
            <p:cNvSpPr txBox="1"/>
            <p:nvPr/>
          </p:nvSpPr>
          <p:spPr>
            <a:xfrm>
              <a:off x="3669032" y="4454983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</a:t>
              </a:r>
            </a:p>
          </p:txBody>
        </p:sp>
        <p:sp>
          <p:nvSpPr>
            <p:cNvPr id="223" name="TextBox 222">
              <a:extLst>
                <a:ext uri="{FF2B5EF4-FFF2-40B4-BE49-F238E27FC236}">
                  <a16:creationId xmlns:a16="http://schemas.microsoft.com/office/drawing/2014/main" id="{EC67C406-3473-483C-9B8B-75D4DCA952E9}"/>
                </a:ext>
              </a:extLst>
            </p:cNvPr>
            <p:cNvSpPr txBox="1"/>
            <p:nvPr/>
          </p:nvSpPr>
          <p:spPr>
            <a:xfrm>
              <a:off x="7971877" y="5747559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25</a:t>
              </a:r>
            </a:p>
          </p:txBody>
        </p:sp>
        <p:sp>
          <p:nvSpPr>
            <p:cNvPr id="224" name="TextBox 223">
              <a:extLst>
                <a:ext uri="{FF2B5EF4-FFF2-40B4-BE49-F238E27FC236}">
                  <a16:creationId xmlns:a16="http://schemas.microsoft.com/office/drawing/2014/main" id="{1065E2EE-C344-4629-A677-84089041A29E}"/>
                </a:ext>
              </a:extLst>
            </p:cNvPr>
            <p:cNvSpPr txBox="1"/>
            <p:nvPr/>
          </p:nvSpPr>
          <p:spPr>
            <a:xfrm>
              <a:off x="7961131" y="4030810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28</a:t>
              </a:r>
            </a:p>
          </p:txBody>
        </p:sp>
        <p:sp>
          <p:nvSpPr>
            <p:cNvPr id="225" name="TextBox 224">
              <a:extLst>
                <a:ext uri="{FF2B5EF4-FFF2-40B4-BE49-F238E27FC236}">
                  <a16:creationId xmlns:a16="http://schemas.microsoft.com/office/drawing/2014/main" id="{AF204BDA-2A73-4F05-8DF3-8544788D6B3E}"/>
                </a:ext>
              </a:extLst>
            </p:cNvPr>
            <p:cNvSpPr txBox="1"/>
            <p:nvPr/>
          </p:nvSpPr>
          <p:spPr>
            <a:xfrm>
              <a:off x="7956449" y="2402391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32</a:t>
              </a:r>
            </a:p>
          </p:txBody>
        </p:sp>
        <p:sp>
          <p:nvSpPr>
            <p:cNvPr id="226" name="TextBox 225">
              <a:extLst>
                <a:ext uri="{FF2B5EF4-FFF2-40B4-BE49-F238E27FC236}">
                  <a16:creationId xmlns:a16="http://schemas.microsoft.com/office/drawing/2014/main" id="{C387C7A3-82A7-4914-BD62-0DFC0FEB251D}"/>
                </a:ext>
              </a:extLst>
            </p:cNvPr>
            <p:cNvSpPr txBox="1"/>
            <p:nvPr/>
          </p:nvSpPr>
          <p:spPr>
            <a:xfrm>
              <a:off x="7927590" y="750196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35</a:t>
              </a:r>
            </a:p>
          </p:txBody>
        </p:sp>
        <p:sp>
          <p:nvSpPr>
            <p:cNvPr id="227" name="TextBox 226">
              <a:extLst>
                <a:ext uri="{FF2B5EF4-FFF2-40B4-BE49-F238E27FC236}">
                  <a16:creationId xmlns:a16="http://schemas.microsoft.com/office/drawing/2014/main" id="{24B2C312-6AE2-44AE-8A55-66676FEF4370}"/>
                </a:ext>
              </a:extLst>
            </p:cNvPr>
            <p:cNvSpPr txBox="1"/>
            <p:nvPr/>
          </p:nvSpPr>
          <p:spPr>
            <a:xfrm>
              <a:off x="9605593" y="4489979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41</a:t>
              </a:r>
            </a:p>
          </p:txBody>
        </p:sp>
        <p:sp>
          <p:nvSpPr>
            <p:cNvPr id="228" name="TextBox 227">
              <a:extLst>
                <a:ext uri="{FF2B5EF4-FFF2-40B4-BE49-F238E27FC236}">
                  <a16:creationId xmlns:a16="http://schemas.microsoft.com/office/drawing/2014/main" id="{D3BCAC53-632D-4A86-A5A0-F8F2B121B315}"/>
                </a:ext>
              </a:extLst>
            </p:cNvPr>
            <p:cNvSpPr txBox="1"/>
            <p:nvPr/>
          </p:nvSpPr>
          <p:spPr>
            <a:xfrm>
              <a:off x="7495716" y="4463434"/>
              <a:ext cx="393056" cy="338554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29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2257966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Time6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BF4D8E72-1ED8-40A9-84C7-07716D4FE757}"/>
              </a:ext>
            </a:extLst>
          </p:cNvPr>
          <p:cNvGrpSpPr/>
          <p:nvPr/>
        </p:nvGrpSpPr>
        <p:grpSpPr>
          <a:xfrm>
            <a:off x="3142214" y="216139"/>
            <a:ext cx="7413798" cy="6406196"/>
            <a:chOff x="3142214" y="216139"/>
            <a:chExt cx="7413798" cy="6406196"/>
          </a:xfrm>
        </p:grpSpPr>
        <p:cxnSp>
          <p:nvCxnSpPr>
            <p:cNvPr id="5" name="Straight Connector 4">
              <a:extLst>
                <a:ext uri="{FF2B5EF4-FFF2-40B4-BE49-F238E27FC236}">
                  <a16:creationId xmlns:a16="http://schemas.microsoft.com/office/drawing/2014/main" id="{F580748E-8AE1-4B6E-ACC9-00903A56A71A}"/>
                </a:ext>
              </a:extLst>
            </p:cNvPr>
            <p:cNvCxnSpPr/>
            <p:nvPr/>
          </p:nvCxnSpPr>
          <p:spPr>
            <a:xfrm>
              <a:off x="3142214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3F112203-54FA-4C99-B84C-6E56067C208F}"/>
                </a:ext>
              </a:extLst>
            </p:cNvPr>
            <p:cNvCxnSpPr/>
            <p:nvPr/>
          </p:nvCxnSpPr>
          <p:spPr>
            <a:xfrm>
              <a:off x="3142214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" name="Straight Connector 8">
              <a:extLst>
                <a:ext uri="{FF2B5EF4-FFF2-40B4-BE49-F238E27FC236}">
                  <a16:creationId xmlns:a16="http://schemas.microsoft.com/office/drawing/2014/main" id="{7A78A43E-4020-48E6-80D2-3B5BD93CAFA1}"/>
                </a:ext>
              </a:extLst>
            </p:cNvPr>
            <p:cNvCxnSpPr/>
            <p:nvPr/>
          </p:nvCxnSpPr>
          <p:spPr>
            <a:xfrm>
              <a:off x="3992883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02B3C7B5-DB5B-4D93-881A-0DF13CDE2543}"/>
                </a:ext>
              </a:extLst>
            </p:cNvPr>
            <p:cNvCxnSpPr/>
            <p:nvPr/>
          </p:nvCxnSpPr>
          <p:spPr>
            <a:xfrm>
              <a:off x="4009508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0424874C-3176-48F7-9A50-9A1E7178CD8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74970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1CBDCCAF-F864-4D26-8620-366AAE5D5AE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0127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7DF56343-2E7E-4D05-83B2-643A8583D63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80512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BDD89967-30F6-4F64-9F19-0B8137FE7937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5669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D0DCD742-59AC-4C3D-87DE-26E0B5344D4D}"/>
                </a:ext>
              </a:extLst>
            </p:cNvPr>
            <p:cNvCxnSpPr/>
            <p:nvPr/>
          </p:nvCxnSpPr>
          <p:spPr>
            <a:xfrm>
              <a:off x="3142214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36CF4AC9-0605-470A-966B-CFE61454A7F1}"/>
                </a:ext>
              </a:extLst>
            </p:cNvPr>
            <p:cNvCxnSpPr/>
            <p:nvPr/>
          </p:nvCxnSpPr>
          <p:spPr>
            <a:xfrm>
              <a:off x="3142214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E81DB01E-1872-4AD9-B557-5D9D57331ECA}"/>
                </a:ext>
              </a:extLst>
            </p:cNvPr>
            <p:cNvCxnSpPr/>
            <p:nvPr/>
          </p:nvCxnSpPr>
          <p:spPr>
            <a:xfrm>
              <a:off x="3992883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E9DAAF38-94CD-4B19-8BDD-BABB51B47D3C}"/>
                </a:ext>
              </a:extLst>
            </p:cNvPr>
            <p:cNvCxnSpPr/>
            <p:nvPr/>
          </p:nvCxnSpPr>
          <p:spPr>
            <a:xfrm>
              <a:off x="4009508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AB5A6611-5913-4F2B-AE2D-881B83D8484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74970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DC3FCE32-2153-463F-9BC6-6D2E25081212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0127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C920DA1C-BEAA-46C7-8EF3-0228F4A28D7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80512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EDACD387-5977-4F14-86BA-454D8377159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5669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DD0B62D1-F4E3-4E35-B33A-6E1BAB98BF7A}"/>
                </a:ext>
              </a:extLst>
            </p:cNvPr>
            <p:cNvCxnSpPr/>
            <p:nvPr/>
          </p:nvCxnSpPr>
          <p:spPr>
            <a:xfrm>
              <a:off x="3142214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08E60B03-981E-4939-9D94-50C161DD8AA7}"/>
                </a:ext>
              </a:extLst>
            </p:cNvPr>
            <p:cNvCxnSpPr/>
            <p:nvPr/>
          </p:nvCxnSpPr>
          <p:spPr>
            <a:xfrm>
              <a:off x="3142214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A58859B7-005B-46F9-B728-4AB3E8B09DB8}"/>
                </a:ext>
              </a:extLst>
            </p:cNvPr>
            <p:cNvCxnSpPr/>
            <p:nvPr/>
          </p:nvCxnSpPr>
          <p:spPr>
            <a:xfrm>
              <a:off x="3992883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BFBB3457-2E13-477E-BC0E-3D29D8EEE338}"/>
                </a:ext>
              </a:extLst>
            </p:cNvPr>
            <p:cNvCxnSpPr/>
            <p:nvPr/>
          </p:nvCxnSpPr>
          <p:spPr>
            <a:xfrm>
              <a:off x="4009508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5821CE01-C8F9-4753-B58E-5C781B551F0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74970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2B9FEAD7-1A62-4660-A31C-D60010E00E0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0127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0BB80D3A-D26D-4F52-AFEE-5F177ECE336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380512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180DE78F-EE46-4D28-99B2-EC54DC57506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65669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F6095E0E-C099-4587-A4A9-6FA00222F9E0}"/>
                </a:ext>
              </a:extLst>
            </p:cNvPr>
            <p:cNvCxnSpPr/>
            <p:nvPr/>
          </p:nvCxnSpPr>
          <p:spPr>
            <a:xfrm>
              <a:off x="5073537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21CD2C4C-B81B-4D25-BD7D-64F98680A4E8}"/>
                </a:ext>
              </a:extLst>
            </p:cNvPr>
            <p:cNvCxnSpPr/>
            <p:nvPr/>
          </p:nvCxnSpPr>
          <p:spPr>
            <a:xfrm>
              <a:off x="5073537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3" name="Straight Connector 62">
              <a:extLst>
                <a:ext uri="{FF2B5EF4-FFF2-40B4-BE49-F238E27FC236}">
                  <a16:creationId xmlns:a16="http://schemas.microsoft.com/office/drawing/2014/main" id="{60160A1C-452E-45CE-8A23-A240BD212543}"/>
                </a:ext>
              </a:extLst>
            </p:cNvPr>
            <p:cNvCxnSpPr/>
            <p:nvPr/>
          </p:nvCxnSpPr>
          <p:spPr>
            <a:xfrm>
              <a:off x="5957456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89E95D04-2B8A-47E3-8D70-034662126901}"/>
                </a:ext>
              </a:extLst>
            </p:cNvPr>
            <p:cNvCxnSpPr/>
            <p:nvPr/>
          </p:nvCxnSpPr>
          <p:spPr>
            <a:xfrm>
              <a:off x="5974081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6DFFCA19-F0B3-400D-999F-271AA812276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06293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CCA81AE2-9098-4C70-9129-A93B0CCCA5F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24700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76F5C8F2-1506-465C-A497-2D3BF1A56C0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11835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65A43408-A37D-4B1C-B9BF-4BA91192E31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30242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19783E1F-FE2D-410F-85BF-38562BF54326}"/>
                </a:ext>
              </a:extLst>
            </p:cNvPr>
            <p:cNvCxnSpPr/>
            <p:nvPr/>
          </p:nvCxnSpPr>
          <p:spPr>
            <a:xfrm>
              <a:off x="5073537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518C617C-77AE-41B1-B280-57EC1E10CA02}"/>
                </a:ext>
              </a:extLst>
            </p:cNvPr>
            <p:cNvCxnSpPr/>
            <p:nvPr/>
          </p:nvCxnSpPr>
          <p:spPr>
            <a:xfrm>
              <a:off x="5073537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84E2A083-1732-4A39-A2FD-8806A4122FDF}"/>
                </a:ext>
              </a:extLst>
            </p:cNvPr>
            <p:cNvCxnSpPr/>
            <p:nvPr/>
          </p:nvCxnSpPr>
          <p:spPr>
            <a:xfrm>
              <a:off x="5990706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97029761-A6A2-4F27-A0BD-00FDB48ACD4B}"/>
                </a:ext>
              </a:extLst>
            </p:cNvPr>
            <p:cNvCxnSpPr/>
            <p:nvPr/>
          </p:nvCxnSpPr>
          <p:spPr>
            <a:xfrm>
              <a:off x="5990706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10FA597F-C70C-47E0-9BC2-5D724DA25E9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06293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CAAC6453-9D37-4C7D-9773-95AA7772860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57950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ED96F827-A090-475B-B000-9CACC6493A8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11835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724810BC-DD1E-452E-AA48-48E7F45A4C3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63492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C33C9A09-AD4B-45A3-B25C-B8648BD16808}"/>
                </a:ext>
              </a:extLst>
            </p:cNvPr>
            <p:cNvCxnSpPr/>
            <p:nvPr/>
          </p:nvCxnSpPr>
          <p:spPr>
            <a:xfrm>
              <a:off x="5073537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18D5C963-CA1D-46F3-9218-D6E6224C02CD}"/>
                </a:ext>
              </a:extLst>
            </p:cNvPr>
            <p:cNvCxnSpPr/>
            <p:nvPr/>
          </p:nvCxnSpPr>
          <p:spPr>
            <a:xfrm>
              <a:off x="5073537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3A4E0D9F-0608-436A-91B3-8BDBE4632662}"/>
                </a:ext>
              </a:extLst>
            </p:cNvPr>
            <p:cNvCxnSpPr/>
            <p:nvPr/>
          </p:nvCxnSpPr>
          <p:spPr>
            <a:xfrm>
              <a:off x="5924206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AE0ADFF4-74E3-41F5-8D13-A6C25252ECB3}"/>
                </a:ext>
              </a:extLst>
            </p:cNvPr>
            <p:cNvCxnSpPr/>
            <p:nvPr/>
          </p:nvCxnSpPr>
          <p:spPr>
            <a:xfrm>
              <a:off x="5924206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CAB31D24-A65A-468D-8B6A-B720124EFDEC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06293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3FE77239-A2F0-4BF3-A611-ABABAE31FB6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691450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8E91C4BE-C27D-4043-8323-0AFD22C06F9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11835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1DB96B3B-B700-4F0E-A08C-AAA7C24E520A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696992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C84105DE-3747-4FB3-9FA7-B9789C63C76A}"/>
                </a:ext>
              </a:extLst>
            </p:cNvPr>
            <p:cNvCxnSpPr/>
            <p:nvPr/>
          </p:nvCxnSpPr>
          <p:spPr>
            <a:xfrm>
              <a:off x="6985457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0" name="Straight Connector 89">
              <a:extLst>
                <a:ext uri="{FF2B5EF4-FFF2-40B4-BE49-F238E27FC236}">
                  <a16:creationId xmlns:a16="http://schemas.microsoft.com/office/drawing/2014/main" id="{9F45617C-5346-444A-BEA0-58650CB59E8F}"/>
                </a:ext>
              </a:extLst>
            </p:cNvPr>
            <p:cNvCxnSpPr/>
            <p:nvPr/>
          </p:nvCxnSpPr>
          <p:spPr>
            <a:xfrm>
              <a:off x="6985457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974F6906-D799-4D21-8472-FE8123027884}"/>
                </a:ext>
              </a:extLst>
            </p:cNvPr>
            <p:cNvCxnSpPr/>
            <p:nvPr/>
          </p:nvCxnSpPr>
          <p:spPr>
            <a:xfrm>
              <a:off x="7886001" y="68165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938EC8C4-4D1C-4197-8BE3-334EC8E74502}"/>
                </a:ext>
              </a:extLst>
            </p:cNvPr>
            <p:cNvCxnSpPr/>
            <p:nvPr/>
          </p:nvCxnSpPr>
          <p:spPr>
            <a:xfrm>
              <a:off x="7902626" y="114992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3" name="Straight Connector 92">
              <a:extLst>
                <a:ext uri="{FF2B5EF4-FFF2-40B4-BE49-F238E27FC236}">
                  <a16:creationId xmlns:a16="http://schemas.microsoft.com/office/drawing/2014/main" id="{6D8DECE3-CB7E-44AF-B1DD-09A6DD29FF7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8213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2AD69DE2-AF90-48E0-BCEC-0E62003D0BC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53245" y="44889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A332533D-2B1A-4B65-953A-0499D1CFB9C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23755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6" name="Straight Connector 95">
              <a:extLst>
                <a:ext uri="{FF2B5EF4-FFF2-40B4-BE49-F238E27FC236}">
                  <a16:creationId xmlns:a16="http://schemas.microsoft.com/office/drawing/2014/main" id="{D81ED9B9-E71A-4E2A-B6FF-C3655326164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58787" y="138268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1" name="Straight Connector 80">
              <a:extLst>
                <a:ext uri="{FF2B5EF4-FFF2-40B4-BE49-F238E27FC236}">
                  <a16:creationId xmlns:a16="http://schemas.microsoft.com/office/drawing/2014/main" id="{51086736-5F69-434F-A141-616453730466}"/>
                </a:ext>
              </a:extLst>
            </p:cNvPr>
            <p:cNvCxnSpPr/>
            <p:nvPr/>
          </p:nvCxnSpPr>
          <p:spPr>
            <a:xfrm>
              <a:off x="6985457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D120BB95-491A-430E-A90F-893681D60B58}"/>
                </a:ext>
              </a:extLst>
            </p:cNvPr>
            <p:cNvCxnSpPr/>
            <p:nvPr/>
          </p:nvCxnSpPr>
          <p:spPr>
            <a:xfrm>
              <a:off x="6985457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4B359A20-5EFE-4D31-AA1E-46FF09B68D4C}"/>
                </a:ext>
              </a:extLst>
            </p:cNvPr>
            <p:cNvCxnSpPr/>
            <p:nvPr/>
          </p:nvCxnSpPr>
          <p:spPr>
            <a:xfrm>
              <a:off x="7919251" y="234973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4" name="Straight Connector 83">
              <a:extLst>
                <a:ext uri="{FF2B5EF4-FFF2-40B4-BE49-F238E27FC236}">
                  <a16:creationId xmlns:a16="http://schemas.microsoft.com/office/drawing/2014/main" id="{EF1DAB11-96FD-4118-A413-F9EA204B6501}"/>
                </a:ext>
              </a:extLst>
            </p:cNvPr>
            <p:cNvCxnSpPr/>
            <p:nvPr/>
          </p:nvCxnSpPr>
          <p:spPr>
            <a:xfrm>
              <a:off x="7935876" y="278475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14A300C5-72C6-49F5-A61B-802C8E102D2C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8213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AC3C97C9-5C71-4A11-AA0B-9FED9A82038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86495" y="211697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7" name="Straight Connector 86">
              <a:extLst>
                <a:ext uri="{FF2B5EF4-FFF2-40B4-BE49-F238E27FC236}">
                  <a16:creationId xmlns:a16="http://schemas.microsoft.com/office/drawing/2014/main" id="{A1E8E120-7E1D-4948-97E8-5BC66A18FF3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23755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CDAF9D8D-2746-4010-A282-27960DEE1E5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92037" y="30175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B495837F-D8E8-4A7E-9F4B-C3C2E39E1EEE}"/>
                </a:ext>
              </a:extLst>
            </p:cNvPr>
            <p:cNvCxnSpPr/>
            <p:nvPr/>
          </p:nvCxnSpPr>
          <p:spPr>
            <a:xfrm>
              <a:off x="6985457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EEAABAC6-AAB1-48C1-AD11-5192326006B2}"/>
                </a:ext>
              </a:extLst>
            </p:cNvPr>
            <p:cNvCxnSpPr/>
            <p:nvPr/>
          </p:nvCxnSpPr>
          <p:spPr>
            <a:xfrm>
              <a:off x="6985457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5" name="Straight Connector 74">
              <a:extLst>
                <a:ext uri="{FF2B5EF4-FFF2-40B4-BE49-F238E27FC236}">
                  <a16:creationId xmlns:a16="http://schemas.microsoft.com/office/drawing/2014/main" id="{2285D162-DF13-4548-A0B4-00990FC1D75D}"/>
                </a:ext>
              </a:extLst>
            </p:cNvPr>
            <p:cNvCxnSpPr/>
            <p:nvPr/>
          </p:nvCxnSpPr>
          <p:spPr>
            <a:xfrm>
              <a:off x="7902626" y="396793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804C98D7-0C45-4A1F-AE93-5CD0C970D37E}"/>
                </a:ext>
              </a:extLst>
            </p:cNvPr>
            <p:cNvCxnSpPr/>
            <p:nvPr/>
          </p:nvCxnSpPr>
          <p:spPr>
            <a:xfrm>
              <a:off x="7935876" y="441958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7" name="Straight Connector 76">
              <a:extLst>
                <a:ext uri="{FF2B5EF4-FFF2-40B4-BE49-F238E27FC236}">
                  <a16:creationId xmlns:a16="http://schemas.microsoft.com/office/drawing/2014/main" id="{A7071FB7-6940-405E-A4B4-3E174EF0477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18213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8" name="Straight Connector 77">
              <a:extLst>
                <a:ext uri="{FF2B5EF4-FFF2-40B4-BE49-F238E27FC236}">
                  <a16:creationId xmlns:a16="http://schemas.microsoft.com/office/drawing/2014/main" id="{FE04CA1E-F514-4808-8BE6-136600418CD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69870" y="373517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B114BE38-CBF4-4BF8-A92F-1FC6AD7684A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23755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0" name="Straight Connector 79">
              <a:extLst>
                <a:ext uri="{FF2B5EF4-FFF2-40B4-BE49-F238E27FC236}">
                  <a16:creationId xmlns:a16="http://schemas.microsoft.com/office/drawing/2014/main" id="{A0247A50-67B3-4DAA-AC68-6D67A98B811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75412" y="465234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EB30E4E6-BD46-488D-A9D1-A4A2AB525AE1}"/>
                </a:ext>
              </a:extLst>
            </p:cNvPr>
            <p:cNvSpPr txBox="1"/>
            <p:nvPr/>
          </p:nvSpPr>
          <p:spPr>
            <a:xfrm>
              <a:off x="5569930" y="1935608"/>
              <a:ext cx="393056" cy="338554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17</a:t>
              </a:r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E6239467-D882-44D1-BA9A-5F149F133F5B}"/>
                </a:ext>
              </a:extLst>
            </p:cNvPr>
            <p:cNvSpPr txBox="1"/>
            <p:nvPr/>
          </p:nvSpPr>
          <p:spPr>
            <a:xfrm>
              <a:off x="3663148" y="3588550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95BBEBA-7E12-45A1-894F-967B3A53B4B5}"/>
                </a:ext>
              </a:extLst>
            </p:cNvPr>
            <p:cNvSpPr txBox="1"/>
            <p:nvPr/>
          </p:nvSpPr>
          <p:spPr>
            <a:xfrm>
              <a:off x="4062689" y="4024559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E88FBC33-66A0-43FE-919C-62F4C7EFE5AF}"/>
                </a:ext>
              </a:extLst>
            </p:cNvPr>
            <p:cNvSpPr txBox="1"/>
            <p:nvPr/>
          </p:nvSpPr>
          <p:spPr>
            <a:xfrm>
              <a:off x="3663148" y="1948654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5</a:t>
              </a:r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E67D8D24-FF00-4529-AEDC-21FEAB930609}"/>
                </a:ext>
              </a:extLst>
            </p:cNvPr>
            <p:cNvSpPr txBox="1"/>
            <p:nvPr/>
          </p:nvSpPr>
          <p:spPr>
            <a:xfrm>
              <a:off x="3679773" y="2826336"/>
              <a:ext cx="301686" cy="369332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7</a:t>
              </a:r>
            </a:p>
          </p:txBody>
        </p:sp>
        <p:sp>
          <p:nvSpPr>
            <p:cNvPr id="160" name="TextBox 159">
              <a:extLst>
                <a:ext uri="{FF2B5EF4-FFF2-40B4-BE49-F238E27FC236}">
                  <a16:creationId xmlns:a16="http://schemas.microsoft.com/office/drawing/2014/main" id="{974089BC-6BA2-4CEF-A6A5-43D649B3C1FA}"/>
                </a:ext>
              </a:extLst>
            </p:cNvPr>
            <p:cNvSpPr txBox="1"/>
            <p:nvPr/>
          </p:nvSpPr>
          <p:spPr>
            <a:xfrm>
              <a:off x="4039992" y="2377451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6</a:t>
              </a:r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E46DA26F-9824-411D-9531-F14A63144F16}"/>
                </a:ext>
              </a:extLst>
            </p:cNvPr>
            <p:cNvSpPr txBox="1"/>
            <p:nvPr/>
          </p:nvSpPr>
          <p:spPr>
            <a:xfrm>
              <a:off x="3679773" y="1164213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9</a:t>
              </a:r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42AC5BFA-2E86-4062-8892-171B649944C8}"/>
                </a:ext>
              </a:extLst>
            </p:cNvPr>
            <p:cNvSpPr txBox="1"/>
            <p:nvPr/>
          </p:nvSpPr>
          <p:spPr>
            <a:xfrm>
              <a:off x="4039992" y="737889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8</a:t>
              </a:r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A1749FDD-7BE9-4830-B2B1-7E10D28A5F81}"/>
                </a:ext>
              </a:extLst>
            </p:cNvPr>
            <p:cNvSpPr txBox="1"/>
            <p:nvPr/>
          </p:nvSpPr>
          <p:spPr>
            <a:xfrm>
              <a:off x="5114850" y="4023746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16</a:t>
              </a:r>
            </a:p>
          </p:txBody>
        </p:sp>
        <p:sp>
          <p:nvSpPr>
            <p:cNvPr id="164" name="TextBox 163">
              <a:extLst>
                <a:ext uri="{FF2B5EF4-FFF2-40B4-BE49-F238E27FC236}">
                  <a16:creationId xmlns:a16="http://schemas.microsoft.com/office/drawing/2014/main" id="{4BBAE7B1-5B1D-48D2-972C-C8817192C6AF}"/>
                </a:ext>
              </a:extLst>
            </p:cNvPr>
            <p:cNvSpPr txBox="1"/>
            <p:nvPr/>
          </p:nvSpPr>
          <p:spPr>
            <a:xfrm>
              <a:off x="5969349" y="4017151"/>
              <a:ext cx="418704" cy="369332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14</a:t>
              </a:r>
            </a:p>
          </p:txBody>
        </p:sp>
        <p:sp>
          <p:nvSpPr>
            <p:cNvPr id="165" name="TextBox 164">
              <a:extLst>
                <a:ext uri="{FF2B5EF4-FFF2-40B4-BE49-F238E27FC236}">
                  <a16:creationId xmlns:a16="http://schemas.microsoft.com/office/drawing/2014/main" id="{6DB00FA5-7D5E-4902-A1EB-C36747293BE0}"/>
                </a:ext>
              </a:extLst>
            </p:cNvPr>
            <p:cNvSpPr txBox="1"/>
            <p:nvPr/>
          </p:nvSpPr>
          <p:spPr>
            <a:xfrm>
              <a:off x="5544554" y="3527134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13</a:t>
              </a:r>
            </a:p>
          </p:txBody>
        </p: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818DEDFE-3549-4DF5-B39B-F42217CBB31B}"/>
                </a:ext>
              </a:extLst>
            </p:cNvPr>
            <p:cNvSpPr txBox="1"/>
            <p:nvPr/>
          </p:nvSpPr>
          <p:spPr>
            <a:xfrm>
              <a:off x="5594429" y="2855823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19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7DABC1A6-C0B1-4B48-8A61-AF5ACDBAD8A0}"/>
                </a:ext>
              </a:extLst>
            </p:cNvPr>
            <p:cNvSpPr txBox="1"/>
            <p:nvPr/>
          </p:nvSpPr>
          <p:spPr>
            <a:xfrm>
              <a:off x="5077725" y="2375423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20</a:t>
              </a:r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CFBF441D-BE6B-49A4-8509-23AB156710E5}"/>
                </a:ext>
              </a:extLst>
            </p:cNvPr>
            <p:cNvSpPr txBox="1"/>
            <p:nvPr/>
          </p:nvSpPr>
          <p:spPr>
            <a:xfrm>
              <a:off x="6052474" y="2370377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18</a:t>
              </a:r>
            </a:p>
          </p:txBody>
        </p:sp>
        <p:sp>
          <p:nvSpPr>
            <p:cNvPr id="169" name="TextBox 168">
              <a:extLst>
                <a:ext uri="{FF2B5EF4-FFF2-40B4-BE49-F238E27FC236}">
                  <a16:creationId xmlns:a16="http://schemas.microsoft.com/office/drawing/2014/main" id="{67B77410-675B-44B4-A54D-0BF46562DCDD}"/>
                </a:ext>
              </a:extLst>
            </p:cNvPr>
            <p:cNvSpPr txBox="1"/>
            <p:nvPr/>
          </p:nvSpPr>
          <p:spPr>
            <a:xfrm>
              <a:off x="5563725" y="117904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22</a:t>
              </a:r>
            </a:p>
          </p:txBody>
        </p:sp>
        <p:sp>
          <p:nvSpPr>
            <p:cNvPr id="170" name="TextBox 169">
              <a:extLst>
                <a:ext uri="{FF2B5EF4-FFF2-40B4-BE49-F238E27FC236}">
                  <a16:creationId xmlns:a16="http://schemas.microsoft.com/office/drawing/2014/main" id="{7783B56B-6417-43A9-A1F6-A87DE7ED69D0}"/>
                </a:ext>
              </a:extLst>
            </p:cNvPr>
            <p:cNvSpPr txBox="1"/>
            <p:nvPr/>
          </p:nvSpPr>
          <p:spPr>
            <a:xfrm>
              <a:off x="5098225" y="734471"/>
              <a:ext cx="418704" cy="369332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23</a:t>
              </a:r>
            </a:p>
          </p:txBody>
        </p:sp>
        <p:sp>
          <p:nvSpPr>
            <p:cNvPr id="171" name="TextBox 170">
              <a:extLst>
                <a:ext uri="{FF2B5EF4-FFF2-40B4-BE49-F238E27FC236}">
                  <a16:creationId xmlns:a16="http://schemas.microsoft.com/office/drawing/2014/main" id="{A612E990-CFEF-4E66-91A1-E64D3DD0E254}"/>
                </a:ext>
              </a:extLst>
            </p:cNvPr>
            <p:cNvSpPr txBox="1"/>
            <p:nvPr/>
          </p:nvSpPr>
          <p:spPr>
            <a:xfrm>
              <a:off x="6019224" y="737889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21</a:t>
              </a:r>
            </a:p>
          </p:txBody>
        </p:sp>
        <p:sp>
          <p:nvSpPr>
            <p:cNvPr id="172" name="TextBox 171">
              <a:extLst>
                <a:ext uri="{FF2B5EF4-FFF2-40B4-BE49-F238E27FC236}">
                  <a16:creationId xmlns:a16="http://schemas.microsoft.com/office/drawing/2014/main" id="{CE8E1ADB-5133-434D-A9EB-4FD1312BFBA8}"/>
                </a:ext>
              </a:extLst>
            </p:cNvPr>
            <p:cNvSpPr txBox="1"/>
            <p:nvPr/>
          </p:nvSpPr>
          <p:spPr>
            <a:xfrm>
              <a:off x="7492945" y="3595001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27</a:t>
              </a:r>
            </a:p>
          </p:txBody>
        </p:sp>
        <p:sp>
          <p:nvSpPr>
            <p:cNvPr id="173" name="TextBox 172">
              <a:extLst>
                <a:ext uri="{FF2B5EF4-FFF2-40B4-BE49-F238E27FC236}">
                  <a16:creationId xmlns:a16="http://schemas.microsoft.com/office/drawing/2014/main" id="{9A0BD0C9-08FF-4E7D-9C59-B91A39F63FC9}"/>
                </a:ext>
              </a:extLst>
            </p:cNvPr>
            <p:cNvSpPr txBox="1"/>
            <p:nvPr/>
          </p:nvSpPr>
          <p:spPr>
            <a:xfrm>
              <a:off x="7001380" y="4019770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30</a:t>
              </a:r>
            </a:p>
          </p:txBody>
        </p:sp>
        <p:sp>
          <p:nvSpPr>
            <p:cNvPr id="174" name="TextBox 173">
              <a:extLst>
                <a:ext uri="{FF2B5EF4-FFF2-40B4-BE49-F238E27FC236}">
                  <a16:creationId xmlns:a16="http://schemas.microsoft.com/office/drawing/2014/main" id="{AA6CDF29-C09C-4DEF-A1F0-73F70C90E25E}"/>
                </a:ext>
              </a:extLst>
            </p:cNvPr>
            <p:cNvSpPr txBox="1"/>
            <p:nvPr/>
          </p:nvSpPr>
          <p:spPr>
            <a:xfrm>
              <a:off x="7502903" y="1950718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31</a:t>
              </a:r>
            </a:p>
          </p:txBody>
        </p:sp>
        <p:sp>
          <p:nvSpPr>
            <p:cNvPr id="175" name="TextBox 174">
              <a:extLst>
                <a:ext uri="{FF2B5EF4-FFF2-40B4-BE49-F238E27FC236}">
                  <a16:creationId xmlns:a16="http://schemas.microsoft.com/office/drawing/2014/main" id="{CBDB6383-C4F4-43C2-B67C-B76EC3EC99DC}"/>
                </a:ext>
              </a:extLst>
            </p:cNvPr>
            <p:cNvSpPr txBox="1"/>
            <p:nvPr/>
          </p:nvSpPr>
          <p:spPr>
            <a:xfrm>
              <a:off x="7500844" y="2845232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33</a:t>
              </a:r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074F184B-DD29-4039-A9BC-AF9471815317}"/>
                </a:ext>
              </a:extLst>
            </p:cNvPr>
            <p:cNvSpPr txBox="1"/>
            <p:nvPr/>
          </p:nvSpPr>
          <p:spPr>
            <a:xfrm>
              <a:off x="6993051" y="2377505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34</a:t>
              </a:r>
            </a:p>
          </p:txBody>
        </p:sp>
        <p:sp>
          <p:nvSpPr>
            <p:cNvPr id="177" name="TextBox 176">
              <a:extLst>
                <a:ext uri="{FF2B5EF4-FFF2-40B4-BE49-F238E27FC236}">
                  <a16:creationId xmlns:a16="http://schemas.microsoft.com/office/drawing/2014/main" id="{3B51339D-8A42-45C5-AD1F-AF1A66436FF1}"/>
                </a:ext>
              </a:extLst>
            </p:cNvPr>
            <p:cNvSpPr txBox="1"/>
            <p:nvPr/>
          </p:nvSpPr>
          <p:spPr>
            <a:xfrm>
              <a:off x="7492079" y="117904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36</a:t>
              </a:r>
            </a:p>
          </p:txBody>
        </p:sp>
        <p:sp>
          <p:nvSpPr>
            <p:cNvPr id="178" name="TextBox 177">
              <a:extLst>
                <a:ext uri="{FF2B5EF4-FFF2-40B4-BE49-F238E27FC236}">
                  <a16:creationId xmlns:a16="http://schemas.microsoft.com/office/drawing/2014/main" id="{D3A632D0-2689-4FDD-8744-CE6F6710802B}"/>
                </a:ext>
              </a:extLst>
            </p:cNvPr>
            <p:cNvSpPr txBox="1"/>
            <p:nvPr/>
          </p:nvSpPr>
          <p:spPr>
            <a:xfrm>
              <a:off x="7009676" y="737889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37</a:t>
              </a:r>
            </a:p>
          </p:txBody>
        </p:sp>
        <p:sp>
          <p:nvSpPr>
            <p:cNvPr id="184" name="Oval 183">
              <a:extLst>
                <a:ext uri="{FF2B5EF4-FFF2-40B4-BE49-F238E27FC236}">
                  <a16:creationId xmlns:a16="http://schemas.microsoft.com/office/drawing/2014/main" id="{96EABA39-60DB-435E-9BF7-A3CCACFDA11C}"/>
                </a:ext>
              </a:extLst>
            </p:cNvPr>
            <p:cNvSpPr/>
            <p:nvPr/>
          </p:nvSpPr>
          <p:spPr>
            <a:xfrm>
              <a:off x="3663148" y="405834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1</a:t>
              </a:r>
            </a:p>
          </p:txBody>
        </p:sp>
        <p:sp>
          <p:nvSpPr>
            <p:cNvPr id="186" name="Oval 185">
              <a:extLst>
                <a:ext uri="{FF2B5EF4-FFF2-40B4-BE49-F238E27FC236}">
                  <a16:creationId xmlns:a16="http://schemas.microsoft.com/office/drawing/2014/main" id="{72887BDE-EA63-4F08-97C8-F7C671DCBA27}"/>
                </a:ext>
              </a:extLst>
            </p:cNvPr>
            <p:cNvSpPr/>
            <p:nvPr/>
          </p:nvSpPr>
          <p:spPr>
            <a:xfrm>
              <a:off x="3660995" y="2396226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2</a:t>
              </a:r>
            </a:p>
          </p:txBody>
        </p:sp>
        <p:sp>
          <p:nvSpPr>
            <p:cNvPr id="187" name="Oval 186">
              <a:extLst>
                <a:ext uri="{FF2B5EF4-FFF2-40B4-BE49-F238E27FC236}">
                  <a16:creationId xmlns:a16="http://schemas.microsoft.com/office/drawing/2014/main" id="{B29E4C82-996E-4172-A866-FCCAB44E9AF7}"/>
                </a:ext>
              </a:extLst>
            </p:cNvPr>
            <p:cNvSpPr/>
            <p:nvPr/>
          </p:nvSpPr>
          <p:spPr>
            <a:xfrm>
              <a:off x="3620822" y="74984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3</a:t>
              </a:r>
            </a:p>
          </p:txBody>
        </p:sp>
        <p:sp>
          <p:nvSpPr>
            <p:cNvPr id="188" name="Oval 187">
              <a:extLst>
                <a:ext uri="{FF2B5EF4-FFF2-40B4-BE49-F238E27FC236}">
                  <a16:creationId xmlns:a16="http://schemas.microsoft.com/office/drawing/2014/main" id="{87FF070D-6504-44CF-9D00-9258709E7588}"/>
                </a:ext>
              </a:extLst>
            </p:cNvPr>
            <p:cNvSpPr/>
            <p:nvPr/>
          </p:nvSpPr>
          <p:spPr>
            <a:xfrm>
              <a:off x="5591196" y="4017691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5</a:t>
              </a:r>
            </a:p>
          </p:txBody>
        </p:sp>
        <p:sp>
          <p:nvSpPr>
            <p:cNvPr id="189" name="Oval 188">
              <a:extLst>
                <a:ext uri="{FF2B5EF4-FFF2-40B4-BE49-F238E27FC236}">
                  <a16:creationId xmlns:a16="http://schemas.microsoft.com/office/drawing/2014/main" id="{064B1978-11CF-4DB7-97B8-9627CA4F8BFA}"/>
                </a:ext>
              </a:extLst>
            </p:cNvPr>
            <p:cNvSpPr/>
            <p:nvPr/>
          </p:nvSpPr>
          <p:spPr>
            <a:xfrm>
              <a:off x="5640200" y="2388404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6</a:t>
              </a:r>
            </a:p>
          </p:txBody>
        </p:sp>
        <p:sp>
          <p:nvSpPr>
            <p:cNvPr id="190" name="Oval 189">
              <a:extLst>
                <a:ext uri="{FF2B5EF4-FFF2-40B4-BE49-F238E27FC236}">
                  <a16:creationId xmlns:a16="http://schemas.microsoft.com/office/drawing/2014/main" id="{1C892DB0-DAEF-4A01-B228-A8E4E30732AF}"/>
                </a:ext>
              </a:extLst>
            </p:cNvPr>
            <p:cNvSpPr/>
            <p:nvPr/>
          </p:nvSpPr>
          <p:spPr>
            <a:xfrm>
              <a:off x="5625513" y="762092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7</a:t>
              </a:r>
            </a:p>
          </p:txBody>
        </p:sp>
        <p:sp>
          <p:nvSpPr>
            <p:cNvPr id="191" name="Oval 190">
              <a:extLst>
                <a:ext uri="{FF2B5EF4-FFF2-40B4-BE49-F238E27FC236}">
                  <a16:creationId xmlns:a16="http://schemas.microsoft.com/office/drawing/2014/main" id="{5AFEA215-9824-46BE-A4AA-DE1900A33916}"/>
                </a:ext>
              </a:extLst>
            </p:cNvPr>
            <p:cNvSpPr/>
            <p:nvPr/>
          </p:nvSpPr>
          <p:spPr>
            <a:xfrm>
              <a:off x="7539323" y="4034856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9</a:t>
              </a:r>
            </a:p>
          </p:txBody>
        </p:sp>
        <p:sp>
          <p:nvSpPr>
            <p:cNvPr id="192" name="Oval 191">
              <a:extLst>
                <a:ext uri="{FF2B5EF4-FFF2-40B4-BE49-F238E27FC236}">
                  <a16:creationId xmlns:a16="http://schemas.microsoft.com/office/drawing/2014/main" id="{9C860D34-EBB0-4D56-8FF7-9FBFE0A99D9A}"/>
                </a:ext>
              </a:extLst>
            </p:cNvPr>
            <p:cNvSpPr/>
            <p:nvPr/>
          </p:nvSpPr>
          <p:spPr>
            <a:xfrm>
              <a:off x="7538452" y="240556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193" name="Oval 192">
              <a:extLst>
                <a:ext uri="{FF2B5EF4-FFF2-40B4-BE49-F238E27FC236}">
                  <a16:creationId xmlns:a16="http://schemas.microsoft.com/office/drawing/2014/main" id="{759C5F1D-C6E0-40F5-8793-7D6474780D4E}"/>
                </a:ext>
              </a:extLst>
            </p:cNvPr>
            <p:cNvSpPr/>
            <p:nvPr/>
          </p:nvSpPr>
          <p:spPr>
            <a:xfrm>
              <a:off x="7523765" y="779257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cxnSp>
          <p:nvCxnSpPr>
            <p:cNvPr id="108" name="Straight Connector 107">
              <a:extLst>
                <a:ext uri="{FF2B5EF4-FFF2-40B4-BE49-F238E27FC236}">
                  <a16:creationId xmlns:a16="http://schemas.microsoft.com/office/drawing/2014/main" id="{124C85AF-30D8-461D-AD4A-804E0DEFD867}"/>
                </a:ext>
              </a:extLst>
            </p:cNvPr>
            <p:cNvCxnSpPr/>
            <p:nvPr/>
          </p:nvCxnSpPr>
          <p:spPr>
            <a:xfrm>
              <a:off x="9112709" y="70209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9" name="Straight Connector 108">
              <a:extLst>
                <a:ext uri="{FF2B5EF4-FFF2-40B4-BE49-F238E27FC236}">
                  <a16:creationId xmlns:a16="http://schemas.microsoft.com/office/drawing/2014/main" id="{5A05CB65-E094-4564-8990-3C53C9D42B7F}"/>
                </a:ext>
              </a:extLst>
            </p:cNvPr>
            <p:cNvCxnSpPr/>
            <p:nvPr/>
          </p:nvCxnSpPr>
          <p:spPr>
            <a:xfrm>
              <a:off x="9112709" y="117037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0" name="Straight Connector 109">
              <a:extLst>
                <a:ext uri="{FF2B5EF4-FFF2-40B4-BE49-F238E27FC236}">
                  <a16:creationId xmlns:a16="http://schemas.microsoft.com/office/drawing/2014/main" id="{D2BA92C3-7269-48FA-A4AB-DF7B77E29245}"/>
                </a:ext>
              </a:extLst>
            </p:cNvPr>
            <p:cNvCxnSpPr/>
            <p:nvPr/>
          </p:nvCxnSpPr>
          <p:spPr>
            <a:xfrm>
              <a:off x="10013253" y="70209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1" name="Straight Connector 110">
              <a:extLst>
                <a:ext uri="{FF2B5EF4-FFF2-40B4-BE49-F238E27FC236}">
                  <a16:creationId xmlns:a16="http://schemas.microsoft.com/office/drawing/2014/main" id="{78D4C127-E87C-4B76-A97D-A5EE6DCC2431}"/>
                </a:ext>
              </a:extLst>
            </p:cNvPr>
            <p:cNvCxnSpPr/>
            <p:nvPr/>
          </p:nvCxnSpPr>
          <p:spPr>
            <a:xfrm>
              <a:off x="10029878" y="117037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2" name="Straight Connector 111">
              <a:extLst>
                <a:ext uri="{FF2B5EF4-FFF2-40B4-BE49-F238E27FC236}">
                  <a16:creationId xmlns:a16="http://schemas.microsoft.com/office/drawing/2014/main" id="{EDC909ED-8EF7-47F0-8675-F52EDF03304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45465" y="4693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3" name="Straight Connector 112">
              <a:extLst>
                <a:ext uri="{FF2B5EF4-FFF2-40B4-BE49-F238E27FC236}">
                  <a16:creationId xmlns:a16="http://schemas.microsoft.com/office/drawing/2014/main" id="{BFDB8870-2465-48D0-A188-584B4E293FC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780497" y="4693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4" name="Straight Connector 113">
              <a:extLst>
                <a:ext uri="{FF2B5EF4-FFF2-40B4-BE49-F238E27FC236}">
                  <a16:creationId xmlns:a16="http://schemas.microsoft.com/office/drawing/2014/main" id="{C538B8E8-AF43-42F6-83B4-51824C60B941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51007" y="140312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5" name="Straight Connector 114">
              <a:extLst>
                <a:ext uri="{FF2B5EF4-FFF2-40B4-BE49-F238E27FC236}">
                  <a16:creationId xmlns:a16="http://schemas.microsoft.com/office/drawing/2014/main" id="{F9674D6B-226D-457C-A06D-690A3900465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786039" y="140312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6" name="Straight Connector 115">
              <a:extLst>
                <a:ext uri="{FF2B5EF4-FFF2-40B4-BE49-F238E27FC236}">
                  <a16:creationId xmlns:a16="http://schemas.microsoft.com/office/drawing/2014/main" id="{7432FFF7-5898-432D-B352-52EC1EA703F3}"/>
                </a:ext>
              </a:extLst>
            </p:cNvPr>
            <p:cNvCxnSpPr/>
            <p:nvPr/>
          </p:nvCxnSpPr>
          <p:spPr>
            <a:xfrm>
              <a:off x="9112709" y="23701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7" name="Straight Connector 116">
              <a:extLst>
                <a:ext uri="{FF2B5EF4-FFF2-40B4-BE49-F238E27FC236}">
                  <a16:creationId xmlns:a16="http://schemas.microsoft.com/office/drawing/2014/main" id="{2C8D43CD-CFD1-4993-B1D2-9B42EEBAE293}"/>
                </a:ext>
              </a:extLst>
            </p:cNvPr>
            <p:cNvCxnSpPr/>
            <p:nvPr/>
          </p:nvCxnSpPr>
          <p:spPr>
            <a:xfrm>
              <a:off x="9112709" y="280520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8" name="Straight Connector 117">
              <a:extLst>
                <a:ext uri="{FF2B5EF4-FFF2-40B4-BE49-F238E27FC236}">
                  <a16:creationId xmlns:a16="http://schemas.microsoft.com/office/drawing/2014/main" id="{31E717CD-6FA0-493C-982F-31324AF3419F}"/>
                </a:ext>
              </a:extLst>
            </p:cNvPr>
            <p:cNvCxnSpPr/>
            <p:nvPr/>
          </p:nvCxnSpPr>
          <p:spPr>
            <a:xfrm>
              <a:off x="10046503" y="23701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9" name="Straight Connector 118">
              <a:extLst>
                <a:ext uri="{FF2B5EF4-FFF2-40B4-BE49-F238E27FC236}">
                  <a16:creationId xmlns:a16="http://schemas.microsoft.com/office/drawing/2014/main" id="{ABDC2B7F-43C8-4972-A9EA-C5E718283F64}"/>
                </a:ext>
              </a:extLst>
            </p:cNvPr>
            <p:cNvCxnSpPr/>
            <p:nvPr/>
          </p:nvCxnSpPr>
          <p:spPr>
            <a:xfrm>
              <a:off x="10063128" y="280520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0" name="Straight Connector 119">
              <a:extLst>
                <a:ext uri="{FF2B5EF4-FFF2-40B4-BE49-F238E27FC236}">
                  <a16:creationId xmlns:a16="http://schemas.microsoft.com/office/drawing/2014/main" id="{48794EC8-786C-4A3E-A84A-4D7D88341E1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45465" y="213741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1" name="Straight Connector 120">
              <a:extLst>
                <a:ext uri="{FF2B5EF4-FFF2-40B4-BE49-F238E27FC236}">
                  <a16:creationId xmlns:a16="http://schemas.microsoft.com/office/drawing/2014/main" id="{76F48D72-5D53-46A7-A65F-02FC8569653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13747" y="213741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2" name="Straight Connector 121">
              <a:extLst>
                <a:ext uri="{FF2B5EF4-FFF2-40B4-BE49-F238E27FC236}">
                  <a16:creationId xmlns:a16="http://schemas.microsoft.com/office/drawing/2014/main" id="{B855F01C-CE63-4805-BD6E-575A6B4A60D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51007" y="303795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3" name="Straight Connector 122">
              <a:extLst>
                <a:ext uri="{FF2B5EF4-FFF2-40B4-BE49-F238E27FC236}">
                  <a16:creationId xmlns:a16="http://schemas.microsoft.com/office/drawing/2014/main" id="{EA4116B8-50B8-4CDB-8F09-3074D991F01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19289" y="3037956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4" name="Straight Connector 123">
              <a:extLst>
                <a:ext uri="{FF2B5EF4-FFF2-40B4-BE49-F238E27FC236}">
                  <a16:creationId xmlns:a16="http://schemas.microsoft.com/office/drawing/2014/main" id="{092E0E91-90F6-4ED0-98C4-69F952348DD4}"/>
                </a:ext>
              </a:extLst>
            </p:cNvPr>
            <p:cNvCxnSpPr/>
            <p:nvPr/>
          </p:nvCxnSpPr>
          <p:spPr>
            <a:xfrm>
              <a:off x="9112709" y="398837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5" name="Straight Connector 124">
              <a:extLst>
                <a:ext uri="{FF2B5EF4-FFF2-40B4-BE49-F238E27FC236}">
                  <a16:creationId xmlns:a16="http://schemas.microsoft.com/office/drawing/2014/main" id="{99EB5F3A-26B2-4404-8224-A657B796CD18}"/>
                </a:ext>
              </a:extLst>
            </p:cNvPr>
            <p:cNvCxnSpPr/>
            <p:nvPr/>
          </p:nvCxnSpPr>
          <p:spPr>
            <a:xfrm>
              <a:off x="9112709" y="44400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6" name="Straight Connector 125">
              <a:extLst>
                <a:ext uri="{FF2B5EF4-FFF2-40B4-BE49-F238E27FC236}">
                  <a16:creationId xmlns:a16="http://schemas.microsoft.com/office/drawing/2014/main" id="{8A3CC793-914E-454A-B193-FC39F24A3E8E}"/>
                </a:ext>
              </a:extLst>
            </p:cNvPr>
            <p:cNvCxnSpPr/>
            <p:nvPr/>
          </p:nvCxnSpPr>
          <p:spPr>
            <a:xfrm>
              <a:off x="10029878" y="3988375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7" name="Straight Connector 126">
              <a:extLst>
                <a:ext uri="{FF2B5EF4-FFF2-40B4-BE49-F238E27FC236}">
                  <a16:creationId xmlns:a16="http://schemas.microsoft.com/office/drawing/2014/main" id="{7ABD25FD-C2DA-48E2-8D5C-5B735EB8B6DB}"/>
                </a:ext>
              </a:extLst>
            </p:cNvPr>
            <p:cNvCxnSpPr/>
            <p:nvPr/>
          </p:nvCxnSpPr>
          <p:spPr>
            <a:xfrm>
              <a:off x="10063128" y="44400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8" name="Straight Connector 127">
              <a:extLst>
                <a:ext uri="{FF2B5EF4-FFF2-40B4-BE49-F238E27FC236}">
                  <a16:creationId xmlns:a16="http://schemas.microsoft.com/office/drawing/2014/main" id="{20710458-2945-4DD0-8F8B-4EDF43CA27E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45465" y="375561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9" name="Straight Connector 128">
              <a:extLst>
                <a:ext uri="{FF2B5EF4-FFF2-40B4-BE49-F238E27FC236}">
                  <a16:creationId xmlns:a16="http://schemas.microsoft.com/office/drawing/2014/main" id="{2B5B6A28-D959-4BD0-BE14-40D965C4BC0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797122" y="375561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30" name="Straight Connector 129">
              <a:extLst>
                <a:ext uri="{FF2B5EF4-FFF2-40B4-BE49-F238E27FC236}">
                  <a16:creationId xmlns:a16="http://schemas.microsoft.com/office/drawing/2014/main" id="{26EB5E8F-A568-468B-8664-0FF0C52BEC5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51007" y="467278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31" name="Straight Connector 130">
              <a:extLst>
                <a:ext uri="{FF2B5EF4-FFF2-40B4-BE49-F238E27FC236}">
                  <a16:creationId xmlns:a16="http://schemas.microsoft.com/office/drawing/2014/main" id="{17F80F68-B92F-4E8F-BCF0-D1480641144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02664" y="467278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32" name="TextBox 131">
              <a:extLst>
                <a:ext uri="{FF2B5EF4-FFF2-40B4-BE49-F238E27FC236}">
                  <a16:creationId xmlns:a16="http://schemas.microsoft.com/office/drawing/2014/main" id="{A3AA098D-B346-4405-8466-F5EE9787CBF4}"/>
                </a:ext>
              </a:extLst>
            </p:cNvPr>
            <p:cNvSpPr txBox="1"/>
            <p:nvPr/>
          </p:nvSpPr>
          <p:spPr>
            <a:xfrm>
              <a:off x="9620197" y="3615443"/>
              <a:ext cx="393056" cy="338554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40</a:t>
              </a:r>
            </a:p>
          </p:txBody>
        </p: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EE3C4EB3-CD95-4A85-90A9-FFECC56A21EF}"/>
                </a:ext>
              </a:extLst>
            </p:cNvPr>
            <p:cNvSpPr txBox="1"/>
            <p:nvPr/>
          </p:nvSpPr>
          <p:spPr>
            <a:xfrm>
              <a:off x="9128632" y="4040212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42</a:t>
              </a:r>
            </a:p>
          </p:txBody>
        </p: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640CB60D-61C4-413C-91CA-EB3FAD1EA338}"/>
                </a:ext>
              </a:extLst>
            </p:cNvPr>
            <p:cNvSpPr txBox="1"/>
            <p:nvPr/>
          </p:nvSpPr>
          <p:spPr>
            <a:xfrm>
              <a:off x="9630155" y="1971160"/>
              <a:ext cx="393056" cy="338554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43</a:t>
              </a:r>
            </a:p>
          </p:txBody>
        </p: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13BB52D4-0D8C-422F-9B06-489A5DC54DEA}"/>
                </a:ext>
              </a:extLst>
            </p:cNvPr>
            <p:cNvSpPr txBox="1"/>
            <p:nvPr/>
          </p:nvSpPr>
          <p:spPr>
            <a:xfrm>
              <a:off x="9628096" y="286567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44</a:t>
              </a:r>
            </a:p>
          </p:txBody>
        </p:sp>
        <p:sp>
          <p:nvSpPr>
            <p:cNvPr id="136" name="TextBox 135">
              <a:extLst>
                <a:ext uri="{FF2B5EF4-FFF2-40B4-BE49-F238E27FC236}">
                  <a16:creationId xmlns:a16="http://schemas.microsoft.com/office/drawing/2014/main" id="{1CD6C4D2-21D6-47E4-BE33-A10C9B61DAA5}"/>
                </a:ext>
              </a:extLst>
            </p:cNvPr>
            <p:cNvSpPr txBox="1"/>
            <p:nvPr/>
          </p:nvSpPr>
          <p:spPr>
            <a:xfrm>
              <a:off x="9120303" y="2397947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45</a:t>
              </a:r>
            </a:p>
          </p:txBody>
        </p:sp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B7AD0D6B-4A67-4A06-9353-FF3FB482A952}"/>
                </a:ext>
              </a:extLst>
            </p:cNvPr>
            <p:cNvSpPr txBox="1"/>
            <p:nvPr/>
          </p:nvSpPr>
          <p:spPr>
            <a:xfrm>
              <a:off x="9619331" y="1199486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46</a:t>
              </a:r>
            </a:p>
          </p:txBody>
        </p:sp>
        <p:sp>
          <p:nvSpPr>
            <p:cNvPr id="138" name="TextBox 137">
              <a:extLst>
                <a:ext uri="{FF2B5EF4-FFF2-40B4-BE49-F238E27FC236}">
                  <a16:creationId xmlns:a16="http://schemas.microsoft.com/office/drawing/2014/main" id="{D48D65A4-9054-4161-B85D-5F19C82A7F82}"/>
                </a:ext>
              </a:extLst>
            </p:cNvPr>
            <p:cNvSpPr txBox="1"/>
            <p:nvPr/>
          </p:nvSpPr>
          <p:spPr>
            <a:xfrm>
              <a:off x="9136928" y="758331"/>
              <a:ext cx="418704" cy="369332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47</a:t>
              </a:r>
            </a:p>
          </p:txBody>
        </p:sp>
        <p:sp>
          <p:nvSpPr>
            <p:cNvPr id="139" name="Oval 138">
              <a:extLst>
                <a:ext uri="{FF2B5EF4-FFF2-40B4-BE49-F238E27FC236}">
                  <a16:creationId xmlns:a16="http://schemas.microsoft.com/office/drawing/2014/main" id="{CE51C28E-FF4E-48DB-A0F1-E9648E030662}"/>
                </a:ext>
              </a:extLst>
            </p:cNvPr>
            <p:cNvSpPr/>
            <p:nvPr/>
          </p:nvSpPr>
          <p:spPr>
            <a:xfrm>
              <a:off x="9666575" y="4055298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140" name="Oval 139">
              <a:extLst>
                <a:ext uri="{FF2B5EF4-FFF2-40B4-BE49-F238E27FC236}">
                  <a16:creationId xmlns:a16="http://schemas.microsoft.com/office/drawing/2014/main" id="{7353DBA7-C614-4CF1-AD83-52406F714210}"/>
                </a:ext>
              </a:extLst>
            </p:cNvPr>
            <p:cNvSpPr/>
            <p:nvPr/>
          </p:nvSpPr>
          <p:spPr>
            <a:xfrm>
              <a:off x="9665704" y="2426011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141" name="Oval 140">
              <a:extLst>
                <a:ext uri="{FF2B5EF4-FFF2-40B4-BE49-F238E27FC236}">
                  <a16:creationId xmlns:a16="http://schemas.microsoft.com/office/drawing/2014/main" id="{778D449F-42A3-4622-B29D-D88C0DB5B0CE}"/>
                </a:ext>
              </a:extLst>
            </p:cNvPr>
            <p:cNvSpPr/>
            <p:nvPr/>
          </p:nvSpPr>
          <p:spPr>
            <a:xfrm>
              <a:off x="9651017" y="799699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id="{BE3A421C-2CCE-4089-A9DB-AEFF4D8295F2}"/>
                </a:ext>
              </a:extLst>
            </p:cNvPr>
            <p:cNvCxnSpPr/>
            <p:nvPr/>
          </p:nvCxnSpPr>
          <p:spPr>
            <a:xfrm>
              <a:off x="3169586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3" name="Straight Connector 142">
              <a:extLst>
                <a:ext uri="{FF2B5EF4-FFF2-40B4-BE49-F238E27FC236}">
                  <a16:creationId xmlns:a16="http://schemas.microsoft.com/office/drawing/2014/main" id="{788E8D2E-B229-467F-8C8F-4E6B664C0C64}"/>
                </a:ext>
              </a:extLst>
            </p:cNvPr>
            <p:cNvCxnSpPr/>
            <p:nvPr/>
          </p:nvCxnSpPr>
          <p:spPr>
            <a:xfrm>
              <a:off x="3169586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4" name="Straight Connector 143">
              <a:extLst>
                <a:ext uri="{FF2B5EF4-FFF2-40B4-BE49-F238E27FC236}">
                  <a16:creationId xmlns:a16="http://schemas.microsoft.com/office/drawing/2014/main" id="{33C29008-C467-4996-A417-F6DD9E6B35B2}"/>
                </a:ext>
              </a:extLst>
            </p:cNvPr>
            <p:cNvCxnSpPr/>
            <p:nvPr/>
          </p:nvCxnSpPr>
          <p:spPr>
            <a:xfrm>
              <a:off x="4020255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5" name="Straight Connector 144">
              <a:extLst>
                <a:ext uri="{FF2B5EF4-FFF2-40B4-BE49-F238E27FC236}">
                  <a16:creationId xmlns:a16="http://schemas.microsoft.com/office/drawing/2014/main" id="{186984E7-7FD5-4A00-BEA2-7BB914F7E0A4}"/>
                </a:ext>
              </a:extLst>
            </p:cNvPr>
            <p:cNvCxnSpPr/>
            <p:nvPr/>
          </p:nvCxnSpPr>
          <p:spPr>
            <a:xfrm>
              <a:off x="4036880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6" name="Straight Connector 145">
              <a:extLst>
                <a:ext uri="{FF2B5EF4-FFF2-40B4-BE49-F238E27FC236}">
                  <a16:creationId xmlns:a16="http://schemas.microsoft.com/office/drawing/2014/main" id="{5149E415-ECE1-4E25-BD21-ED0AA48F1AD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40234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7" name="Straight Connector 146">
              <a:extLst>
                <a:ext uri="{FF2B5EF4-FFF2-40B4-BE49-F238E27FC236}">
                  <a16:creationId xmlns:a16="http://schemas.microsoft.com/office/drawing/2014/main" id="{2F3A57C2-2E4E-4BAF-9547-2A236599733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87499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8" name="Straight Connector 147">
              <a:extLst>
                <a:ext uri="{FF2B5EF4-FFF2-40B4-BE49-F238E27FC236}">
                  <a16:creationId xmlns:a16="http://schemas.microsoft.com/office/drawing/2014/main" id="{26CD9038-A50A-499D-A4C6-FD5268DAE85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40788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9" name="Straight Connector 148">
              <a:extLst>
                <a:ext uri="{FF2B5EF4-FFF2-40B4-BE49-F238E27FC236}">
                  <a16:creationId xmlns:a16="http://schemas.microsoft.com/office/drawing/2014/main" id="{DE6CCE13-1E33-42E4-9063-7FCA180361D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3793041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0" name="Straight Connector 149">
              <a:extLst>
                <a:ext uri="{FF2B5EF4-FFF2-40B4-BE49-F238E27FC236}">
                  <a16:creationId xmlns:a16="http://schemas.microsoft.com/office/drawing/2014/main" id="{81CC0C60-DFA9-4211-A999-2594FE6A2E06}"/>
                </a:ext>
              </a:extLst>
            </p:cNvPr>
            <p:cNvCxnSpPr/>
            <p:nvPr/>
          </p:nvCxnSpPr>
          <p:spPr>
            <a:xfrm>
              <a:off x="5100909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1" name="Straight Connector 150">
              <a:extLst>
                <a:ext uri="{FF2B5EF4-FFF2-40B4-BE49-F238E27FC236}">
                  <a16:creationId xmlns:a16="http://schemas.microsoft.com/office/drawing/2014/main" id="{2F04DF62-F8A6-4524-AE8B-70B48DB98B8B}"/>
                </a:ext>
              </a:extLst>
            </p:cNvPr>
            <p:cNvCxnSpPr/>
            <p:nvPr/>
          </p:nvCxnSpPr>
          <p:spPr>
            <a:xfrm>
              <a:off x="5100909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2" name="Straight Connector 151">
              <a:extLst>
                <a:ext uri="{FF2B5EF4-FFF2-40B4-BE49-F238E27FC236}">
                  <a16:creationId xmlns:a16="http://schemas.microsoft.com/office/drawing/2014/main" id="{1A365A5F-B37F-4453-A983-AAB7DB8DB51E}"/>
                </a:ext>
              </a:extLst>
            </p:cNvPr>
            <p:cNvCxnSpPr/>
            <p:nvPr/>
          </p:nvCxnSpPr>
          <p:spPr>
            <a:xfrm>
              <a:off x="5951578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3" name="Straight Connector 152">
              <a:extLst>
                <a:ext uri="{FF2B5EF4-FFF2-40B4-BE49-F238E27FC236}">
                  <a16:creationId xmlns:a16="http://schemas.microsoft.com/office/drawing/2014/main" id="{BDFED299-D66E-4553-8488-6D15A17E4DF3}"/>
                </a:ext>
              </a:extLst>
            </p:cNvPr>
            <p:cNvCxnSpPr/>
            <p:nvPr/>
          </p:nvCxnSpPr>
          <p:spPr>
            <a:xfrm>
              <a:off x="5951578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4" name="Straight Connector 153">
              <a:extLst>
                <a:ext uri="{FF2B5EF4-FFF2-40B4-BE49-F238E27FC236}">
                  <a16:creationId xmlns:a16="http://schemas.microsoft.com/office/drawing/2014/main" id="{E09357E0-A7C6-4A4C-A4B2-8D9F5349C30A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33665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5" name="Straight Connector 154">
              <a:extLst>
                <a:ext uri="{FF2B5EF4-FFF2-40B4-BE49-F238E27FC236}">
                  <a16:creationId xmlns:a16="http://schemas.microsoft.com/office/drawing/2014/main" id="{7FF274FE-71C9-4461-9D69-D52D5A7A119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1882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6" name="Straight Connector 155">
              <a:extLst>
                <a:ext uri="{FF2B5EF4-FFF2-40B4-BE49-F238E27FC236}">
                  <a16:creationId xmlns:a16="http://schemas.microsoft.com/office/drawing/2014/main" id="{6C5822AF-B3A9-4622-88DE-58EE59E9C00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339207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7" name="Straight Connector 156">
              <a:extLst>
                <a:ext uri="{FF2B5EF4-FFF2-40B4-BE49-F238E27FC236}">
                  <a16:creationId xmlns:a16="http://schemas.microsoft.com/office/drawing/2014/main" id="{CF0CEFA6-A26C-4DA4-B470-C38A640DB89C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572436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9" name="Straight Connector 158">
              <a:extLst>
                <a:ext uri="{FF2B5EF4-FFF2-40B4-BE49-F238E27FC236}">
                  <a16:creationId xmlns:a16="http://schemas.microsoft.com/office/drawing/2014/main" id="{A7ABFBFE-EA77-4011-B948-7D7AADB9A6FA}"/>
                </a:ext>
              </a:extLst>
            </p:cNvPr>
            <p:cNvCxnSpPr/>
            <p:nvPr/>
          </p:nvCxnSpPr>
          <p:spPr>
            <a:xfrm>
              <a:off x="7012829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79" name="Straight Connector 178">
              <a:extLst>
                <a:ext uri="{FF2B5EF4-FFF2-40B4-BE49-F238E27FC236}">
                  <a16:creationId xmlns:a16="http://schemas.microsoft.com/office/drawing/2014/main" id="{AAE7A159-A766-440E-965F-36050AC296DC}"/>
                </a:ext>
              </a:extLst>
            </p:cNvPr>
            <p:cNvCxnSpPr/>
            <p:nvPr/>
          </p:nvCxnSpPr>
          <p:spPr>
            <a:xfrm>
              <a:off x="7012829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0" name="Straight Connector 179">
              <a:extLst>
                <a:ext uri="{FF2B5EF4-FFF2-40B4-BE49-F238E27FC236}">
                  <a16:creationId xmlns:a16="http://schemas.microsoft.com/office/drawing/2014/main" id="{E48F8B96-4BDB-4B97-B3CE-797F0529E386}"/>
                </a:ext>
              </a:extLst>
            </p:cNvPr>
            <p:cNvCxnSpPr/>
            <p:nvPr/>
          </p:nvCxnSpPr>
          <p:spPr>
            <a:xfrm>
              <a:off x="7929998" y="5684728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1" name="Straight Connector 180">
              <a:extLst>
                <a:ext uri="{FF2B5EF4-FFF2-40B4-BE49-F238E27FC236}">
                  <a16:creationId xmlns:a16="http://schemas.microsoft.com/office/drawing/2014/main" id="{FF935E44-B342-4956-948A-BF40E2105DF4}"/>
                </a:ext>
              </a:extLst>
            </p:cNvPr>
            <p:cNvCxnSpPr/>
            <p:nvPr/>
          </p:nvCxnSpPr>
          <p:spPr>
            <a:xfrm>
              <a:off x="7963248" y="6136381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2" name="Straight Connector 181">
              <a:extLst>
                <a:ext uri="{FF2B5EF4-FFF2-40B4-BE49-F238E27FC236}">
                  <a16:creationId xmlns:a16="http://schemas.microsoft.com/office/drawing/2014/main" id="{4568C9BE-0895-48B5-B9BE-6925B8445BB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45585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3" name="Straight Connector 182">
              <a:extLst>
                <a:ext uri="{FF2B5EF4-FFF2-40B4-BE49-F238E27FC236}">
                  <a16:creationId xmlns:a16="http://schemas.microsoft.com/office/drawing/2014/main" id="{D216C800-90F7-4C93-954F-13B45129D34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697242" y="5451972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5" name="Straight Connector 184">
              <a:extLst>
                <a:ext uri="{FF2B5EF4-FFF2-40B4-BE49-F238E27FC236}">
                  <a16:creationId xmlns:a16="http://schemas.microsoft.com/office/drawing/2014/main" id="{9C325FDF-59AB-410D-9674-B2DAEE297FBB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251127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4" name="Straight Connector 193">
              <a:extLst>
                <a:ext uri="{FF2B5EF4-FFF2-40B4-BE49-F238E27FC236}">
                  <a16:creationId xmlns:a16="http://schemas.microsoft.com/office/drawing/2014/main" id="{8581D670-CDB4-4708-A253-80D799376A5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7702784" y="6369137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95" name="TextBox 194">
              <a:extLst>
                <a:ext uri="{FF2B5EF4-FFF2-40B4-BE49-F238E27FC236}">
                  <a16:creationId xmlns:a16="http://schemas.microsoft.com/office/drawing/2014/main" id="{1B12CE5A-4549-4C91-9C38-4221E6DC98B8}"/>
                </a:ext>
              </a:extLst>
            </p:cNvPr>
            <p:cNvSpPr txBox="1"/>
            <p:nvPr/>
          </p:nvSpPr>
          <p:spPr>
            <a:xfrm>
              <a:off x="3690520" y="5305345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0</a:t>
              </a:r>
            </a:p>
          </p:txBody>
        </p:sp>
        <p:sp>
          <p:nvSpPr>
            <p:cNvPr id="196" name="TextBox 195">
              <a:extLst>
                <a:ext uri="{FF2B5EF4-FFF2-40B4-BE49-F238E27FC236}">
                  <a16:creationId xmlns:a16="http://schemas.microsoft.com/office/drawing/2014/main" id="{3EB89B46-CDC4-4A72-95E7-9191BCFE489B}"/>
                </a:ext>
              </a:extLst>
            </p:cNvPr>
            <p:cNvSpPr txBox="1"/>
            <p:nvPr/>
          </p:nvSpPr>
          <p:spPr>
            <a:xfrm>
              <a:off x="4090061" y="5741354"/>
              <a:ext cx="301686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</a:t>
              </a:r>
            </a:p>
          </p:txBody>
        </p:sp>
        <p:sp>
          <p:nvSpPr>
            <p:cNvPr id="197" name="TextBox 196">
              <a:extLst>
                <a:ext uri="{FF2B5EF4-FFF2-40B4-BE49-F238E27FC236}">
                  <a16:creationId xmlns:a16="http://schemas.microsoft.com/office/drawing/2014/main" id="{4B017FF3-A7DA-45D9-B87B-2F345D15D162}"/>
                </a:ext>
              </a:extLst>
            </p:cNvPr>
            <p:cNvSpPr txBox="1"/>
            <p:nvPr/>
          </p:nvSpPr>
          <p:spPr>
            <a:xfrm>
              <a:off x="5158847" y="5740541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12</a:t>
              </a:r>
            </a:p>
          </p:txBody>
        </p:sp>
        <p:sp>
          <p:nvSpPr>
            <p:cNvPr id="198" name="TextBox 197">
              <a:extLst>
                <a:ext uri="{FF2B5EF4-FFF2-40B4-BE49-F238E27FC236}">
                  <a16:creationId xmlns:a16="http://schemas.microsoft.com/office/drawing/2014/main" id="{96CBF72C-F482-4629-8E77-C2AF75FA8BC1}"/>
                </a:ext>
              </a:extLst>
            </p:cNvPr>
            <p:cNvSpPr txBox="1"/>
            <p:nvPr/>
          </p:nvSpPr>
          <p:spPr>
            <a:xfrm>
              <a:off x="5996721" y="5733946"/>
              <a:ext cx="418704" cy="369332"/>
            </a:xfrm>
            <a:prstGeom prst="rect">
              <a:avLst/>
            </a:prstGeom>
            <a:solidFill>
              <a:srgbClr val="92D05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11</a:t>
              </a:r>
            </a:p>
          </p:txBody>
        </p:sp>
        <p:sp>
          <p:nvSpPr>
            <p:cNvPr id="199" name="TextBox 198">
              <a:extLst>
                <a:ext uri="{FF2B5EF4-FFF2-40B4-BE49-F238E27FC236}">
                  <a16:creationId xmlns:a16="http://schemas.microsoft.com/office/drawing/2014/main" id="{98B65AFC-BA32-4F01-BA83-FF5071A65102}"/>
                </a:ext>
              </a:extLst>
            </p:cNvPr>
            <p:cNvSpPr txBox="1"/>
            <p:nvPr/>
          </p:nvSpPr>
          <p:spPr>
            <a:xfrm>
              <a:off x="5571926" y="5243929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10</a:t>
              </a:r>
            </a:p>
          </p:txBody>
        </p:sp>
        <p:sp>
          <p:nvSpPr>
            <p:cNvPr id="200" name="TextBox 199">
              <a:extLst>
                <a:ext uri="{FF2B5EF4-FFF2-40B4-BE49-F238E27FC236}">
                  <a16:creationId xmlns:a16="http://schemas.microsoft.com/office/drawing/2014/main" id="{6FA18E57-1000-4208-B4B2-F3D0BB994AFD}"/>
                </a:ext>
              </a:extLst>
            </p:cNvPr>
            <p:cNvSpPr txBox="1"/>
            <p:nvPr/>
          </p:nvSpPr>
          <p:spPr>
            <a:xfrm>
              <a:off x="7520317" y="5311796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24</a:t>
              </a:r>
            </a:p>
          </p:txBody>
        </p:sp>
        <p:sp>
          <p:nvSpPr>
            <p:cNvPr id="201" name="TextBox 200">
              <a:extLst>
                <a:ext uri="{FF2B5EF4-FFF2-40B4-BE49-F238E27FC236}">
                  <a16:creationId xmlns:a16="http://schemas.microsoft.com/office/drawing/2014/main" id="{72CFEC80-9FDA-40BB-B0F5-B79C5567257B}"/>
                </a:ext>
              </a:extLst>
            </p:cNvPr>
            <p:cNvSpPr txBox="1"/>
            <p:nvPr/>
          </p:nvSpPr>
          <p:spPr>
            <a:xfrm>
              <a:off x="7028752" y="5736565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26</a:t>
              </a:r>
            </a:p>
          </p:txBody>
        </p:sp>
        <p:sp>
          <p:nvSpPr>
            <p:cNvPr id="202" name="Oval 201">
              <a:extLst>
                <a:ext uri="{FF2B5EF4-FFF2-40B4-BE49-F238E27FC236}">
                  <a16:creationId xmlns:a16="http://schemas.microsoft.com/office/drawing/2014/main" id="{79EB383E-36F4-415C-81D0-47E5E6E1129C}"/>
                </a:ext>
              </a:extLst>
            </p:cNvPr>
            <p:cNvSpPr/>
            <p:nvPr/>
          </p:nvSpPr>
          <p:spPr>
            <a:xfrm>
              <a:off x="3690520" y="5775144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0</a:t>
              </a:r>
            </a:p>
          </p:txBody>
        </p:sp>
        <p:sp>
          <p:nvSpPr>
            <p:cNvPr id="203" name="Oval 202">
              <a:extLst>
                <a:ext uri="{FF2B5EF4-FFF2-40B4-BE49-F238E27FC236}">
                  <a16:creationId xmlns:a16="http://schemas.microsoft.com/office/drawing/2014/main" id="{8526FFCB-F5D6-4C51-9CAE-3333EB46C574}"/>
                </a:ext>
              </a:extLst>
            </p:cNvPr>
            <p:cNvSpPr/>
            <p:nvPr/>
          </p:nvSpPr>
          <p:spPr>
            <a:xfrm>
              <a:off x="5618568" y="5734486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4</a:t>
              </a:r>
            </a:p>
          </p:txBody>
        </p:sp>
        <p:sp>
          <p:nvSpPr>
            <p:cNvPr id="204" name="Oval 203">
              <a:extLst>
                <a:ext uri="{FF2B5EF4-FFF2-40B4-BE49-F238E27FC236}">
                  <a16:creationId xmlns:a16="http://schemas.microsoft.com/office/drawing/2014/main" id="{B367B4D4-AFBA-4D61-804B-2A05AD121386}"/>
                </a:ext>
              </a:extLst>
            </p:cNvPr>
            <p:cNvSpPr/>
            <p:nvPr/>
          </p:nvSpPr>
          <p:spPr>
            <a:xfrm>
              <a:off x="7566695" y="5751651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>
                  <a:solidFill>
                    <a:schemeClr val="tx1"/>
                  </a:solidFill>
                </a:rPr>
                <a:t>8</a:t>
              </a:r>
            </a:p>
          </p:txBody>
        </p:sp>
        <p:cxnSp>
          <p:nvCxnSpPr>
            <p:cNvPr id="205" name="Straight Connector 204">
              <a:extLst>
                <a:ext uri="{FF2B5EF4-FFF2-40B4-BE49-F238E27FC236}">
                  <a16:creationId xmlns:a16="http://schemas.microsoft.com/office/drawing/2014/main" id="{D0B51E73-5B00-4BBA-8461-AAD9C61673B5}"/>
                </a:ext>
              </a:extLst>
            </p:cNvPr>
            <p:cNvCxnSpPr/>
            <p:nvPr/>
          </p:nvCxnSpPr>
          <p:spPr>
            <a:xfrm>
              <a:off x="9140081" y="570517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6" name="Straight Connector 205">
              <a:extLst>
                <a:ext uri="{FF2B5EF4-FFF2-40B4-BE49-F238E27FC236}">
                  <a16:creationId xmlns:a16="http://schemas.microsoft.com/office/drawing/2014/main" id="{09332D70-1CD0-491E-AB74-82F6DFE6B4C2}"/>
                </a:ext>
              </a:extLst>
            </p:cNvPr>
            <p:cNvCxnSpPr/>
            <p:nvPr/>
          </p:nvCxnSpPr>
          <p:spPr>
            <a:xfrm>
              <a:off x="9140081" y="615682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7" name="Straight Connector 206">
              <a:extLst>
                <a:ext uri="{FF2B5EF4-FFF2-40B4-BE49-F238E27FC236}">
                  <a16:creationId xmlns:a16="http://schemas.microsoft.com/office/drawing/2014/main" id="{D83D3FD0-32F8-47F3-88FA-0EF8F2EF98E3}"/>
                </a:ext>
              </a:extLst>
            </p:cNvPr>
            <p:cNvCxnSpPr/>
            <p:nvPr/>
          </p:nvCxnSpPr>
          <p:spPr>
            <a:xfrm>
              <a:off x="10057250" y="5705170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8" name="Straight Connector 207">
              <a:extLst>
                <a:ext uri="{FF2B5EF4-FFF2-40B4-BE49-F238E27FC236}">
                  <a16:creationId xmlns:a16="http://schemas.microsoft.com/office/drawing/2014/main" id="{580AA8F9-7FDE-49B9-A010-F9E20D5818F5}"/>
                </a:ext>
              </a:extLst>
            </p:cNvPr>
            <p:cNvCxnSpPr/>
            <p:nvPr/>
          </p:nvCxnSpPr>
          <p:spPr>
            <a:xfrm>
              <a:off x="10090500" y="6156823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9" name="Straight Connector 208">
              <a:extLst>
                <a:ext uri="{FF2B5EF4-FFF2-40B4-BE49-F238E27FC236}">
                  <a16:creationId xmlns:a16="http://schemas.microsoft.com/office/drawing/2014/main" id="{33E0B8B5-DE53-467F-BE21-36726B1EBC2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72837" y="54724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0" name="Straight Connector 209">
              <a:extLst>
                <a:ext uri="{FF2B5EF4-FFF2-40B4-BE49-F238E27FC236}">
                  <a16:creationId xmlns:a16="http://schemas.microsoft.com/office/drawing/2014/main" id="{A3292D51-E3A9-4317-9604-08AA3FF18D9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24494" y="5472414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1" name="Straight Connector 210">
              <a:extLst>
                <a:ext uri="{FF2B5EF4-FFF2-40B4-BE49-F238E27FC236}">
                  <a16:creationId xmlns:a16="http://schemas.microsoft.com/office/drawing/2014/main" id="{83B9C6AC-B09F-4E3D-A15A-2ED974C5BA7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378379" y="638957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2" name="Straight Connector 211">
              <a:extLst>
                <a:ext uri="{FF2B5EF4-FFF2-40B4-BE49-F238E27FC236}">
                  <a16:creationId xmlns:a16="http://schemas.microsoft.com/office/drawing/2014/main" id="{EF071A50-1C69-4EF6-BA4C-2A8A0938F539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9830036" y="6389579"/>
              <a:ext cx="465512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213" name="TextBox 212">
              <a:extLst>
                <a:ext uri="{FF2B5EF4-FFF2-40B4-BE49-F238E27FC236}">
                  <a16:creationId xmlns:a16="http://schemas.microsoft.com/office/drawing/2014/main" id="{BE9796ED-2E04-474A-8E1C-5A47D2C3ECBD}"/>
                </a:ext>
              </a:extLst>
            </p:cNvPr>
            <p:cNvSpPr txBox="1"/>
            <p:nvPr/>
          </p:nvSpPr>
          <p:spPr>
            <a:xfrm>
              <a:off x="9647569" y="5332238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38</a:t>
              </a:r>
            </a:p>
          </p:txBody>
        </p:sp>
        <p:sp>
          <p:nvSpPr>
            <p:cNvPr id="214" name="TextBox 213">
              <a:extLst>
                <a:ext uri="{FF2B5EF4-FFF2-40B4-BE49-F238E27FC236}">
                  <a16:creationId xmlns:a16="http://schemas.microsoft.com/office/drawing/2014/main" id="{DC833AD7-F811-4AC0-869B-0E2A5D0671F6}"/>
                </a:ext>
              </a:extLst>
            </p:cNvPr>
            <p:cNvSpPr txBox="1"/>
            <p:nvPr/>
          </p:nvSpPr>
          <p:spPr>
            <a:xfrm>
              <a:off x="9156004" y="5757007"/>
              <a:ext cx="418704" cy="369332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39</a:t>
              </a:r>
            </a:p>
          </p:txBody>
        </p:sp>
        <p:sp>
          <p:nvSpPr>
            <p:cNvPr id="215" name="Oval 214">
              <a:extLst>
                <a:ext uri="{FF2B5EF4-FFF2-40B4-BE49-F238E27FC236}">
                  <a16:creationId xmlns:a16="http://schemas.microsoft.com/office/drawing/2014/main" id="{90CFB9A1-8C5B-48D5-BD87-4D756F1854A9}"/>
                </a:ext>
              </a:extLst>
            </p:cNvPr>
            <p:cNvSpPr/>
            <p:nvPr/>
          </p:nvSpPr>
          <p:spPr>
            <a:xfrm>
              <a:off x="9693947" y="5772093"/>
              <a:ext cx="301752" cy="30175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>
                <a:solidFill>
                  <a:schemeClr val="tx1"/>
                </a:solidFill>
              </a:endParaRPr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03DF98ED-EC1E-48F6-988A-70FEF25B6BA3}"/>
                </a:ext>
              </a:extLst>
            </p:cNvPr>
            <p:cNvSpPr txBox="1"/>
            <p:nvPr/>
          </p:nvSpPr>
          <p:spPr>
            <a:xfrm>
              <a:off x="7513668" y="2434129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10</a:t>
              </a:r>
            </a:p>
          </p:txBody>
        </p:sp>
        <p:sp>
          <p:nvSpPr>
            <p:cNvPr id="216" name="TextBox 215">
              <a:extLst>
                <a:ext uri="{FF2B5EF4-FFF2-40B4-BE49-F238E27FC236}">
                  <a16:creationId xmlns:a16="http://schemas.microsoft.com/office/drawing/2014/main" id="{2661A735-57B8-4886-AEBF-CA3B2BD441C5}"/>
                </a:ext>
              </a:extLst>
            </p:cNvPr>
            <p:cNvSpPr txBox="1"/>
            <p:nvPr/>
          </p:nvSpPr>
          <p:spPr>
            <a:xfrm>
              <a:off x="7494061" y="802310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11</a:t>
              </a:r>
            </a:p>
          </p:txBody>
        </p:sp>
        <p:sp>
          <p:nvSpPr>
            <p:cNvPr id="217" name="TextBox 216">
              <a:extLst>
                <a:ext uri="{FF2B5EF4-FFF2-40B4-BE49-F238E27FC236}">
                  <a16:creationId xmlns:a16="http://schemas.microsoft.com/office/drawing/2014/main" id="{146449BF-740B-4A35-9524-E76648F8F336}"/>
                </a:ext>
              </a:extLst>
            </p:cNvPr>
            <p:cNvSpPr txBox="1"/>
            <p:nvPr/>
          </p:nvSpPr>
          <p:spPr>
            <a:xfrm>
              <a:off x="9657714" y="5783550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12</a:t>
              </a:r>
            </a:p>
          </p:txBody>
        </p:sp>
        <p:sp>
          <p:nvSpPr>
            <p:cNvPr id="218" name="TextBox 217">
              <a:extLst>
                <a:ext uri="{FF2B5EF4-FFF2-40B4-BE49-F238E27FC236}">
                  <a16:creationId xmlns:a16="http://schemas.microsoft.com/office/drawing/2014/main" id="{6593B89B-7400-470E-B7A3-D06B1F9F08C7}"/>
                </a:ext>
              </a:extLst>
            </p:cNvPr>
            <p:cNvSpPr txBox="1"/>
            <p:nvPr/>
          </p:nvSpPr>
          <p:spPr>
            <a:xfrm>
              <a:off x="9657714" y="4075448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13</a:t>
              </a:r>
            </a:p>
          </p:txBody>
        </p:sp>
        <p:sp>
          <p:nvSpPr>
            <p:cNvPr id="219" name="TextBox 218">
              <a:extLst>
                <a:ext uri="{FF2B5EF4-FFF2-40B4-BE49-F238E27FC236}">
                  <a16:creationId xmlns:a16="http://schemas.microsoft.com/office/drawing/2014/main" id="{37A1C2DE-BBE1-4F78-B8D5-193FD0B13276}"/>
                </a:ext>
              </a:extLst>
            </p:cNvPr>
            <p:cNvSpPr txBox="1"/>
            <p:nvPr/>
          </p:nvSpPr>
          <p:spPr>
            <a:xfrm>
              <a:off x="9657714" y="2431545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14</a:t>
              </a:r>
            </a:p>
          </p:txBody>
        </p:sp>
        <p:sp>
          <p:nvSpPr>
            <p:cNvPr id="220" name="TextBox 219">
              <a:extLst>
                <a:ext uri="{FF2B5EF4-FFF2-40B4-BE49-F238E27FC236}">
                  <a16:creationId xmlns:a16="http://schemas.microsoft.com/office/drawing/2014/main" id="{D031CE1C-8E99-454C-A9C7-DE25434AA1FD}"/>
                </a:ext>
              </a:extLst>
            </p:cNvPr>
            <p:cNvSpPr txBox="1"/>
            <p:nvPr/>
          </p:nvSpPr>
          <p:spPr>
            <a:xfrm>
              <a:off x="9634792" y="813824"/>
              <a:ext cx="36740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/>
                <a:t>15</a:t>
              </a:r>
            </a:p>
          </p:txBody>
        </p:sp>
        <p:sp>
          <p:nvSpPr>
            <p:cNvPr id="221" name="TextBox 220">
              <a:extLst>
                <a:ext uri="{FF2B5EF4-FFF2-40B4-BE49-F238E27FC236}">
                  <a16:creationId xmlns:a16="http://schemas.microsoft.com/office/drawing/2014/main" id="{D4AA9E25-5D5A-40BA-A074-83ED6A599A88}"/>
                </a:ext>
              </a:extLst>
            </p:cNvPr>
            <p:cNvSpPr txBox="1"/>
            <p:nvPr/>
          </p:nvSpPr>
          <p:spPr>
            <a:xfrm>
              <a:off x="5548896" y="4470372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15</a:t>
              </a:r>
            </a:p>
          </p:txBody>
        </p:sp>
        <p:sp>
          <p:nvSpPr>
            <p:cNvPr id="222" name="TextBox 221">
              <a:extLst>
                <a:ext uri="{FF2B5EF4-FFF2-40B4-BE49-F238E27FC236}">
                  <a16:creationId xmlns:a16="http://schemas.microsoft.com/office/drawing/2014/main" id="{3AC04311-6C85-41FC-839D-A4E7E9A50F96}"/>
                </a:ext>
              </a:extLst>
            </p:cNvPr>
            <p:cNvSpPr txBox="1"/>
            <p:nvPr/>
          </p:nvSpPr>
          <p:spPr>
            <a:xfrm>
              <a:off x="3669032" y="4454983"/>
              <a:ext cx="301686" cy="369332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/>
                <a:t>4</a:t>
              </a:r>
            </a:p>
          </p:txBody>
        </p:sp>
        <p:sp>
          <p:nvSpPr>
            <p:cNvPr id="223" name="TextBox 222">
              <a:extLst>
                <a:ext uri="{FF2B5EF4-FFF2-40B4-BE49-F238E27FC236}">
                  <a16:creationId xmlns:a16="http://schemas.microsoft.com/office/drawing/2014/main" id="{EC67C406-3473-483C-9B8B-75D4DCA952E9}"/>
                </a:ext>
              </a:extLst>
            </p:cNvPr>
            <p:cNvSpPr txBox="1"/>
            <p:nvPr/>
          </p:nvSpPr>
          <p:spPr>
            <a:xfrm>
              <a:off x="7971877" y="5747559"/>
              <a:ext cx="393056" cy="338554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25</a:t>
              </a:r>
            </a:p>
          </p:txBody>
        </p:sp>
        <p:sp>
          <p:nvSpPr>
            <p:cNvPr id="224" name="TextBox 223">
              <a:extLst>
                <a:ext uri="{FF2B5EF4-FFF2-40B4-BE49-F238E27FC236}">
                  <a16:creationId xmlns:a16="http://schemas.microsoft.com/office/drawing/2014/main" id="{1065E2EE-C344-4629-A677-84089041A29E}"/>
                </a:ext>
              </a:extLst>
            </p:cNvPr>
            <p:cNvSpPr txBox="1"/>
            <p:nvPr/>
          </p:nvSpPr>
          <p:spPr>
            <a:xfrm>
              <a:off x="7961131" y="4030810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28</a:t>
              </a:r>
            </a:p>
          </p:txBody>
        </p:sp>
        <p:sp>
          <p:nvSpPr>
            <p:cNvPr id="225" name="TextBox 224">
              <a:extLst>
                <a:ext uri="{FF2B5EF4-FFF2-40B4-BE49-F238E27FC236}">
                  <a16:creationId xmlns:a16="http://schemas.microsoft.com/office/drawing/2014/main" id="{AF204BDA-2A73-4F05-8DF3-8544788D6B3E}"/>
                </a:ext>
              </a:extLst>
            </p:cNvPr>
            <p:cNvSpPr txBox="1"/>
            <p:nvPr/>
          </p:nvSpPr>
          <p:spPr>
            <a:xfrm>
              <a:off x="7956449" y="2402391"/>
              <a:ext cx="393056" cy="338554"/>
            </a:xfrm>
            <a:prstGeom prst="rect">
              <a:avLst/>
            </a:prstGeom>
            <a:solidFill>
              <a:srgbClr val="FFFF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32</a:t>
              </a:r>
            </a:p>
          </p:txBody>
        </p:sp>
        <p:sp>
          <p:nvSpPr>
            <p:cNvPr id="226" name="TextBox 225">
              <a:extLst>
                <a:ext uri="{FF2B5EF4-FFF2-40B4-BE49-F238E27FC236}">
                  <a16:creationId xmlns:a16="http://schemas.microsoft.com/office/drawing/2014/main" id="{C387C7A3-82A7-4914-BD62-0DFC0FEB251D}"/>
                </a:ext>
              </a:extLst>
            </p:cNvPr>
            <p:cNvSpPr txBox="1"/>
            <p:nvPr/>
          </p:nvSpPr>
          <p:spPr>
            <a:xfrm>
              <a:off x="7927590" y="750196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35</a:t>
              </a:r>
            </a:p>
          </p:txBody>
        </p:sp>
        <p:sp>
          <p:nvSpPr>
            <p:cNvPr id="227" name="TextBox 226">
              <a:extLst>
                <a:ext uri="{FF2B5EF4-FFF2-40B4-BE49-F238E27FC236}">
                  <a16:creationId xmlns:a16="http://schemas.microsoft.com/office/drawing/2014/main" id="{24B2C312-6AE2-44AE-8A55-66676FEF4370}"/>
                </a:ext>
              </a:extLst>
            </p:cNvPr>
            <p:cNvSpPr txBox="1"/>
            <p:nvPr/>
          </p:nvSpPr>
          <p:spPr>
            <a:xfrm>
              <a:off x="9605593" y="4489979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41</a:t>
              </a:r>
            </a:p>
          </p:txBody>
        </p:sp>
        <p:sp>
          <p:nvSpPr>
            <p:cNvPr id="228" name="TextBox 227">
              <a:extLst>
                <a:ext uri="{FF2B5EF4-FFF2-40B4-BE49-F238E27FC236}">
                  <a16:creationId xmlns:a16="http://schemas.microsoft.com/office/drawing/2014/main" id="{D3BCAC53-632D-4A86-A5A0-F8F2B121B315}"/>
                </a:ext>
              </a:extLst>
            </p:cNvPr>
            <p:cNvSpPr txBox="1"/>
            <p:nvPr/>
          </p:nvSpPr>
          <p:spPr>
            <a:xfrm>
              <a:off x="7495716" y="4463434"/>
              <a:ext cx="393056" cy="338554"/>
            </a:xfrm>
            <a:prstGeom prst="rect">
              <a:avLst/>
            </a:prstGeom>
            <a:solidFill>
              <a:srgbClr val="FF0000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/>
                <a:t>29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0230098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Time7</a:t>
            </a: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580748E-8AE1-4B6E-ACC9-00903A56A71A}"/>
              </a:ext>
            </a:extLst>
          </p:cNvPr>
          <p:cNvCxnSpPr/>
          <p:nvPr/>
        </p:nvCxnSpPr>
        <p:spPr>
          <a:xfrm>
            <a:off x="3142214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F112203-54FA-4C99-B84C-6E56067C208F}"/>
              </a:ext>
            </a:extLst>
          </p:cNvPr>
          <p:cNvCxnSpPr/>
          <p:nvPr/>
        </p:nvCxnSpPr>
        <p:spPr>
          <a:xfrm>
            <a:off x="3142214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A78A43E-4020-48E6-80D2-3B5BD93CAFA1}"/>
              </a:ext>
            </a:extLst>
          </p:cNvPr>
          <p:cNvCxnSpPr/>
          <p:nvPr/>
        </p:nvCxnSpPr>
        <p:spPr>
          <a:xfrm>
            <a:off x="3992883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02B3C7B5-DB5B-4D93-881A-0DF13CDE2543}"/>
              </a:ext>
            </a:extLst>
          </p:cNvPr>
          <p:cNvCxnSpPr/>
          <p:nvPr/>
        </p:nvCxnSpPr>
        <p:spPr>
          <a:xfrm>
            <a:off x="4009508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424874C-3176-48F7-9A50-9A1E7178CD8F}"/>
              </a:ext>
            </a:extLst>
          </p:cNvPr>
          <p:cNvCxnSpPr>
            <a:cxnSpLocks/>
          </p:cNvCxnSpPr>
          <p:nvPr/>
        </p:nvCxnSpPr>
        <p:spPr>
          <a:xfrm rot="5400000">
            <a:off x="337497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1CBDCCAF-F864-4D26-8620-366AAE5D5AE5}"/>
              </a:ext>
            </a:extLst>
          </p:cNvPr>
          <p:cNvCxnSpPr>
            <a:cxnSpLocks/>
          </p:cNvCxnSpPr>
          <p:nvPr/>
        </p:nvCxnSpPr>
        <p:spPr>
          <a:xfrm rot="5400000">
            <a:off x="3760127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7DF56343-2E7E-4D05-83B2-643A8583D633}"/>
              </a:ext>
            </a:extLst>
          </p:cNvPr>
          <p:cNvCxnSpPr>
            <a:cxnSpLocks/>
          </p:cNvCxnSpPr>
          <p:nvPr/>
        </p:nvCxnSpPr>
        <p:spPr>
          <a:xfrm rot="5400000">
            <a:off x="338051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BDD89967-30F6-4F64-9F19-0B8137FE7937}"/>
              </a:ext>
            </a:extLst>
          </p:cNvPr>
          <p:cNvCxnSpPr>
            <a:cxnSpLocks/>
          </p:cNvCxnSpPr>
          <p:nvPr/>
        </p:nvCxnSpPr>
        <p:spPr>
          <a:xfrm rot="5400000">
            <a:off x="3765669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D0DCD742-59AC-4C3D-87DE-26E0B5344D4D}"/>
              </a:ext>
            </a:extLst>
          </p:cNvPr>
          <p:cNvCxnSpPr/>
          <p:nvPr/>
        </p:nvCxnSpPr>
        <p:spPr>
          <a:xfrm>
            <a:off x="3142214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36CF4AC9-0605-470A-966B-CFE61454A7F1}"/>
              </a:ext>
            </a:extLst>
          </p:cNvPr>
          <p:cNvCxnSpPr/>
          <p:nvPr/>
        </p:nvCxnSpPr>
        <p:spPr>
          <a:xfrm>
            <a:off x="3142214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E81DB01E-1872-4AD9-B557-5D9D57331ECA}"/>
              </a:ext>
            </a:extLst>
          </p:cNvPr>
          <p:cNvCxnSpPr/>
          <p:nvPr/>
        </p:nvCxnSpPr>
        <p:spPr>
          <a:xfrm>
            <a:off x="3992883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E9DAAF38-94CD-4B19-8BDD-BABB51B47D3C}"/>
              </a:ext>
            </a:extLst>
          </p:cNvPr>
          <p:cNvCxnSpPr/>
          <p:nvPr/>
        </p:nvCxnSpPr>
        <p:spPr>
          <a:xfrm>
            <a:off x="4009508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AB5A6611-5913-4F2B-AE2D-881B83D8484B}"/>
              </a:ext>
            </a:extLst>
          </p:cNvPr>
          <p:cNvCxnSpPr>
            <a:cxnSpLocks/>
          </p:cNvCxnSpPr>
          <p:nvPr/>
        </p:nvCxnSpPr>
        <p:spPr>
          <a:xfrm rot="5400000">
            <a:off x="337497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DC3FCE32-2153-463F-9BC6-6D2E25081212}"/>
              </a:ext>
            </a:extLst>
          </p:cNvPr>
          <p:cNvCxnSpPr>
            <a:cxnSpLocks/>
          </p:cNvCxnSpPr>
          <p:nvPr/>
        </p:nvCxnSpPr>
        <p:spPr>
          <a:xfrm rot="5400000">
            <a:off x="3760127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C920DA1C-BEAA-46C7-8EF3-0228F4A28D70}"/>
              </a:ext>
            </a:extLst>
          </p:cNvPr>
          <p:cNvCxnSpPr>
            <a:cxnSpLocks/>
          </p:cNvCxnSpPr>
          <p:nvPr/>
        </p:nvCxnSpPr>
        <p:spPr>
          <a:xfrm rot="5400000">
            <a:off x="338051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EDACD387-5977-4F14-86BA-454D83771590}"/>
              </a:ext>
            </a:extLst>
          </p:cNvPr>
          <p:cNvCxnSpPr>
            <a:cxnSpLocks/>
          </p:cNvCxnSpPr>
          <p:nvPr/>
        </p:nvCxnSpPr>
        <p:spPr>
          <a:xfrm rot="5400000">
            <a:off x="3765669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DD0B62D1-F4E3-4E35-B33A-6E1BAB98BF7A}"/>
              </a:ext>
            </a:extLst>
          </p:cNvPr>
          <p:cNvCxnSpPr/>
          <p:nvPr/>
        </p:nvCxnSpPr>
        <p:spPr>
          <a:xfrm>
            <a:off x="3142214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08E60B03-981E-4939-9D94-50C161DD8AA7}"/>
              </a:ext>
            </a:extLst>
          </p:cNvPr>
          <p:cNvCxnSpPr/>
          <p:nvPr/>
        </p:nvCxnSpPr>
        <p:spPr>
          <a:xfrm>
            <a:off x="3142214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A58859B7-005B-46F9-B728-4AB3E8B09DB8}"/>
              </a:ext>
            </a:extLst>
          </p:cNvPr>
          <p:cNvCxnSpPr/>
          <p:nvPr/>
        </p:nvCxnSpPr>
        <p:spPr>
          <a:xfrm>
            <a:off x="3992883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FBB3457-2E13-477E-BC0E-3D29D8EEE338}"/>
              </a:ext>
            </a:extLst>
          </p:cNvPr>
          <p:cNvCxnSpPr/>
          <p:nvPr/>
        </p:nvCxnSpPr>
        <p:spPr>
          <a:xfrm>
            <a:off x="4009508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5821CE01-C8F9-4753-B58E-5C781B551F03}"/>
              </a:ext>
            </a:extLst>
          </p:cNvPr>
          <p:cNvCxnSpPr>
            <a:cxnSpLocks/>
          </p:cNvCxnSpPr>
          <p:nvPr/>
        </p:nvCxnSpPr>
        <p:spPr>
          <a:xfrm rot="5400000">
            <a:off x="33749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2B9FEAD7-1A62-4660-A31C-D60010E00E01}"/>
              </a:ext>
            </a:extLst>
          </p:cNvPr>
          <p:cNvCxnSpPr>
            <a:cxnSpLocks/>
          </p:cNvCxnSpPr>
          <p:nvPr/>
        </p:nvCxnSpPr>
        <p:spPr>
          <a:xfrm rot="5400000">
            <a:off x="3760127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0BB80D3A-D26D-4F52-AFEE-5F177ECE3368}"/>
              </a:ext>
            </a:extLst>
          </p:cNvPr>
          <p:cNvCxnSpPr>
            <a:cxnSpLocks/>
          </p:cNvCxnSpPr>
          <p:nvPr/>
        </p:nvCxnSpPr>
        <p:spPr>
          <a:xfrm rot="5400000">
            <a:off x="33805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80DE78F-EE46-4D28-99B2-EC54DC575066}"/>
              </a:ext>
            </a:extLst>
          </p:cNvPr>
          <p:cNvCxnSpPr>
            <a:cxnSpLocks/>
          </p:cNvCxnSpPr>
          <p:nvPr/>
        </p:nvCxnSpPr>
        <p:spPr>
          <a:xfrm rot="5400000">
            <a:off x="3765669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F6095E0E-C099-4587-A4A9-6FA00222F9E0}"/>
              </a:ext>
            </a:extLst>
          </p:cNvPr>
          <p:cNvCxnSpPr/>
          <p:nvPr/>
        </p:nvCxnSpPr>
        <p:spPr>
          <a:xfrm>
            <a:off x="507353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21CD2C4C-B81B-4D25-BD7D-64F98680A4E8}"/>
              </a:ext>
            </a:extLst>
          </p:cNvPr>
          <p:cNvCxnSpPr/>
          <p:nvPr/>
        </p:nvCxnSpPr>
        <p:spPr>
          <a:xfrm>
            <a:off x="507353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60160A1C-452E-45CE-8A23-A240BD212543}"/>
              </a:ext>
            </a:extLst>
          </p:cNvPr>
          <p:cNvCxnSpPr/>
          <p:nvPr/>
        </p:nvCxnSpPr>
        <p:spPr>
          <a:xfrm>
            <a:off x="5957456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89E95D04-2B8A-47E3-8D70-034662126901}"/>
              </a:ext>
            </a:extLst>
          </p:cNvPr>
          <p:cNvCxnSpPr/>
          <p:nvPr/>
        </p:nvCxnSpPr>
        <p:spPr>
          <a:xfrm>
            <a:off x="5974081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6DFFCA19-F0B3-400D-999F-271AA8122763}"/>
              </a:ext>
            </a:extLst>
          </p:cNvPr>
          <p:cNvCxnSpPr>
            <a:cxnSpLocks/>
          </p:cNvCxnSpPr>
          <p:nvPr/>
        </p:nvCxnSpPr>
        <p:spPr>
          <a:xfrm rot="5400000">
            <a:off x="530629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CCA81AE2-9098-4C70-9129-A93B0CCCA5FB}"/>
              </a:ext>
            </a:extLst>
          </p:cNvPr>
          <p:cNvCxnSpPr>
            <a:cxnSpLocks/>
          </p:cNvCxnSpPr>
          <p:nvPr/>
        </p:nvCxnSpPr>
        <p:spPr>
          <a:xfrm rot="5400000">
            <a:off x="572470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6F5C8F2-1506-465C-A497-2D3BF1A56C00}"/>
              </a:ext>
            </a:extLst>
          </p:cNvPr>
          <p:cNvCxnSpPr>
            <a:cxnSpLocks/>
          </p:cNvCxnSpPr>
          <p:nvPr/>
        </p:nvCxnSpPr>
        <p:spPr>
          <a:xfrm rot="5400000">
            <a:off x="531183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65A43408-A37D-4B1C-B9BF-4BA91192E31B}"/>
              </a:ext>
            </a:extLst>
          </p:cNvPr>
          <p:cNvCxnSpPr>
            <a:cxnSpLocks/>
          </p:cNvCxnSpPr>
          <p:nvPr/>
        </p:nvCxnSpPr>
        <p:spPr>
          <a:xfrm rot="5400000">
            <a:off x="573024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19783E1F-FE2D-410F-85BF-38562BF54326}"/>
              </a:ext>
            </a:extLst>
          </p:cNvPr>
          <p:cNvCxnSpPr/>
          <p:nvPr/>
        </p:nvCxnSpPr>
        <p:spPr>
          <a:xfrm>
            <a:off x="507353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518C617C-77AE-41B1-B280-57EC1E10CA02}"/>
              </a:ext>
            </a:extLst>
          </p:cNvPr>
          <p:cNvCxnSpPr/>
          <p:nvPr/>
        </p:nvCxnSpPr>
        <p:spPr>
          <a:xfrm>
            <a:off x="507353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4E2A083-1732-4A39-A2FD-8806A4122FDF}"/>
              </a:ext>
            </a:extLst>
          </p:cNvPr>
          <p:cNvCxnSpPr/>
          <p:nvPr/>
        </p:nvCxnSpPr>
        <p:spPr>
          <a:xfrm>
            <a:off x="5990706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97029761-A6A2-4F27-A0BD-00FDB48ACD4B}"/>
              </a:ext>
            </a:extLst>
          </p:cNvPr>
          <p:cNvCxnSpPr/>
          <p:nvPr/>
        </p:nvCxnSpPr>
        <p:spPr>
          <a:xfrm>
            <a:off x="599070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10FA597F-C70C-47E0-9BC2-5D724DA25E9F}"/>
              </a:ext>
            </a:extLst>
          </p:cNvPr>
          <p:cNvCxnSpPr>
            <a:cxnSpLocks/>
          </p:cNvCxnSpPr>
          <p:nvPr/>
        </p:nvCxnSpPr>
        <p:spPr>
          <a:xfrm rot="5400000">
            <a:off x="530629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CAAC6453-9D37-4C7D-9773-95AA7772860B}"/>
              </a:ext>
            </a:extLst>
          </p:cNvPr>
          <p:cNvCxnSpPr>
            <a:cxnSpLocks/>
          </p:cNvCxnSpPr>
          <p:nvPr/>
        </p:nvCxnSpPr>
        <p:spPr>
          <a:xfrm rot="5400000">
            <a:off x="575795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ED96F827-A090-475B-B000-9CACC6493A8B}"/>
              </a:ext>
            </a:extLst>
          </p:cNvPr>
          <p:cNvCxnSpPr>
            <a:cxnSpLocks/>
          </p:cNvCxnSpPr>
          <p:nvPr/>
        </p:nvCxnSpPr>
        <p:spPr>
          <a:xfrm rot="5400000">
            <a:off x="531183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724810BC-DD1E-452E-AA48-48E7F45A4C31}"/>
              </a:ext>
            </a:extLst>
          </p:cNvPr>
          <p:cNvCxnSpPr>
            <a:cxnSpLocks/>
          </p:cNvCxnSpPr>
          <p:nvPr/>
        </p:nvCxnSpPr>
        <p:spPr>
          <a:xfrm rot="5400000">
            <a:off x="576349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C33C9A09-AD4B-45A3-B25C-B8648BD16808}"/>
              </a:ext>
            </a:extLst>
          </p:cNvPr>
          <p:cNvCxnSpPr/>
          <p:nvPr/>
        </p:nvCxnSpPr>
        <p:spPr>
          <a:xfrm>
            <a:off x="507353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18D5C963-CA1D-46F3-9218-D6E6224C02CD}"/>
              </a:ext>
            </a:extLst>
          </p:cNvPr>
          <p:cNvCxnSpPr/>
          <p:nvPr/>
        </p:nvCxnSpPr>
        <p:spPr>
          <a:xfrm>
            <a:off x="507353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3A4E0D9F-0608-436A-91B3-8BDBE4632662}"/>
              </a:ext>
            </a:extLst>
          </p:cNvPr>
          <p:cNvCxnSpPr/>
          <p:nvPr/>
        </p:nvCxnSpPr>
        <p:spPr>
          <a:xfrm>
            <a:off x="592420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AE0ADFF4-74E3-41F5-8D13-A6C25252ECB3}"/>
              </a:ext>
            </a:extLst>
          </p:cNvPr>
          <p:cNvCxnSpPr/>
          <p:nvPr/>
        </p:nvCxnSpPr>
        <p:spPr>
          <a:xfrm>
            <a:off x="592420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CAB31D24-A65A-468D-8B6A-B720124EFDEC}"/>
              </a:ext>
            </a:extLst>
          </p:cNvPr>
          <p:cNvCxnSpPr>
            <a:cxnSpLocks/>
          </p:cNvCxnSpPr>
          <p:nvPr/>
        </p:nvCxnSpPr>
        <p:spPr>
          <a:xfrm rot="5400000">
            <a:off x="530629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3FE77239-A2F0-4BF3-A611-ABABAE31FB66}"/>
              </a:ext>
            </a:extLst>
          </p:cNvPr>
          <p:cNvCxnSpPr>
            <a:cxnSpLocks/>
          </p:cNvCxnSpPr>
          <p:nvPr/>
        </p:nvCxnSpPr>
        <p:spPr>
          <a:xfrm rot="5400000">
            <a:off x="569145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8E91C4BE-C27D-4043-8323-0AFD22C06F94}"/>
              </a:ext>
            </a:extLst>
          </p:cNvPr>
          <p:cNvCxnSpPr>
            <a:cxnSpLocks/>
          </p:cNvCxnSpPr>
          <p:nvPr/>
        </p:nvCxnSpPr>
        <p:spPr>
          <a:xfrm rot="5400000">
            <a:off x="531183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1DB96B3B-B700-4F0E-A08C-AAA7C24E520A}"/>
              </a:ext>
            </a:extLst>
          </p:cNvPr>
          <p:cNvCxnSpPr>
            <a:cxnSpLocks/>
          </p:cNvCxnSpPr>
          <p:nvPr/>
        </p:nvCxnSpPr>
        <p:spPr>
          <a:xfrm rot="5400000">
            <a:off x="569699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C84105DE-3747-4FB3-9FA7-B9789C63C76A}"/>
              </a:ext>
            </a:extLst>
          </p:cNvPr>
          <p:cNvCxnSpPr/>
          <p:nvPr/>
        </p:nvCxnSpPr>
        <p:spPr>
          <a:xfrm>
            <a:off x="698545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9F45617C-5346-444A-BEA0-58650CB59E8F}"/>
              </a:ext>
            </a:extLst>
          </p:cNvPr>
          <p:cNvCxnSpPr/>
          <p:nvPr/>
        </p:nvCxnSpPr>
        <p:spPr>
          <a:xfrm>
            <a:off x="698545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974F6906-D799-4D21-8472-FE8123027884}"/>
              </a:ext>
            </a:extLst>
          </p:cNvPr>
          <p:cNvCxnSpPr/>
          <p:nvPr/>
        </p:nvCxnSpPr>
        <p:spPr>
          <a:xfrm>
            <a:off x="7886001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938EC8C4-4D1C-4197-8BE3-334EC8E74502}"/>
              </a:ext>
            </a:extLst>
          </p:cNvPr>
          <p:cNvCxnSpPr/>
          <p:nvPr/>
        </p:nvCxnSpPr>
        <p:spPr>
          <a:xfrm>
            <a:off x="7902626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3" name="Straight Connector 92">
            <a:extLst>
              <a:ext uri="{FF2B5EF4-FFF2-40B4-BE49-F238E27FC236}">
                <a16:creationId xmlns:a16="http://schemas.microsoft.com/office/drawing/2014/main" id="{6D8DECE3-CB7E-44AF-B1DD-09A6DD29FF78}"/>
              </a:ext>
            </a:extLst>
          </p:cNvPr>
          <p:cNvCxnSpPr>
            <a:cxnSpLocks/>
          </p:cNvCxnSpPr>
          <p:nvPr/>
        </p:nvCxnSpPr>
        <p:spPr>
          <a:xfrm rot="5400000">
            <a:off x="721821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2AD69DE2-AF90-48E0-BCEC-0E62003D0BCD}"/>
              </a:ext>
            </a:extLst>
          </p:cNvPr>
          <p:cNvCxnSpPr>
            <a:cxnSpLocks/>
          </p:cNvCxnSpPr>
          <p:nvPr/>
        </p:nvCxnSpPr>
        <p:spPr>
          <a:xfrm rot="5400000">
            <a:off x="7653245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A332533D-2B1A-4B65-953A-0499D1CFB9CF}"/>
              </a:ext>
            </a:extLst>
          </p:cNvPr>
          <p:cNvCxnSpPr>
            <a:cxnSpLocks/>
          </p:cNvCxnSpPr>
          <p:nvPr/>
        </p:nvCxnSpPr>
        <p:spPr>
          <a:xfrm rot="5400000">
            <a:off x="722375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D81ED9B9-E71A-4E2A-B6FF-C36553261640}"/>
              </a:ext>
            </a:extLst>
          </p:cNvPr>
          <p:cNvCxnSpPr>
            <a:cxnSpLocks/>
          </p:cNvCxnSpPr>
          <p:nvPr/>
        </p:nvCxnSpPr>
        <p:spPr>
          <a:xfrm rot="5400000">
            <a:off x="7658787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51086736-5F69-434F-A141-616453730466}"/>
              </a:ext>
            </a:extLst>
          </p:cNvPr>
          <p:cNvCxnSpPr/>
          <p:nvPr/>
        </p:nvCxnSpPr>
        <p:spPr>
          <a:xfrm>
            <a:off x="698545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D120BB95-491A-430E-A90F-893681D60B58}"/>
              </a:ext>
            </a:extLst>
          </p:cNvPr>
          <p:cNvCxnSpPr/>
          <p:nvPr/>
        </p:nvCxnSpPr>
        <p:spPr>
          <a:xfrm>
            <a:off x="698545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4B359A20-5EFE-4D31-AA1E-46FF09B68D4C}"/>
              </a:ext>
            </a:extLst>
          </p:cNvPr>
          <p:cNvCxnSpPr/>
          <p:nvPr/>
        </p:nvCxnSpPr>
        <p:spPr>
          <a:xfrm>
            <a:off x="7919251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EF1DAB11-96FD-4118-A413-F9EA204B6501}"/>
              </a:ext>
            </a:extLst>
          </p:cNvPr>
          <p:cNvCxnSpPr/>
          <p:nvPr/>
        </p:nvCxnSpPr>
        <p:spPr>
          <a:xfrm>
            <a:off x="793587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14A300C5-72C6-49F5-A61B-802C8E102D2C}"/>
              </a:ext>
            </a:extLst>
          </p:cNvPr>
          <p:cNvCxnSpPr>
            <a:cxnSpLocks/>
          </p:cNvCxnSpPr>
          <p:nvPr/>
        </p:nvCxnSpPr>
        <p:spPr>
          <a:xfrm rot="5400000">
            <a:off x="721821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AC3C97C9-5C71-4A11-AA0B-9FED9A820381}"/>
              </a:ext>
            </a:extLst>
          </p:cNvPr>
          <p:cNvCxnSpPr>
            <a:cxnSpLocks/>
          </p:cNvCxnSpPr>
          <p:nvPr/>
        </p:nvCxnSpPr>
        <p:spPr>
          <a:xfrm rot="5400000">
            <a:off x="7686495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A1E8E120-7E1D-4948-97E8-5BC66A18FF3B}"/>
              </a:ext>
            </a:extLst>
          </p:cNvPr>
          <p:cNvCxnSpPr>
            <a:cxnSpLocks/>
          </p:cNvCxnSpPr>
          <p:nvPr/>
        </p:nvCxnSpPr>
        <p:spPr>
          <a:xfrm rot="5400000">
            <a:off x="722375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CDAF9D8D-2746-4010-A282-27960DEE1E53}"/>
              </a:ext>
            </a:extLst>
          </p:cNvPr>
          <p:cNvCxnSpPr>
            <a:cxnSpLocks/>
          </p:cNvCxnSpPr>
          <p:nvPr/>
        </p:nvCxnSpPr>
        <p:spPr>
          <a:xfrm rot="5400000">
            <a:off x="7692037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B495837F-D8E8-4A7E-9F4B-C3C2E39E1EEE}"/>
              </a:ext>
            </a:extLst>
          </p:cNvPr>
          <p:cNvCxnSpPr/>
          <p:nvPr/>
        </p:nvCxnSpPr>
        <p:spPr>
          <a:xfrm>
            <a:off x="698545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EEAABAC6-AAB1-48C1-AD11-5192326006B2}"/>
              </a:ext>
            </a:extLst>
          </p:cNvPr>
          <p:cNvCxnSpPr/>
          <p:nvPr/>
        </p:nvCxnSpPr>
        <p:spPr>
          <a:xfrm>
            <a:off x="698545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2285D162-DF13-4548-A0B4-00990FC1D75D}"/>
              </a:ext>
            </a:extLst>
          </p:cNvPr>
          <p:cNvCxnSpPr/>
          <p:nvPr/>
        </p:nvCxnSpPr>
        <p:spPr>
          <a:xfrm>
            <a:off x="790262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804C98D7-0C45-4A1F-AE93-5CD0C970D37E}"/>
              </a:ext>
            </a:extLst>
          </p:cNvPr>
          <p:cNvCxnSpPr/>
          <p:nvPr/>
        </p:nvCxnSpPr>
        <p:spPr>
          <a:xfrm>
            <a:off x="793587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A7071FB7-6940-405E-A4B4-3E174EF0477D}"/>
              </a:ext>
            </a:extLst>
          </p:cNvPr>
          <p:cNvCxnSpPr>
            <a:cxnSpLocks/>
          </p:cNvCxnSpPr>
          <p:nvPr/>
        </p:nvCxnSpPr>
        <p:spPr>
          <a:xfrm rot="5400000">
            <a:off x="721821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FE04CA1E-F514-4808-8BE6-136600418CDD}"/>
              </a:ext>
            </a:extLst>
          </p:cNvPr>
          <p:cNvCxnSpPr>
            <a:cxnSpLocks/>
          </p:cNvCxnSpPr>
          <p:nvPr/>
        </p:nvCxnSpPr>
        <p:spPr>
          <a:xfrm rot="5400000">
            <a:off x="76698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B114BE38-CBF4-4BF8-A92F-1FC6AD7684AE}"/>
              </a:ext>
            </a:extLst>
          </p:cNvPr>
          <p:cNvCxnSpPr>
            <a:cxnSpLocks/>
          </p:cNvCxnSpPr>
          <p:nvPr/>
        </p:nvCxnSpPr>
        <p:spPr>
          <a:xfrm rot="5400000">
            <a:off x="722375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A0247A50-67B3-4DAA-AC68-6D67A98B811E}"/>
              </a:ext>
            </a:extLst>
          </p:cNvPr>
          <p:cNvCxnSpPr>
            <a:cxnSpLocks/>
          </p:cNvCxnSpPr>
          <p:nvPr/>
        </p:nvCxnSpPr>
        <p:spPr>
          <a:xfrm rot="5400000">
            <a:off x="76754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EB30E4E6-BD46-488D-A9D1-A4A2AB525AE1}"/>
              </a:ext>
            </a:extLst>
          </p:cNvPr>
          <p:cNvSpPr txBox="1"/>
          <p:nvPr/>
        </p:nvSpPr>
        <p:spPr>
          <a:xfrm>
            <a:off x="5569930" y="193560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17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6239467-D882-44D1-BA9A-5F149F133F5B}"/>
              </a:ext>
            </a:extLst>
          </p:cNvPr>
          <p:cNvSpPr txBox="1"/>
          <p:nvPr/>
        </p:nvSpPr>
        <p:spPr>
          <a:xfrm>
            <a:off x="3663148" y="3588550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95BBEBA-7E12-45A1-894F-967B3A53B4B5}"/>
              </a:ext>
            </a:extLst>
          </p:cNvPr>
          <p:cNvSpPr txBox="1"/>
          <p:nvPr/>
        </p:nvSpPr>
        <p:spPr>
          <a:xfrm>
            <a:off x="4062689" y="402455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88FBC33-66A0-43FE-919C-62F4C7EFE5AF}"/>
              </a:ext>
            </a:extLst>
          </p:cNvPr>
          <p:cNvSpPr txBox="1"/>
          <p:nvPr/>
        </p:nvSpPr>
        <p:spPr>
          <a:xfrm>
            <a:off x="3663148" y="1948654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5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E67D8D24-FF00-4529-AEDC-21FEAB930609}"/>
              </a:ext>
            </a:extLst>
          </p:cNvPr>
          <p:cNvSpPr txBox="1"/>
          <p:nvPr/>
        </p:nvSpPr>
        <p:spPr>
          <a:xfrm>
            <a:off x="3679773" y="2826336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7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974089BC-6BA2-4CEF-A6A5-43D649B3C1FA}"/>
              </a:ext>
            </a:extLst>
          </p:cNvPr>
          <p:cNvSpPr txBox="1"/>
          <p:nvPr/>
        </p:nvSpPr>
        <p:spPr>
          <a:xfrm>
            <a:off x="4039992" y="2377451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6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46DA26F-9824-411D-9531-F14A63144F16}"/>
              </a:ext>
            </a:extLst>
          </p:cNvPr>
          <p:cNvSpPr txBox="1"/>
          <p:nvPr/>
        </p:nvSpPr>
        <p:spPr>
          <a:xfrm>
            <a:off x="3679773" y="1164213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9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42AC5BFA-2E86-4062-8892-171B649944C8}"/>
              </a:ext>
            </a:extLst>
          </p:cNvPr>
          <p:cNvSpPr txBox="1"/>
          <p:nvPr/>
        </p:nvSpPr>
        <p:spPr>
          <a:xfrm>
            <a:off x="4039992" y="73788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8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A1749FDD-7BE9-4830-B2B1-7E10D28A5F81}"/>
              </a:ext>
            </a:extLst>
          </p:cNvPr>
          <p:cNvSpPr txBox="1"/>
          <p:nvPr/>
        </p:nvSpPr>
        <p:spPr>
          <a:xfrm>
            <a:off x="5114850" y="40237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16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4BBAE7B1-5B1D-48D2-972C-C8817192C6AF}"/>
              </a:ext>
            </a:extLst>
          </p:cNvPr>
          <p:cNvSpPr txBox="1"/>
          <p:nvPr/>
        </p:nvSpPr>
        <p:spPr>
          <a:xfrm>
            <a:off x="5969349" y="4017151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14</a:t>
            </a:r>
          </a:p>
        </p:txBody>
      </p:sp>
      <p:sp>
        <p:nvSpPr>
          <p:cNvPr id="165" name="TextBox 164">
            <a:extLst>
              <a:ext uri="{FF2B5EF4-FFF2-40B4-BE49-F238E27FC236}">
                <a16:creationId xmlns:a16="http://schemas.microsoft.com/office/drawing/2014/main" id="{6DB00FA5-7D5E-4902-A1EB-C36747293BE0}"/>
              </a:ext>
            </a:extLst>
          </p:cNvPr>
          <p:cNvSpPr txBox="1"/>
          <p:nvPr/>
        </p:nvSpPr>
        <p:spPr>
          <a:xfrm>
            <a:off x="5544554" y="3527134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13</a:t>
            </a: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818DEDFE-3549-4DF5-B39B-F42217CBB31B}"/>
              </a:ext>
            </a:extLst>
          </p:cNvPr>
          <p:cNvSpPr txBox="1"/>
          <p:nvPr/>
        </p:nvSpPr>
        <p:spPr>
          <a:xfrm>
            <a:off x="5594429" y="2855823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19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7DABC1A6-C0B1-4B48-8A61-AF5ACDBAD8A0}"/>
              </a:ext>
            </a:extLst>
          </p:cNvPr>
          <p:cNvSpPr txBox="1"/>
          <p:nvPr/>
        </p:nvSpPr>
        <p:spPr>
          <a:xfrm>
            <a:off x="5077725" y="2375423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20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CFBF441D-BE6B-49A4-8509-23AB156710E5}"/>
              </a:ext>
            </a:extLst>
          </p:cNvPr>
          <p:cNvSpPr txBox="1"/>
          <p:nvPr/>
        </p:nvSpPr>
        <p:spPr>
          <a:xfrm>
            <a:off x="6052474" y="237037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18</a:t>
            </a:r>
          </a:p>
        </p:txBody>
      </p:sp>
      <p:sp>
        <p:nvSpPr>
          <p:cNvPr id="169" name="TextBox 168">
            <a:extLst>
              <a:ext uri="{FF2B5EF4-FFF2-40B4-BE49-F238E27FC236}">
                <a16:creationId xmlns:a16="http://schemas.microsoft.com/office/drawing/2014/main" id="{67B77410-675B-44B4-A54D-0BF46562DCDD}"/>
              </a:ext>
            </a:extLst>
          </p:cNvPr>
          <p:cNvSpPr txBox="1"/>
          <p:nvPr/>
        </p:nvSpPr>
        <p:spPr>
          <a:xfrm>
            <a:off x="5563725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22</a:t>
            </a:r>
          </a:p>
        </p:txBody>
      </p:sp>
      <p:sp>
        <p:nvSpPr>
          <p:cNvPr id="170" name="TextBox 169">
            <a:extLst>
              <a:ext uri="{FF2B5EF4-FFF2-40B4-BE49-F238E27FC236}">
                <a16:creationId xmlns:a16="http://schemas.microsoft.com/office/drawing/2014/main" id="{7783B56B-6417-43A9-A1F6-A87DE7ED69D0}"/>
              </a:ext>
            </a:extLst>
          </p:cNvPr>
          <p:cNvSpPr txBox="1"/>
          <p:nvPr/>
        </p:nvSpPr>
        <p:spPr>
          <a:xfrm>
            <a:off x="5098225" y="73447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23</a:t>
            </a:r>
          </a:p>
        </p:txBody>
      </p:sp>
      <p:sp>
        <p:nvSpPr>
          <p:cNvPr id="171" name="TextBox 170">
            <a:extLst>
              <a:ext uri="{FF2B5EF4-FFF2-40B4-BE49-F238E27FC236}">
                <a16:creationId xmlns:a16="http://schemas.microsoft.com/office/drawing/2014/main" id="{A612E990-CFEF-4E66-91A1-E64D3DD0E254}"/>
              </a:ext>
            </a:extLst>
          </p:cNvPr>
          <p:cNvSpPr txBox="1"/>
          <p:nvPr/>
        </p:nvSpPr>
        <p:spPr>
          <a:xfrm>
            <a:off x="6019224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21</a:t>
            </a:r>
          </a:p>
        </p:txBody>
      </p:sp>
      <p:sp>
        <p:nvSpPr>
          <p:cNvPr id="172" name="TextBox 171">
            <a:extLst>
              <a:ext uri="{FF2B5EF4-FFF2-40B4-BE49-F238E27FC236}">
                <a16:creationId xmlns:a16="http://schemas.microsoft.com/office/drawing/2014/main" id="{CE8E1ADB-5133-434D-A9EB-4FD1312BFBA8}"/>
              </a:ext>
            </a:extLst>
          </p:cNvPr>
          <p:cNvSpPr txBox="1"/>
          <p:nvPr/>
        </p:nvSpPr>
        <p:spPr>
          <a:xfrm>
            <a:off x="7492945" y="359500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27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9A0BD0C9-08FF-4E7D-9C59-B91A39F63FC9}"/>
              </a:ext>
            </a:extLst>
          </p:cNvPr>
          <p:cNvSpPr txBox="1"/>
          <p:nvPr/>
        </p:nvSpPr>
        <p:spPr>
          <a:xfrm>
            <a:off x="7001380" y="4019770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30</a:t>
            </a: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A6CDF29-C09C-4DEF-A1F0-73F70C90E25E}"/>
              </a:ext>
            </a:extLst>
          </p:cNvPr>
          <p:cNvSpPr txBox="1"/>
          <p:nvPr/>
        </p:nvSpPr>
        <p:spPr>
          <a:xfrm>
            <a:off x="7502903" y="195071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31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BDB6383-C4F4-43C2-B67C-B76EC3EC99DC}"/>
              </a:ext>
            </a:extLst>
          </p:cNvPr>
          <p:cNvSpPr txBox="1"/>
          <p:nvPr/>
        </p:nvSpPr>
        <p:spPr>
          <a:xfrm>
            <a:off x="7500844" y="284523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33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074F184B-DD29-4039-A9BC-AF9471815317}"/>
              </a:ext>
            </a:extLst>
          </p:cNvPr>
          <p:cNvSpPr txBox="1"/>
          <p:nvPr/>
        </p:nvSpPr>
        <p:spPr>
          <a:xfrm>
            <a:off x="6993051" y="237750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34</a:t>
            </a:r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3B51339D-8A42-45C5-AD1F-AF1A66436FF1}"/>
              </a:ext>
            </a:extLst>
          </p:cNvPr>
          <p:cNvSpPr txBox="1"/>
          <p:nvPr/>
        </p:nvSpPr>
        <p:spPr>
          <a:xfrm>
            <a:off x="7492079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36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D3A632D0-2689-4FDD-8744-CE6F6710802B}"/>
              </a:ext>
            </a:extLst>
          </p:cNvPr>
          <p:cNvSpPr txBox="1"/>
          <p:nvPr/>
        </p:nvSpPr>
        <p:spPr>
          <a:xfrm>
            <a:off x="7009676" y="737889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37</a:t>
            </a:r>
          </a:p>
        </p:txBody>
      </p:sp>
      <p:sp>
        <p:nvSpPr>
          <p:cNvPr id="184" name="Oval 183">
            <a:extLst>
              <a:ext uri="{FF2B5EF4-FFF2-40B4-BE49-F238E27FC236}">
                <a16:creationId xmlns:a16="http://schemas.microsoft.com/office/drawing/2014/main" id="{96EABA39-60DB-435E-9BF7-A3CCACFDA11C}"/>
              </a:ext>
            </a:extLst>
          </p:cNvPr>
          <p:cNvSpPr/>
          <p:nvPr/>
        </p:nvSpPr>
        <p:spPr>
          <a:xfrm>
            <a:off x="3663148" y="40583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186" name="Oval 185">
            <a:extLst>
              <a:ext uri="{FF2B5EF4-FFF2-40B4-BE49-F238E27FC236}">
                <a16:creationId xmlns:a16="http://schemas.microsoft.com/office/drawing/2014/main" id="{72887BDE-EA63-4F08-97C8-F7C671DCBA27}"/>
              </a:ext>
            </a:extLst>
          </p:cNvPr>
          <p:cNvSpPr/>
          <p:nvPr/>
        </p:nvSpPr>
        <p:spPr>
          <a:xfrm>
            <a:off x="3660995" y="239622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187" name="Oval 186">
            <a:extLst>
              <a:ext uri="{FF2B5EF4-FFF2-40B4-BE49-F238E27FC236}">
                <a16:creationId xmlns:a16="http://schemas.microsoft.com/office/drawing/2014/main" id="{B29E4C82-996E-4172-A866-FCCAB44E9AF7}"/>
              </a:ext>
            </a:extLst>
          </p:cNvPr>
          <p:cNvSpPr/>
          <p:nvPr/>
        </p:nvSpPr>
        <p:spPr>
          <a:xfrm>
            <a:off x="3620822" y="7498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188" name="Oval 187">
            <a:extLst>
              <a:ext uri="{FF2B5EF4-FFF2-40B4-BE49-F238E27FC236}">
                <a16:creationId xmlns:a16="http://schemas.microsoft.com/office/drawing/2014/main" id="{87FF070D-6504-44CF-9D00-9258709E7588}"/>
              </a:ext>
            </a:extLst>
          </p:cNvPr>
          <p:cNvSpPr/>
          <p:nvPr/>
        </p:nvSpPr>
        <p:spPr>
          <a:xfrm>
            <a:off x="5591196" y="401769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5</a:t>
            </a:r>
          </a:p>
        </p:txBody>
      </p:sp>
      <p:sp>
        <p:nvSpPr>
          <p:cNvPr id="189" name="Oval 188">
            <a:extLst>
              <a:ext uri="{FF2B5EF4-FFF2-40B4-BE49-F238E27FC236}">
                <a16:creationId xmlns:a16="http://schemas.microsoft.com/office/drawing/2014/main" id="{064B1978-11CF-4DB7-97B8-9627CA4F8BFA}"/>
              </a:ext>
            </a:extLst>
          </p:cNvPr>
          <p:cNvSpPr/>
          <p:nvPr/>
        </p:nvSpPr>
        <p:spPr>
          <a:xfrm>
            <a:off x="5640200" y="238840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6</a:t>
            </a:r>
          </a:p>
        </p:txBody>
      </p:sp>
      <p:sp>
        <p:nvSpPr>
          <p:cNvPr id="190" name="Oval 189">
            <a:extLst>
              <a:ext uri="{FF2B5EF4-FFF2-40B4-BE49-F238E27FC236}">
                <a16:creationId xmlns:a16="http://schemas.microsoft.com/office/drawing/2014/main" id="{1C892DB0-DAEF-4A01-B228-A8E4E30732AF}"/>
              </a:ext>
            </a:extLst>
          </p:cNvPr>
          <p:cNvSpPr/>
          <p:nvPr/>
        </p:nvSpPr>
        <p:spPr>
          <a:xfrm>
            <a:off x="5625513" y="762092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7</a:t>
            </a:r>
          </a:p>
        </p:txBody>
      </p:sp>
      <p:sp>
        <p:nvSpPr>
          <p:cNvPr id="191" name="Oval 190">
            <a:extLst>
              <a:ext uri="{FF2B5EF4-FFF2-40B4-BE49-F238E27FC236}">
                <a16:creationId xmlns:a16="http://schemas.microsoft.com/office/drawing/2014/main" id="{5AFEA215-9824-46BE-A4AA-DE1900A33916}"/>
              </a:ext>
            </a:extLst>
          </p:cNvPr>
          <p:cNvSpPr/>
          <p:nvPr/>
        </p:nvSpPr>
        <p:spPr>
          <a:xfrm>
            <a:off x="7539323" y="403485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9</a:t>
            </a:r>
          </a:p>
        </p:txBody>
      </p:sp>
      <p:sp>
        <p:nvSpPr>
          <p:cNvPr id="192" name="Oval 191">
            <a:extLst>
              <a:ext uri="{FF2B5EF4-FFF2-40B4-BE49-F238E27FC236}">
                <a16:creationId xmlns:a16="http://schemas.microsoft.com/office/drawing/2014/main" id="{9C860D34-EBB0-4D56-8FF7-9FBFE0A99D9A}"/>
              </a:ext>
            </a:extLst>
          </p:cNvPr>
          <p:cNvSpPr/>
          <p:nvPr/>
        </p:nvSpPr>
        <p:spPr>
          <a:xfrm>
            <a:off x="7538452" y="240556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93" name="Oval 192">
            <a:extLst>
              <a:ext uri="{FF2B5EF4-FFF2-40B4-BE49-F238E27FC236}">
                <a16:creationId xmlns:a16="http://schemas.microsoft.com/office/drawing/2014/main" id="{759C5F1D-C6E0-40F5-8793-7D6474780D4E}"/>
              </a:ext>
            </a:extLst>
          </p:cNvPr>
          <p:cNvSpPr/>
          <p:nvPr/>
        </p:nvSpPr>
        <p:spPr>
          <a:xfrm>
            <a:off x="7523765" y="779257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124C85AF-30D8-461D-AD4A-804E0DEFD867}"/>
              </a:ext>
            </a:extLst>
          </p:cNvPr>
          <p:cNvCxnSpPr/>
          <p:nvPr/>
        </p:nvCxnSpPr>
        <p:spPr>
          <a:xfrm>
            <a:off x="9112709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5A05CB65-E094-4564-8990-3C53C9D42B7F}"/>
              </a:ext>
            </a:extLst>
          </p:cNvPr>
          <p:cNvCxnSpPr/>
          <p:nvPr/>
        </p:nvCxnSpPr>
        <p:spPr>
          <a:xfrm>
            <a:off x="9112709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D2BA92C3-7269-48FA-A4AB-DF7B77E29245}"/>
              </a:ext>
            </a:extLst>
          </p:cNvPr>
          <p:cNvCxnSpPr/>
          <p:nvPr/>
        </p:nvCxnSpPr>
        <p:spPr>
          <a:xfrm>
            <a:off x="10013253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78D4C127-E87C-4B76-A97D-A5EE6DCC2431}"/>
              </a:ext>
            </a:extLst>
          </p:cNvPr>
          <p:cNvCxnSpPr/>
          <p:nvPr/>
        </p:nvCxnSpPr>
        <p:spPr>
          <a:xfrm>
            <a:off x="10029878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EDC909ED-8EF7-47F0-8675-F52EDF03304E}"/>
              </a:ext>
            </a:extLst>
          </p:cNvPr>
          <p:cNvCxnSpPr>
            <a:cxnSpLocks/>
          </p:cNvCxnSpPr>
          <p:nvPr/>
        </p:nvCxnSpPr>
        <p:spPr>
          <a:xfrm rot="5400000">
            <a:off x="9345465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BFDB8870-2465-48D0-A188-584B4E293FCB}"/>
              </a:ext>
            </a:extLst>
          </p:cNvPr>
          <p:cNvCxnSpPr>
            <a:cxnSpLocks/>
          </p:cNvCxnSpPr>
          <p:nvPr/>
        </p:nvCxnSpPr>
        <p:spPr>
          <a:xfrm rot="5400000">
            <a:off x="9780497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C538B8E8-AF43-42F6-83B4-51824C60B941}"/>
              </a:ext>
            </a:extLst>
          </p:cNvPr>
          <p:cNvCxnSpPr>
            <a:cxnSpLocks/>
          </p:cNvCxnSpPr>
          <p:nvPr/>
        </p:nvCxnSpPr>
        <p:spPr>
          <a:xfrm rot="5400000">
            <a:off x="9351007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F9674D6B-226D-457C-A06D-690A3900465F}"/>
              </a:ext>
            </a:extLst>
          </p:cNvPr>
          <p:cNvCxnSpPr>
            <a:cxnSpLocks/>
          </p:cNvCxnSpPr>
          <p:nvPr/>
        </p:nvCxnSpPr>
        <p:spPr>
          <a:xfrm rot="5400000">
            <a:off x="9786039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7432FFF7-5898-432D-B352-52EC1EA703F3}"/>
              </a:ext>
            </a:extLst>
          </p:cNvPr>
          <p:cNvCxnSpPr/>
          <p:nvPr/>
        </p:nvCxnSpPr>
        <p:spPr>
          <a:xfrm>
            <a:off x="9112709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2C8D43CD-CFD1-4993-B1D2-9B42EEBAE293}"/>
              </a:ext>
            </a:extLst>
          </p:cNvPr>
          <p:cNvCxnSpPr/>
          <p:nvPr/>
        </p:nvCxnSpPr>
        <p:spPr>
          <a:xfrm>
            <a:off x="9112709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31E717CD-6FA0-493C-982F-31324AF3419F}"/>
              </a:ext>
            </a:extLst>
          </p:cNvPr>
          <p:cNvCxnSpPr/>
          <p:nvPr/>
        </p:nvCxnSpPr>
        <p:spPr>
          <a:xfrm>
            <a:off x="10046503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ABDC2B7F-43C8-4972-A9EA-C5E718283F64}"/>
              </a:ext>
            </a:extLst>
          </p:cNvPr>
          <p:cNvCxnSpPr/>
          <p:nvPr/>
        </p:nvCxnSpPr>
        <p:spPr>
          <a:xfrm>
            <a:off x="10063128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48794EC8-786C-4A3E-A84A-4D7D88341E16}"/>
              </a:ext>
            </a:extLst>
          </p:cNvPr>
          <p:cNvCxnSpPr>
            <a:cxnSpLocks/>
          </p:cNvCxnSpPr>
          <p:nvPr/>
        </p:nvCxnSpPr>
        <p:spPr>
          <a:xfrm rot="5400000">
            <a:off x="9345465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76F48D72-5D53-46A7-A65F-02FC85696535}"/>
              </a:ext>
            </a:extLst>
          </p:cNvPr>
          <p:cNvCxnSpPr>
            <a:cxnSpLocks/>
          </p:cNvCxnSpPr>
          <p:nvPr/>
        </p:nvCxnSpPr>
        <p:spPr>
          <a:xfrm rot="5400000">
            <a:off x="9813747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B855F01C-CE63-4805-BD6E-575A6B4A60DE}"/>
              </a:ext>
            </a:extLst>
          </p:cNvPr>
          <p:cNvCxnSpPr>
            <a:cxnSpLocks/>
          </p:cNvCxnSpPr>
          <p:nvPr/>
        </p:nvCxnSpPr>
        <p:spPr>
          <a:xfrm rot="5400000">
            <a:off x="9351007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EA4116B8-50B8-4CDB-8F09-3074D991F016}"/>
              </a:ext>
            </a:extLst>
          </p:cNvPr>
          <p:cNvCxnSpPr>
            <a:cxnSpLocks/>
          </p:cNvCxnSpPr>
          <p:nvPr/>
        </p:nvCxnSpPr>
        <p:spPr>
          <a:xfrm rot="5400000">
            <a:off x="9819289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092E0E91-90F6-4ED0-98C4-69F952348DD4}"/>
              </a:ext>
            </a:extLst>
          </p:cNvPr>
          <p:cNvCxnSpPr/>
          <p:nvPr/>
        </p:nvCxnSpPr>
        <p:spPr>
          <a:xfrm>
            <a:off x="9112709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99EB5F3A-26B2-4404-8224-A657B796CD18}"/>
              </a:ext>
            </a:extLst>
          </p:cNvPr>
          <p:cNvCxnSpPr/>
          <p:nvPr/>
        </p:nvCxnSpPr>
        <p:spPr>
          <a:xfrm>
            <a:off x="9112709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8A3CC793-914E-454A-B193-FC39F24A3E8E}"/>
              </a:ext>
            </a:extLst>
          </p:cNvPr>
          <p:cNvCxnSpPr/>
          <p:nvPr/>
        </p:nvCxnSpPr>
        <p:spPr>
          <a:xfrm>
            <a:off x="10029878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7ABD25FD-C2DA-48E2-8D5C-5B735EB8B6DB}"/>
              </a:ext>
            </a:extLst>
          </p:cNvPr>
          <p:cNvCxnSpPr/>
          <p:nvPr/>
        </p:nvCxnSpPr>
        <p:spPr>
          <a:xfrm>
            <a:off x="10063128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8" name="Straight Connector 127">
            <a:extLst>
              <a:ext uri="{FF2B5EF4-FFF2-40B4-BE49-F238E27FC236}">
                <a16:creationId xmlns:a16="http://schemas.microsoft.com/office/drawing/2014/main" id="{20710458-2945-4DD0-8F8B-4EDF43CA27E4}"/>
              </a:ext>
            </a:extLst>
          </p:cNvPr>
          <p:cNvCxnSpPr>
            <a:cxnSpLocks/>
          </p:cNvCxnSpPr>
          <p:nvPr/>
        </p:nvCxnSpPr>
        <p:spPr>
          <a:xfrm rot="5400000">
            <a:off x="9345465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>
            <a:extLst>
              <a:ext uri="{FF2B5EF4-FFF2-40B4-BE49-F238E27FC236}">
                <a16:creationId xmlns:a16="http://schemas.microsoft.com/office/drawing/2014/main" id="{2B5B6A28-D959-4BD0-BE14-40D965C4BC0D}"/>
              </a:ext>
            </a:extLst>
          </p:cNvPr>
          <p:cNvCxnSpPr>
            <a:cxnSpLocks/>
          </p:cNvCxnSpPr>
          <p:nvPr/>
        </p:nvCxnSpPr>
        <p:spPr>
          <a:xfrm rot="5400000">
            <a:off x="9797122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26EB5E8F-A568-468B-8664-0FF0C52BEC54}"/>
              </a:ext>
            </a:extLst>
          </p:cNvPr>
          <p:cNvCxnSpPr>
            <a:cxnSpLocks/>
          </p:cNvCxnSpPr>
          <p:nvPr/>
        </p:nvCxnSpPr>
        <p:spPr>
          <a:xfrm rot="5400000">
            <a:off x="9351007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1" name="Straight Connector 130">
            <a:extLst>
              <a:ext uri="{FF2B5EF4-FFF2-40B4-BE49-F238E27FC236}">
                <a16:creationId xmlns:a16="http://schemas.microsoft.com/office/drawing/2014/main" id="{17F80F68-B92F-4E8F-BCF0-D14806411443}"/>
              </a:ext>
            </a:extLst>
          </p:cNvPr>
          <p:cNvCxnSpPr>
            <a:cxnSpLocks/>
          </p:cNvCxnSpPr>
          <p:nvPr/>
        </p:nvCxnSpPr>
        <p:spPr>
          <a:xfrm rot="5400000">
            <a:off x="9802664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2" name="TextBox 131">
            <a:extLst>
              <a:ext uri="{FF2B5EF4-FFF2-40B4-BE49-F238E27FC236}">
                <a16:creationId xmlns:a16="http://schemas.microsoft.com/office/drawing/2014/main" id="{A3AA098D-B346-4405-8466-F5EE9787CBF4}"/>
              </a:ext>
            </a:extLst>
          </p:cNvPr>
          <p:cNvSpPr txBox="1"/>
          <p:nvPr/>
        </p:nvSpPr>
        <p:spPr>
          <a:xfrm>
            <a:off x="9620197" y="3615443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40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EE3C4EB3-CD95-4A85-90A9-FFECC56A21EF}"/>
              </a:ext>
            </a:extLst>
          </p:cNvPr>
          <p:cNvSpPr txBox="1"/>
          <p:nvPr/>
        </p:nvSpPr>
        <p:spPr>
          <a:xfrm>
            <a:off x="9128632" y="4040212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42</a:t>
            </a: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640CB60D-61C4-413C-91CA-EB3FAD1EA338}"/>
              </a:ext>
            </a:extLst>
          </p:cNvPr>
          <p:cNvSpPr txBox="1"/>
          <p:nvPr/>
        </p:nvSpPr>
        <p:spPr>
          <a:xfrm>
            <a:off x="9630155" y="1971160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43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13BB52D4-0D8C-422F-9B06-489A5DC54DEA}"/>
              </a:ext>
            </a:extLst>
          </p:cNvPr>
          <p:cNvSpPr txBox="1"/>
          <p:nvPr/>
        </p:nvSpPr>
        <p:spPr>
          <a:xfrm>
            <a:off x="9628096" y="286567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44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1CD6C4D2-21D6-47E4-BE33-A10C9B61DAA5}"/>
              </a:ext>
            </a:extLst>
          </p:cNvPr>
          <p:cNvSpPr txBox="1"/>
          <p:nvPr/>
        </p:nvSpPr>
        <p:spPr>
          <a:xfrm>
            <a:off x="9120303" y="239794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45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B7AD0D6B-4A67-4A06-9353-FF3FB482A952}"/>
              </a:ext>
            </a:extLst>
          </p:cNvPr>
          <p:cNvSpPr txBox="1"/>
          <p:nvPr/>
        </p:nvSpPr>
        <p:spPr>
          <a:xfrm>
            <a:off x="9619331" y="119948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46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D48D65A4-9054-4161-B85D-5F19C82A7F82}"/>
              </a:ext>
            </a:extLst>
          </p:cNvPr>
          <p:cNvSpPr txBox="1"/>
          <p:nvPr/>
        </p:nvSpPr>
        <p:spPr>
          <a:xfrm>
            <a:off x="9136928" y="758331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47</a:t>
            </a:r>
          </a:p>
        </p:txBody>
      </p:sp>
      <p:sp>
        <p:nvSpPr>
          <p:cNvPr id="139" name="Oval 138">
            <a:extLst>
              <a:ext uri="{FF2B5EF4-FFF2-40B4-BE49-F238E27FC236}">
                <a16:creationId xmlns:a16="http://schemas.microsoft.com/office/drawing/2014/main" id="{CE51C28E-FF4E-48DB-A0F1-E9648E030662}"/>
              </a:ext>
            </a:extLst>
          </p:cNvPr>
          <p:cNvSpPr/>
          <p:nvPr/>
        </p:nvSpPr>
        <p:spPr>
          <a:xfrm>
            <a:off x="9666575" y="4055298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0" name="Oval 139">
            <a:extLst>
              <a:ext uri="{FF2B5EF4-FFF2-40B4-BE49-F238E27FC236}">
                <a16:creationId xmlns:a16="http://schemas.microsoft.com/office/drawing/2014/main" id="{7353DBA7-C614-4CF1-AD83-52406F714210}"/>
              </a:ext>
            </a:extLst>
          </p:cNvPr>
          <p:cNvSpPr/>
          <p:nvPr/>
        </p:nvSpPr>
        <p:spPr>
          <a:xfrm>
            <a:off x="9665704" y="242601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1" name="Oval 140">
            <a:extLst>
              <a:ext uri="{FF2B5EF4-FFF2-40B4-BE49-F238E27FC236}">
                <a16:creationId xmlns:a16="http://schemas.microsoft.com/office/drawing/2014/main" id="{778D449F-42A3-4622-B29D-D88C0DB5B0CE}"/>
              </a:ext>
            </a:extLst>
          </p:cNvPr>
          <p:cNvSpPr/>
          <p:nvPr/>
        </p:nvSpPr>
        <p:spPr>
          <a:xfrm>
            <a:off x="9651017" y="79969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BE3A421C-2CCE-4089-A9DB-AEFF4D8295F2}"/>
              </a:ext>
            </a:extLst>
          </p:cNvPr>
          <p:cNvCxnSpPr/>
          <p:nvPr/>
        </p:nvCxnSpPr>
        <p:spPr>
          <a:xfrm>
            <a:off x="3169586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788E8D2E-B229-467F-8C8F-4E6B664C0C64}"/>
              </a:ext>
            </a:extLst>
          </p:cNvPr>
          <p:cNvCxnSpPr/>
          <p:nvPr/>
        </p:nvCxnSpPr>
        <p:spPr>
          <a:xfrm>
            <a:off x="3169586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33C29008-C467-4996-A417-F6DD9E6B35B2}"/>
              </a:ext>
            </a:extLst>
          </p:cNvPr>
          <p:cNvCxnSpPr/>
          <p:nvPr/>
        </p:nvCxnSpPr>
        <p:spPr>
          <a:xfrm>
            <a:off x="4020255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186984E7-7FD5-4A00-BEA2-7BB914F7E0A4}"/>
              </a:ext>
            </a:extLst>
          </p:cNvPr>
          <p:cNvCxnSpPr/>
          <p:nvPr/>
        </p:nvCxnSpPr>
        <p:spPr>
          <a:xfrm>
            <a:off x="4036880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5149E415-ECE1-4E25-BD21-ED0AA48F1ADE}"/>
              </a:ext>
            </a:extLst>
          </p:cNvPr>
          <p:cNvCxnSpPr>
            <a:cxnSpLocks/>
          </p:cNvCxnSpPr>
          <p:nvPr/>
        </p:nvCxnSpPr>
        <p:spPr>
          <a:xfrm rot="5400000">
            <a:off x="34023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2F3A57C2-2E4E-4BAF-9547-2A236599733B}"/>
              </a:ext>
            </a:extLst>
          </p:cNvPr>
          <p:cNvCxnSpPr>
            <a:cxnSpLocks/>
          </p:cNvCxnSpPr>
          <p:nvPr/>
        </p:nvCxnSpPr>
        <p:spPr>
          <a:xfrm rot="5400000">
            <a:off x="3787499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8" name="Straight Connector 147">
            <a:extLst>
              <a:ext uri="{FF2B5EF4-FFF2-40B4-BE49-F238E27FC236}">
                <a16:creationId xmlns:a16="http://schemas.microsoft.com/office/drawing/2014/main" id="{26CD9038-A50A-499D-A4C6-FD5268DAE855}"/>
              </a:ext>
            </a:extLst>
          </p:cNvPr>
          <p:cNvCxnSpPr>
            <a:cxnSpLocks/>
          </p:cNvCxnSpPr>
          <p:nvPr/>
        </p:nvCxnSpPr>
        <p:spPr>
          <a:xfrm rot="5400000">
            <a:off x="34078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DE6CCE13-1E33-42E4-9063-7FCA180361DD}"/>
              </a:ext>
            </a:extLst>
          </p:cNvPr>
          <p:cNvCxnSpPr>
            <a:cxnSpLocks/>
          </p:cNvCxnSpPr>
          <p:nvPr/>
        </p:nvCxnSpPr>
        <p:spPr>
          <a:xfrm rot="5400000">
            <a:off x="3793041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81CC0C60-DFA9-4211-A999-2594FE6A2E06}"/>
              </a:ext>
            </a:extLst>
          </p:cNvPr>
          <p:cNvCxnSpPr/>
          <p:nvPr/>
        </p:nvCxnSpPr>
        <p:spPr>
          <a:xfrm>
            <a:off x="510090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1" name="Straight Connector 150">
            <a:extLst>
              <a:ext uri="{FF2B5EF4-FFF2-40B4-BE49-F238E27FC236}">
                <a16:creationId xmlns:a16="http://schemas.microsoft.com/office/drawing/2014/main" id="{2F04DF62-F8A6-4524-AE8B-70B48DB98B8B}"/>
              </a:ext>
            </a:extLst>
          </p:cNvPr>
          <p:cNvCxnSpPr/>
          <p:nvPr/>
        </p:nvCxnSpPr>
        <p:spPr>
          <a:xfrm>
            <a:off x="510090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1A365A5F-B37F-4453-A983-AAB7DB8DB51E}"/>
              </a:ext>
            </a:extLst>
          </p:cNvPr>
          <p:cNvCxnSpPr/>
          <p:nvPr/>
        </p:nvCxnSpPr>
        <p:spPr>
          <a:xfrm>
            <a:off x="595157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3" name="Straight Connector 152">
            <a:extLst>
              <a:ext uri="{FF2B5EF4-FFF2-40B4-BE49-F238E27FC236}">
                <a16:creationId xmlns:a16="http://schemas.microsoft.com/office/drawing/2014/main" id="{BDFED299-D66E-4553-8488-6D15A17E4DF3}"/>
              </a:ext>
            </a:extLst>
          </p:cNvPr>
          <p:cNvCxnSpPr/>
          <p:nvPr/>
        </p:nvCxnSpPr>
        <p:spPr>
          <a:xfrm>
            <a:off x="595157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4" name="Straight Connector 153">
            <a:extLst>
              <a:ext uri="{FF2B5EF4-FFF2-40B4-BE49-F238E27FC236}">
                <a16:creationId xmlns:a16="http://schemas.microsoft.com/office/drawing/2014/main" id="{E09357E0-A7C6-4A4C-A4B2-8D9F5349C30A}"/>
              </a:ext>
            </a:extLst>
          </p:cNvPr>
          <p:cNvCxnSpPr>
            <a:cxnSpLocks/>
          </p:cNvCxnSpPr>
          <p:nvPr/>
        </p:nvCxnSpPr>
        <p:spPr>
          <a:xfrm rot="5400000">
            <a:off x="533366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5" name="Straight Connector 154">
            <a:extLst>
              <a:ext uri="{FF2B5EF4-FFF2-40B4-BE49-F238E27FC236}">
                <a16:creationId xmlns:a16="http://schemas.microsoft.com/office/drawing/2014/main" id="{7FF274FE-71C9-4461-9D69-D52D5A7A1194}"/>
              </a:ext>
            </a:extLst>
          </p:cNvPr>
          <p:cNvCxnSpPr>
            <a:cxnSpLocks/>
          </p:cNvCxnSpPr>
          <p:nvPr/>
        </p:nvCxnSpPr>
        <p:spPr>
          <a:xfrm rot="5400000">
            <a:off x="571882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6" name="Straight Connector 155">
            <a:extLst>
              <a:ext uri="{FF2B5EF4-FFF2-40B4-BE49-F238E27FC236}">
                <a16:creationId xmlns:a16="http://schemas.microsoft.com/office/drawing/2014/main" id="{6C5822AF-B3A9-4622-88DE-58EE59E9C00F}"/>
              </a:ext>
            </a:extLst>
          </p:cNvPr>
          <p:cNvCxnSpPr>
            <a:cxnSpLocks/>
          </p:cNvCxnSpPr>
          <p:nvPr/>
        </p:nvCxnSpPr>
        <p:spPr>
          <a:xfrm rot="5400000">
            <a:off x="533920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CF0CEFA6-A26C-4DA4-B470-C38A640DB89C}"/>
              </a:ext>
            </a:extLst>
          </p:cNvPr>
          <p:cNvCxnSpPr>
            <a:cxnSpLocks/>
          </p:cNvCxnSpPr>
          <p:nvPr/>
        </p:nvCxnSpPr>
        <p:spPr>
          <a:xfrm rot="5400000">
            <a:off x="572436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9" name="Straight Connector 158">
            <a:extLst>
              <a:ext uri="{FF2B5EF4-FFF2-40B4-BE49-F238E27FC236}">
                <a16:creationId xmlns:a16="http://schemas.microsoft.com/office/drawing/2014/main" id="{A7ABFBFE-EA77-4011-B948-7D7AADB9A6FA}"/>
              </a:ext>
            </a:extLst>
          </p:cNvPr>
          <p:cNvCxnSpPr/>
          <p:nvPr/>
        </p:nvCxnSpPr>
        <p:spPr>
          <a:xfrm>
            <a:off x="701282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9" name="Straight Connector 178">
            <a:extLst>
              <a:ext uri="{FF2B5EF4-FFF2-40B4-BE49-F238E27FC236}">
                <a16:creationId xmlns:a16="http://schemas.microsoft.com/office/drawing/2014/main" id="{AAE7A159-A766-440E-965F-36050AC296DC}"/>
              </a:ext>
            </a:extLst>
          </p:cNvPr>
          <p:cNvCxnSpPr/>
          <p:nvPr/>
        </p:nvCxnSpPr>
        <p:spPr>
          <a:xfrm>
            <a:off x="701282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0" name="Straight Connector 179">
            <a:extLst>
              <a:ext uri="{FF2B5EF4-FFF2-40B4-BE49-F238E27FC236}">
                <a16:creationId xmlns:a16="http://schemas.microsoft.com/office/drawing/2014/main" id="{E48F8B96-4BDB-4B97-B3CE-797F0529E386}"/>
              </a:ext>
            </a:extLst>
          </p:cNvPr>
          <p:cNvCxnSpPr/>
          <p:nvPr/>
        </p:nvCxnSpPr>
        <p:spPr>
          <a:xfrm>
            <a:off x="792999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>
            <a:extLst>
              <a:ext uri="{FF2B5EF4-FFF2-40B4-BE49-F238E27FC236}">
                <a16:creationId xmlns:a16="http://schemas.microsoft.com/office/drawing/2014/main" id="{FF935E44-B342-4956-948A-BF40E2105DF4}"/>
              </a:ext>
            </a:extLst>
          </p:cNvPr>
          <p:cNvCxnSpPr/>
          <p:nvPr/>
        </p:nvCxnSpPr>
        <p:spPr>
          <a:xfrm>
            <a:off x="796324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>
            <a:extLst>
              <a:ext uri="{FF2B5EF4-FFF2-40B4-BE49-F238E27FC236}">
                <a16:creationId xmlns:a16="http://schemas.microsoft.com/office/drawing/2014/main" id="{4568C9BE-0895-48B5-B9BE-6925B8445BBE}"/>
              </a:ext>
            </a:extLst>
          </p:cNvPr>
          <p:cNvCxnSpPr>
            <a:cxnSpLocks/>
          </p:cNvCxnSpPr>
          <p:nvPr/>
        </p:nvCxnSpPr>
        <p:spPr>
          <a:xfrm rot="5400000">
            <a:off x="724558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Straight Connector 182">
            <a:extLst>
              <a:ext uri="{FF2B5EF4-FFF2-40B4-BE49-F238E27FC236}">
                <a16:creationId xmlns:a16="http://schemas.microsoft.com/office/drawing/2014/main" id="{D216C800-90F7-4C93-954F-13B45129D345}"/>
              </a:ext>
            </a:extLst>
          </p:cNvPr>
          <p:cNvCxnSpPr>
            <a:cxnSpLocks/>
          </p:cNvCxnSpPr>
          <p:nvPr/>
        </p:nvCxnSpPr>
        <p:spPr>
          <a:xfrm rot="5400000">
            <a:off x="76972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5" name="Straight Connector 184">
            <a:extLst>
              <a:ext uri="{FF2B5EF4-FFF2-40B4-BE49-F238E27FC236}">
                <a16:creationId xmlns:a16="http://schemas.microsoft.com/office/drawing/2014/main" id="{9C325FDF-59AB-410D-9674-B2DAEE297FBB}"/>
              </a:ext>
            </a:extLst>
          </p:cNvPr>
          <p:cNvCxnSpPr>
            <a:cxnSpLocks/>
          </p:cNvCxnSpPr>
          <p:nvPr/>
        </p:nvCxnSpPr>
        <p:spPr>
          <a:xfrm rot="5400000">
            <a:off x="725112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8581D670-CDB4-4708-A253-80D799376A5E}"/>
              </a:ext>
            </a:extLst>
          </p:cNvPr>
          <p:cNvCxnSpPr>
            <a:cxnSpLocks/>
          </p:cNvCxnSpPr>
          <p:nvPr/>
        </p:nvCxnSpPr>
        <p:spPr>
          <a:xfrm rot="5400000">
            <a:off x="77027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5" name="TextBox 194">
            <a:extLst>
              <a:ext uri="{FF2B5EF4-FFF2-40B4-BE49-F238E27FC236}">
                <a16:creationId xmlns:a16="http://schemas.microsoft.com/office/drawing/2014/main" id="{1B12CE5A-4549-4C91-9C38-4221E6DC98B8}"/>
              </a:ext>
            </a:extLst>
          </p:cNvPr>
          <p:cNvSpPr txBox="1"/>
          <p:nvPr/>
        </p:nvSpPr>
        <p:spPr>
          <a:xfrm>
            <a:off x="3690520" y="5305345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0</a:t>
            </a:r>
          </a:p>
        </p:txBody>
      </p:sp>
      <p:sp>
        <p:nvSpPr>
          <p:cNvPr id="196" name="TextBox 195">
            <a:extLst>
              <a:ext uri="{FF2B5EF4-FFF2-40B4-BE49-F238E27FC236}">
                <a16:creationId xmlns:a16="http://schemas.microsoft.com/office/drawing/2014/main" id="{3EB89B46-CDC4-4A72-95E7-9191BCFE489B}"/>
              </a:ext>
            </a:extLst>
          </p:cNvPr>
          <p:cNvSpPr txBox="1"/>
          <p:nvPr/>
        </p:nvSpPr>
        <p:spPr>
          <a:xfrm>
            <a:off x="4090061" y="5741354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</a:t>
            </a:r>
          </a:p>
        </p:txBody>
      </p:sp>
      <p:sp>
        <p:nvSpPr>
          <p:cNvPr id="197" name="TextBox 196">
            <a:extLst>
              <a:ext uri="{FF2B5EF4-FFF2-40B4-BE49-F238E27FC236}">
                <a16:creationId xmlns:a16="http://schemas.microsoft.com/office/drawing/2014/main" id="{4B017FF3-A7DA-45D9-B87B-2F345D15D162}"/>
              </a:ext>
            </a:extLst>
          </p:cNvPr>
          <p:cNvSpPr txBox="1"/>
          <p:nvPr/>
        </p:nvSpPr>
        <p:spPr>
          <a:xfrm>
            <a:off x="5158847" y="574054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12</a:t>
            </a:r>
          </a:p>
        </p:txBody>
      </p:sp>
      <p:sp>
        <p:nvSpPr>
          <p:cNvPr id="198" name="TextBox 197">
            <a:extLst>
              <a:ext uri="{FF2B5EF4-FFF2-40B4-BE49-F238E27FC236}">
                <a16:creationId xmlns:a16="http://schemas.microsoft.com/office/drawing/2014/main" id="{96CBF72C-F482-4629-8E77-C2AF75FA8BC1}"/>
              </a:ext>
            </a:extLst>
          </p:cNvPr>
          <p:cNvSpPr txBox="1"/>
          <p:nvPr/>
        </p:nvSpPr>
        <p:spPr>
          <a:xfrm>
            <a:off x="5996721" y="57339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11</a:t>
            </a:r>
          </a:p>
        </p:txBody>
      </p:sp>
      <p:sp>
        <p:nvSpPr>
          <p:cNvPr id="199" name="TextBox 198">
            <a:extLst>
              <a:ext uri="{FF2B5EF4-FFF2-40B4-BE49-F238E27FC236}">
                <a16:creationId xmlns:a16="http://schemas.microsoft.com/office/drawing/2014/main" id="{98B65AFC-BA32-4F01-BA83-FF5071A65102}"/>
              </a:ext>
            </a:extLst>
          </p:cNvPr>
          <p:cNvSpPr txBox="1"/>
          <p:nvPr/>
        </p:nvSpPr>
        <p:spPr>
          <a:xfrm>
            <a:off x="5571926" y="524392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10</a:t>
            </a:r>
          </a:p>
        </p:txBody>
      </p:sp>
      <p:sp>
        <p:nvSpPr>
          <p:cNvPr id="200" name="TextBox 199">
            <a:extLst>
              <a:ext uri="{FF2B5EF4-FFF2-40B4-BE49-F238E27FC236}">
                <a16:creationId xmlns:a16="http://schemas.microsoft.com/office/drawing/2014/main" id="{6FA18E57-1000-4208-B4B2-F3D0BB994AFD}"/>
              </a:ext>
            </a:extLst>
          </p:cNvPr>
          <p:cNvSpPr txBox="1"/>
          <p:nvPr/>
        </p:nvSpPr>
        <p:spPr>
          <a:xfrm>
            <a:off x="7520317" y="53117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24</a:t>
            </a:r>
          </a:p>
        </p:txBody>
      </p:sp>
      <p:sp>
        <p:nvSpPr>
          <p:cNvPr id="201" name="TextBox 200">
            <a:extLst>
              <a:ext uri="{FF2B5EF4-FFF2-40B4-BE49-F238E27FC236}">
                <a16:creationId xmlns:a16="http://schemas.microsoft.com/office/drawing/2014/main" id="{72CFEC80-9FDA-40BB-B0F5-B79C5567257B}"/>
              </a:ext>
            </a:extLst>
          </p:cNvPr>
          <p:cNvSpPr txBox="1"/>
          <p:nvPr/>
        </p:nvSpPr>
        <p:spPr>
          <a:xfrm>
            <a:off x="7028752" y="573656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26</a:t>
            </a:r>
          </a:p>
        </p:txBody>
      </p:sp>
      <p:sp>
        <p:nvSpPr>
          <p:cNvPr id="202" name="Oval 201">
            <a:extLst>
              <a:ext uri="{FF2B5EF4-FFF2-40B4-BE49-F238E27FC236}">
                <a16:creationId xmlns:a16="http://schemas.microsoft.com/office/drawing/2014/main" id="{79EB383E-36F4-415C-81D0-47E5E6E1129C}"/>
              </a:ext>
            </a:extLst>
          </p:cNvPr>
          <p:cNvSpPr/>
          <p:nvPr/>
        </p:nvSpPr>
        <p:spPr>
          <a:xfrm>
            <a:off x="3690520" y="577514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0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8526FFCB-F5D6-4C51-9CAE-3333EB46C574}"/>
              </a:ext>
            </a:extLst>
          </p:cNvPr>
          <p:cNvSpPr/>
          <p:nvPr/>
        </p:nvSpPr>
        <p:spPr>
          <a:xfrm>
            <a:off x="5618568" y="573448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4</a:t>
            </a:r>
          </a:p>
        </p:txBody>
      </p:sp>
      <p:sp>
        <p:nvSpPr>
          <p:cNvPr id="204" name="Oval 203">
            <a:extLst>
              <a:ext uri="{FF2B5EF4-FFF2-40B4-BE49-F238E27FC236}">
                <a16:creationId xmlns:a16="http://schemas.microsoft.com/office/drawing/2014/main" id="{B367B4D4-AFBA-4D61-804B-2A05AD121386}"/>
              </a:ext>
            </a:extLst>
          </p:cNvPr>
          <p:cNvSpPr/>
          <p:nvPr/>
        </p:nvSpPr>
        <p:spPr>
          <a:xfrm>
            <a:off x="7566695" y="575165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8</a:t>
            </a:r>
          </a:p>
        </p:txBody>
      </p:sp>
      <p:cxnSp>
        <p:nvCxnSpPr>
          <p:cNvPr id="205" name="Straight Connector 204">
            <a:extLst>
              <a:ext uri="{FF2B5EF4-FFF2-40B4-BE49-F238E27FC236}">
                <a16:creationId xmlns:a16="http://schemas.microsoft.com/office/drawing/2014/main" id="{D0B51E73-5B00-4BBA-8461-AAD9C61673B5}"/>
              </a:ext>
            </a:extLst>
          </p:cNvPr>
          <p:cNvCxnSpPr/>
          <p:nvPr/>
        </p:nvCxnSpPr>
        <p:spPr>
          <a:xfrm>
            <a:off x="9140081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6" name="Straight Connector 205">
            <a:extLst>
              <a:ext uri="{FF2B5EF4-FFF2-40B4-BE49-F238E27FC236}">
                <a16:creationId xmlns:a16="http://schemas.microsoft.com/office/drawing/2014/main" id="{09332D70-1CD0-491E-AB74-82F6DFE6B4C2}"/>
              </a:ext>
            </a:extLst>
          </p:cNvPr>
          <p:cNvCxnSpPr/>
          <p:nvPr/>
        </p:nvCxnSpPr>
        <p:spPr>
          <a:xfrm>
            <a:off x="9140081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7" name="Straight Connector 206">
            <a:extLst>
              <a:ext uri="{FF2B5EF4-FFF2-40B4-BE49-F238E27FC236}">
                <a16:creationId xmlns:a16="http://schemas.microsoft.com/office/drawing/2014/main" id="{D83D3FD0-32F8-47F3-88FA-0EF8F2EF98E3}"/>
              </a:ext>
            </a:extLst>
          </p:cNvPr>
          <p:cNvCxnSpPr/>
          <p:nvPr/>
        </p:nvCxnSpPr>
        <p:spPr>
          <a:xfrm>
            <a:off x="10057250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8" name="Straight Connector 207">
            <a:extLst>
              <a:ext uri="{FF2B5EF4-FFF2-40B4-BE49-F238E27FC236}">
                <a16:creationId xmlns:a16="http://schemas.microsoft.com/office/drawing/2014/main" id="{580AA8F9-7FDE-49B9-A010-F9E20D5818F5}"/>
              </a:ext>
            </a:extLst>
          </p:cNvPr>
          <p:cNvCxnSpPr/>
          <p:nvPr/>
        </p:nvCxnSpPr>
        <p:spPr>
          <a:xfrm>
            <a:off x="10090500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9" name="Straight Connector 208">
            <a:extLst>
              <a:ext uri="{FF2B5EF4-FFF2-40B4-BE49-F238E27FC236}">
                <a16:creationId xmlns:a16="http://schemas.microsoft.com/office/drawing/2014/main" id="{33E0B8B5-DE53-467F-BE21-36726B1EBC28}"/>
              </a:ext>
            </a:extLst>
          </p:cNvPr>
          <p:cNvCxnSpPr>
            <a:cxnSpLocks/>
          </p:cNvCxnSpPr>
          <p:nvPr/>
        </p:nvCxnSpPr>
        <p:spPr>
          <a:xfrm rot="5400000">
            <a:off x="9372837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0" name="Straight Connector 209">
            <a:extLst>
              <a:ext uri="{FF2B5EF4-FFF2-40B4-BE49-F238E27FC236}">
                <a16:creationId xmlns:a16="http://schemas.microsoft.com/office/drawing/2014/main" id="{A3292D51-E3A9-4317-9604-08AA3FF18D93}"/>
              </a:ext>
            </a:extLst>
          </p:cNvPr>
          <p:cNvCxnSpPr>
            <a:cxnSpLocks/>
          </p:cNvCxnSpPr>
          <p:nvPr/>
        </p:nvCxnSpPr>
        <p:spPr>
          <a:xfrm rot="5400000">
            <a:off x="9824494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1" name="Straight Connector 210">
            <a:extLst>
              <a:ext uri="{FF2B5EF4-FFF2-40B4-BE49-F238E27FC236}">
                <a16:creationId xmlns:a16="http://schemas.microsoft.com/office/drawing/2014/main" id="{83B9C6AC-B09F-4E3D-A15A-2ED974C5BA78}"/>
              </a:ext>
            </a:extLst>
          </p:cNvPr>
          <p:cNvCxnSpPr>
            <a:cxnSpLocks/>
          </p:cNvCxnSpPr>
          <p:nvPr/>
        </p:nvCxnSpPr>
        <p:spPr>
          <a:xfrm rot="5400000">
            <a:off x="9378379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2" name="Straight Connector 211">
            <a:extLst>
              <a:ext uri="{FF2B5EF4-FFF2-40B4-BE49-F238E27FC236}">
                <a16:creationId xmlns:a16="http://schemas.microsoft.com/office/drawing/2014/main" id="{EF071A50-1C69-4EF6-BA4C-2A8A0938F539}"/>
              </a:ext>
            </a:extLst>
          </p:cNvPr>
          <p:cNvCxnSpPr>
            <a:cxnSpLocks/>
          </p:cNvCxnSpPr>
          <p:nvPr/>
        </p:nvCxnSpPr>
        <p:spPr>
          <a:xfrm rot="5400000">
            <a:off x="9830036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3" name="TextBox 212">
            <a:extLst>
              <a:ext uri="{FF2B5EF4-FFF2-40B4-BE49-F238E27FC236}">
                <a16:creationId xmlns:a16="http://schemas.microsoft.com/office/drawing/2014/main" id="{BE9796ED-2E04-474A-8E1C-5A47D2C3ECBD}"/>
              </a:ext>
            </a:extLst>
          </p:cNvPr>
          <p:cNvSpPr txBox="1"/>
          <p:nvPr/>
        </p:nvSpPr>
        <p:spPr>
          <a:xfrm>
            <a:off x="9647569" y="5332238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38</a:t>
            </a:r>
          </a:p>
        </p:txBody>
      </p:sp>
      <p:sp>
        <p:nvSpPr>
          <p:cNvPr id="214" name="TextBox 213">
            <a:extLst>
              <a:ext uri="{FF2B5EF4-FFF2-40B4-BE49-F238E27FC236}">
                <a16:creationId xmlns:a16="http://schemas.microsoft.com/office/drawing/2014/main" id="{DC833AD7-F811-4AC0-869B-0E2A5D0671F6}"/>
              </a:ext>
            </a:extLst>
          </p:cNvPr>
          <p:cNvSpPr txBox="1"/>
          <p:nvPr/>
        </p:nvSpPr>
        <p:spPr>
          <a:xfrm>
            <a:off x="9156004" y="575700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39</a:t>
            </a:r>
          </a:p>
        </p:txBody>
      </p:sp>
      <p:sp>
        <p:nvSpPr>
          <p:cNvPr id="215" name="Oval 214">
            <a:extLst>
              <a:ext uri="{FF2B5EF4-FFF2-40B4-BE49-F238E27FC236}">
                <a16:creationId xmlns:a16="http://schemas.microsoft.com/office/drawing/2014/main" id="{90CFB9A1-8C5B-48D5-BD87-4D756F1854A9}"/>
              </a:ext>
            </a:extLst>
          </p:cNvPr>
          <p:cNvSpPr/>
          <p:nvPr/>
        </p:nvSpPr>
        <p:spPr>
          <a:xfrm>
            <a:off x="9693947" y="5772093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3DF98ED-EC1E-48F6-988A-70FEF25B6BA3}"/>
              </a:ext>
            </a:extLst>
          </p:cNvPr>
          <p:cNvSpPr txBox="1"/>
          <p:nvPr/>
        </p:nvSpPr>
        <p:spPr>
          <a:xfrm>
            <a:off x="7513668" y="2434129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10</a:t>
            </a:r>
          </a:p>
        </p:txBody>
      </p:sp>
      <p:sp>
        <p:nvSpPr>
          <p:cNvPr id="216" name="TextBox 215">
            <a:extLst>
              <a:ext uri="{FF2B5EF4-FFF2-40B4-BE49-F238E27FC236}">
                <a16:creationId xmlns:a16="http://schemas.microsoft.com/office/drawing/2014/main" id="{2661A735-57B8-4886-AEBF-CA3B2BD441C5}"/>
              </a:ext>
            </a:extLst>
          </p:cNvPr>
          <p:cNvSpPr txBox="1"/>
          <p:nvPr/>
        </p:nvSpPr>
        <p:spPr>
          <a:xfrm>
            <a:off x="7494061" y="80231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11</a:t>
            </a:r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146449BF-740B-4A35-9524-E76648F8F336}"/>
              </a:ext>
            </a:extLst>
          </p:cNvPr>
          <p:cNvSpPr txBox="1"/>
          <p:nvPr/>
        </p:nvSpPr>
        <p:spPr>
          <a:xfrm>
            <a:off x="9657714" y="578355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12</a:t>
            </a:r>
          </a:p>
        </p:txBody>
      </p:sp>
      <p:sp>
        <p:nvSpPr>
          <p:cNvPr id="218" name="TextBox 217">
            <a:extLst>
              <a:ext uri="{FF2B5EF4-FFF2-40B4-BE49-F238E27FC236}">
                <a16:creationId xmlns:a16="http://schemas.microsoft.com/office/drawing/2014/main" id="{6593B89B-7400-470E-B7A3-D06B1F9F08C7}"/>
              </a:ext>
            </a:extLst>
          </p:cNvPr>
          <p:cNvSpPr txBox="1"/>
          <p:nvPr/>
        </p:nvSpPr>
        <p:spPr>
          <a:xfrm>
            <a:off x="9657714" y="4075448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13</a:t>
            </a:r>
          </a:p>
        </p:txBody>
      </p:sp>
      <p:sp>
        <p:nvSpPr>
          <p:cNvPr id="219" name="TextBox 218">
            <a:extLst>
              <a:ext uri="{FF2B5EF4-FFF2-40B4-BE49-F238E27FC236}">
                <a16:creationId xmlns:a16="http://schemas.microsoft.com/office/drawing/2014/main" id="{37A1C2DE-BBE1-4F78-B8D5-193FD0B13276}"/>
              </a:ext>
            </a:extLst>
          </p:cNvPr>
          <p:cNvSpPr txBox="1"/>
          <p:nvPr/>
        </p:nvSpPr>
        <p:spPr>
          <a:xfrm>
            <a:off x="9657714" y="2431545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14</a:t>
            </a:r>
          </a:p>
        </p:txBody>
      </p:sp>
      <p:sp>
        <p:nvSpPr>
          <p:cNvPr id="220" name="TextBox 219">
            <a:extLst>
              <a:ext uri="{FF2B5EF4-FFF2-40B4-BE49-F238E27FC236}">
                <a16:creationId xmlns:a16="http://schemas.microsoft.com/office/drawing/2014/main" id="{D031CE1C-8E99-454C-A9C7-DE25434AA1FD}"/>
              </a:ext>
            </a:extLst>
          </p:cNvPr>
          <p:cNvSpPr txBox="1"/>
          <p:nvPr/>
        </p:nvSpPr>
        <p:spPr>
          <a:xfrm>
            <a:off x="9634792" y="813824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15</a:t>
            </a:r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D4AA9E25-5D5A-40BA-A074-83ED6A599A88}"/>
              </a:ext>
            </a:extLst>
          </p:cNvPr>
          <p:cNvSpPr txBox="1"/>
          <p:nvPr/>
        </p:nvSpPr>
        <p:spPr>
          <a:xfrm>
            <a:off x="5548896" y="447037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15</a:t>
            </a:r>
          </a:p>
        </p:txBody>
      </p:sp>
      <p:sp>
        <p:nvSpPr>
          <p:cNvPr id="222" name="TextBox 221">
            <a:extLst>
              <a:ext uri="{FF2B5EF4-FFF2-40B4-BE49-F238E27FC236}">
                <a16:creationId xmlns:a16="http://schemas.microsoft.com/office/drawing/2014/main" id="{3AC04311-6C85-41FC-839D-A4E7E9A50F96}"/>
              </a:ext>
            </a:extLst>
          </p:cNvPr>
          <p:cNvSpPr txBox="1"/>
          <p:nvPr/>
        </p:nvSpPr>
        <p:spPr>
          <a:xfrm>
            <a:off x="3669032" y="4454983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4</a:t>
            </a:r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id="{EC67C406-3473-483C-9B8B-75D4DCA952E9}"/>
              </a:ext>
            </a:extLst>
          </p:cNvPr>
          <p:cNvSpPr txBox="1"/>
          <p:nvPr/>
        </p:nvSpPr>
        <p:spPr>
          <a:xfrm>
            <a:off x="7971877" y="5747559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25</a:t>
            </a: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1065E2EE-C344-4629-A677-84089041A29E}"/>
              </a:ext>
            </a:extLst>
          </p:cNvPr>
          <p:cNvSpPr txBox="1"/>
          <p:nvPr/>
        </p:nvSpPr>
        <p:spPr>
          <a:xfrm>
            <a:off x="7961131" y="4030810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28</a:t>
            </a:r>
          </a:p>
        </p:txBody>
      </p:sp>
      <p:sp>
        <p:nvSpPr>
          <p:cNvPr id="225" name="TextBox 224">
            <a:extLst>
              <a:ext uri="{FF2B5EF4-FFF2-40B4-BE49-F238E27FC236}">
                <a16:creationId xmlns:a16="http://schemas.microsoft.com/office/drawing/2014/main" id="{AF204BDA-2A73-4F05-8DF3-8544788D6B3E}"/>
              </a:ext>
            </a:extLst>
          </p:cNvPr>
          <p:cNvSpPr txBox="1"/>
          <p:nvPr/>
        </p:nvSpPr>
        <p:spPr>
          <a:xfrm>
            <a:off x="7956449" y="2402391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32</a:t>
            </a:r>
          </a:p>
        </p:txBody>
      </p:sp>
      <p:sp>
        <p:nvSpPr>
          <p:cNvPr id="226" name="TextBox 225">
            <a:extLst>
              <a:ext uri="{FF2B5EF4-FFF2-40B4-BE49-F238E27FC236}">
                <a16:creationId xmlns:a16="http://schemas.microsoft.com/office/drawing/2014/main" id="{C387C7A3-82A7-4914-BD62-0DFC0FEB251D}"/>
              </a:ext>
            </a:extLst>
          </p:cNvPr>
          <p:cNvSpPr txBox="1"/>
          <p:nvPr/>
        </p:nvSpPr>
        <p:spPr>
          <a:xfrm>
            <a:off x="7927590" y="7501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35</a:t>
            </a:r>
          </a:p>
        </p:txBody>
      </p:sp>
      <p:sp>
        <p:nvSpPr>
          <p:cNvPr id="227" name="TextBox 226">
            <a:extLst>
              <a:ext uri="{FF2B5EF4-FFF2-40B4-BE49-F238E27FC236}">
                <a16:creationId xmlns:a16="http://schemas.microsoft.com/office/drawing/2014/main" id="{24B2C312-6AE2-44AE-8A55-66676FEF4370}"/>
              </a:ext>
            </a:extLst>
          </p:cNvPr>
          <p:cNvSpPr txBox="1"/>
          <p:nvPr/>
        </p:nvSpPr>
        <p:spPr>
          <a:xfrm>
            <a:off x="9605593" y="448997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41</a:t>
            </a:r>
          </a:p>
        </p:txBody>
      </p:sp>
      <p:sp>
        <p:nvSpPr>
          <p:cNvPr id="228" name="TextBox 227">
            <a:extLst>
              <a:ext uri="{FF2B5EF4-FFF2-40B4-BE49-F238E27FC236}">
                <a16:creationId xmlns:a16="http://schemas.microsoft.com/office/drawing/2014/main" id="{D3BCAC53-632D-4A86-A5A0-F8F2B121B315}"/>
              </a:ext>
            </a:extLst>
          </p:cNvPr>
          <p:cNvSpPr txBox="1"/>
          <p:nvPr/>
        </p:nvSpPr>
        <p:spPr>
          <a:xfrm>
            <a:off x="7495716" y="446343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29</a:t>
            </a:r>
          </a:p>
        </p:txBody>
      </p:sp>
    </p:spTree>
    <p:extLst>
      <p:ext uri="{BB962C8B-B14F-4D97-AF65-F5344CB8AC3E}">
        <p14:creationId xmlns:p14="http://schemas.microsoft.com/office/powerpoint/2010/main" val="117998800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BBECEC89-4FF4-4A6C-8F1A-1A9DA56B9996}"/>
              </a:ext>
            </a:extLst>
          </p:cNvPr>
          <p:cNvSpPr txBox="1"/>
          <p:nvPr/>
        </p:nvSpPr>
        <p:spPr>
          <a:xfrm>
            <a:off x="217651" y="1434470"/>
            <a:ext cx="160653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/>
              <a:t>Time8</a:t>
            </a:r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580748E-8AE1-4B6E-ACC9-00903A56A71A}"/>
              </a:ext>
            </a:extLst>
          </p:cNvPr>
          <p:cNvCxnSpPr/>
          <p:nvPr/>
        </p:nvCxnSpPr>
        <p:spPr>
          <a:xfrm>
            <a:off x="3142214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F112203-54FA-4C99-B84C-6E56067C208F}"/>
              </a:ext>
            </a:extLst>
          </p:cNvPr>
          <p:cNvCxnSpPr/>
          <p:nvPr/>
        </p:nvCxnSpPr>
        <p:spPr>
          <a:xfrm>
            <a:off x="3142214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A78A43E-4020-48E6-80D2-3B5BD93CAFA1}"/>
              </a:ext>
            </a:extLst>
          </p:cNvPr>
          <p:cNvCxnSpPr/>
          <p:nvPr/>
        </p:nvCxnSpPr>
        <p:spPr>
          <a:xfrm>
            <a:off x="3992883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02B3C7B5-DB5B-4D93-881A-0DF13CDE2543}"/>
              </a:ext>
            </a:extLst>
          </p:cNvPr>
          <p:cNvCxnSpPr/>
          <p:nvPr/>
        </p:nvCxnSpPr>
        <p:spPr>
          <a:xfrm>
            <a:off x="4009508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424874C-3176-48F7-9A50-9A1E7178CD8F}"/>
              </a:ext>
            </a:extLst>
          </p:cNvPr>
          <p:cNvCxnSpPr>
            <a:cxnSpLocks/>
          </p:cNvCxnSpPr>
          <p:nvPr/>
        </p:nvCxnSpPr>
        <p:spPr>
          <a:xfrm rot="5400000">
            <a:off x="337497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1CBDCCAF-F864-4D26-8620-366AAE5D5AE5}"/>
              </a:ext>
            </a:extLst>
          </p:cNvPr>
          <p:cNvCxnSpPr>
            <a:cxnSpLocks/>
          </p:cNvCxnSpPr>
          <p:nvPr/>
        </p:nvCxnSpPr>
        <p:spPr>
          <a:xfrm rot="5400000">
            <a:off x="3760127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7DF56343-2E7E-4D05-83B2-643A8583D633}"/>
              </a:ext>
            </a:extLst>
          </p:cNvPr>
          <p:cNvCxnSpPr>
            <a:cxnSpLocks/>
          </p:cNvCxnSpPr>
          <p:nvPr/>
        </p:nvCxnSpPr>
        <p:spPr>
          <a:xfrm rot="5400000">
            <a:off x="338051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BDD89967-30F6-4F64-9F19-0B8137FE7937}"/>
              </a:ext>
            </a:extLst>
          </p:cNvPr>
          <p:cNvCxnSpPr>
            <a:cxnSpLocks/>
          </p:cNvCxnSpPr>
          <p:nvPr/>
        </p:nvCxnSpPr>
        <p:spPr>
          <a:xfrm rot="5400000">
            <a:off x="3765669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D0DCD742-59AC-4C3D-87DE-26E0B5344D4D}"/>
              </a:ext>
            </a:extLst>
          </p:cNvPr>
          <p:cNvCxnSpPr/>
          <p:nvPr/>
        </p:nvCxnSpPr>
        <p:spPr>
          <a:xfrm>
            <a:off x="3142214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36CF4AC9-0605-470A-966B-CFE61454A7F1}"/>
              </a:ext>
            </a:extLst>
          </p:cNvPr>
          <p:cNvCxnSpPr/>
          <p:nvPr/>
        </p:nvCxnSpPr>
        <p:spPr>
          <a:xfrm>
            <a:off x="3142214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E81DB01E-1872-4AD9-B557-5D9D57331ECA}"/>
              </a:ext>
            </a:extLst>
          </p:cNvPr>
          <p:cNvCxnSpPr/>
          <p:nvPr/>
        </p:nvCxnSpPr>
        <p:spPr>
          <a:xfrm>
            <a:off x="3992883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E9DAAF38-94CD-4B19-8BDD-BABB51B47D3C}"/>
              </a:ext>
            </a:extLst>
          </p:cNvPr>
          <p:cNvCxnSpPr/>
          <p:nvPr/>
        </p:nvCxnSpPr>
        <p:spPr>
          <a:xfrm>
            <a:off x="4009508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AB5A6611-5913-4F2B-AE2D-881B83D8484B}"/>
              </a:ext>
            </a:extLst>
          </p:cNvPr>
          <p:cNvCxnSpPr>
            <a:cxnSpLocks/>
          </p:cNvCxnSpPr>
          <p:nvPr/>
        </p:nvCxnSpPr>
        <p:spPr>
          <a:xfrm rot="5400000">
            <a:off x="337497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DC3FCE32-2153-463F-9BC6-6D2E25081212}"/>
              </a:ext>
            </a:extLst>
          </p:cNvPr>
          <p:cNvCxnSpPr>
            <a:cxnSpLocks/>
          </p:cNvCxnSpPr>
          <p:nvPr/>
        </p:nvCxnSpPr>
        <p:spPr>
          <a:xfrm rot="5400000">
            <a:off x="3760127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C920DA1C-BEAA-46C7-8EF3-0228F4A28D70}"/>
              </a:ext>
            </a:extLst>
          </p:cNvPr>
          <p:cNvCxnSpPr>
            <a:cxnSpLocks/>
          </p:cNvCxnSpPr>
          <p:nvPr/>
        </p:nvCxnSpPr>
        <p:spPr>
          <a:xfrm rot="5400000">
            <a:off x="338051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EDACD387-5977-4F14-86BA-454D83771590}"/>
              </a:ext>
            </a:extLst>
          </p:cNvPr>
          <p:cNvCxnSpPr>
            <a:cxnSpLocks/>
          </p:cNvCxnSpPr>
          <p:nvPr/>
        </p:nvCxnSpPr>
        <p:spPr>
          <a:xfrm rot="5400000">
            <a:off x="3765669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DD0B62D1-F4E3-4E35-B33A-6E1BAB98BF7A}"/>
              </a:ext>
            </a:extLst>
          </p:cNvPr>
          <p:cNvCxnSpPr/>
          <p:nvPr/>
        </p:nvCxnSpPr>
        <p:spPr>
          <a:xfrm>
            <a:off x="3142214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08E60B03-981E-4939-9D94-50C161DD8AA7}"/>
              </a:ext>
            </a:extLst>
          </p:cNvPr>
          <p:cNvCxnSpPr/>
          <p:nvPr/>
        </p:nvCxnSpPr>
        <p:spPr>
          <a:xfrm>
            <a:off x="3142214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A58859B7-005B-46F9-B728-4AB3E8B09DB8}"/>
              </a:ext>
            </a:extLst>
          </p:cNvPr>
          <p:cNvCxnSpPr/>
          <p:nvPr/>
        </p:nvCxnSpPr>
        <p:spPr>
          <a:xfrm>
            <a:off x="3992883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FBB3457-2E13-477E-BC0E-3D29D8EEE338}"/>
              </a:ext>
            </a:extLst>
          </p:cNvPr>
          <p:cNvCxnSpPr/>
          <p:nvPr/>
        </p:nvCxnSpPr>
        <p:spPr>
          <a:xfrm>
            <a:off x="4009508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5821CE01-C8F9-4753-B58E-5C781B551F03}"/>
              </a:ext>
            </a:extLst>
          </p:cNvPr>
          <p:cNvCxnSpPr>
            <a:cxnSpLocks/>
          </p:cNvCxnSpPr>
          <p:nvPr/>
        </p:nvCxnSpPr>
        <p:spPr>
          <a:xfrm rot="5400000">
            <a:off x="33749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2B9FEAD7-1A62-4660-A31C-D60010E00E01}"/>
              </a:ext>
            </a:extLst>
          </p:cNvPr>
          <p:cNvCxnSpPr>
            <a:cxnSpLocks/>
          </p:cNvCxnSpPr>
          <p:nvPr/>
        </p:nvCxnSpPr>
        <p:spPr>
          <a:xfrm rot="5400000">
            <a:off x="3760127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0BB80D3A-D26D-4F52-AFEE-5F177ECE3368}"/>
              </a:ext>
            </a:extLst>
          </p:cNvPr>
          <p:cNvCxnSpPr>
            <a:cxnSpLocks/>
          </p:cNvCxnSpPr>
          <p:nvPr/>
        </p:nvCxnSpPr>
        <p:spPr>
          <a:xfrm rot="5400000">
            <a:off x="33805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80DE78F-EE46-4D28-99B2-EC54DC575066}"/>
              </a:ext>
            </a:extLst>
          </p:cNvPr>
          <p:cNvCxnSpPr>
            <a:cxnSpLocks/>
          </p:cNvCxnSpPr>
          <p:nvPr/>
        </p:nvCxnSpPr>
        <p:spPr>
          <a:xfrm rot="5400000">
            <a:off x="3765669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F6095E0E-C099-4587-A4A9-6FA00222F9E0}"/>
              </a:ext>
            </a:extLst>
          </p:cNvPr>
          <p:cNvCxnSpPr/>
          <p:nvPr/>
        </p:nvCxnSpPr>
        <p:spPr>
          <a:xfrm>
            <a:off x="507353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21CD2C4C-B81B-4D25-BD7D-64F98680A4E8}"/>
              </a:ext>
            </a:extLst>
          </p:cNvPr>
          <p:cNvCxnSpPr/>
          <p:nvPr/>
        </p:nvCxnSpPr>
        <p:spPr>
          <a:xfrm>
            <a:off x="507353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60160A1C-452E-45CE-8A23-A240BD212543}"/>
              </a:ext>
            </a:extLst>
          </p:cNvPr>
          <p:cNvCxnSpPr/>
          <p:nvPr/>
        </p:nvCxnSpPr>
        <p:spPr>
          <a:xfrm>
            <a:off x="5957456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89E95D04-2B8A-47E3-8D70-034662126901}"/>
              </a:ext>
            </a:extLst>
          </p:cNvPr>
          <p:cNvCxnSpPr/>
          <p:nvPr/>
        </p:nvCxnSpPr>
        <p:spPr>
          <a:xfrm>
            <a:off x="5974081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6DFFCA19-F0B3-400D-999F-271AA8122763}"/>
              </a:ext>
            </a:extLst>
          </p:cNvPr>
          <p:cNvCxnSpPr>
            <a:cxnSpLocks/>
          </p:cNvCxnSpPr>
          <p:nvPr/>
        </p:nvCxnSpPr>
        <p:spPr>
          <a:xfrm rot="5400000">
            <a:off x="530629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CCA81AE2-9098-4C70-9129-A93B0CCCA5FB}"/>
              </a:ext>
            </a:extLst>
          </p:cNvPr>
          <p:cNvCxnSpPr>
            <a:cxnSpLocks/>
          </p:cNvCxnSpPr>
          <p:nvPr/>
        </p:nvCxnSpPr>
        <p:spPr>
          <a:xfrm rot="5400000">
            <a:off x="5724700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6F5C8F2-1506-465C-A497-2D3BF1A56C00}"/>
              </a:ext>
            </a:extLst>
          </p:cNvPr>
          <p:cNvCxnSpPr>
            <a:cxnSpLocks/>
          </p:cNvCxnSpPr>
          <p:nvPr/>
        </p:nvCxnSpPr>
        <p:spPr>
          <a:xfrm rot="5400000">
            <a:off x="531183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65A43408-A37D-4B1C-B9BF-4BA91192E31B}"/>
              </a:ext>
            </a:extLst>
          </p:cNvPr>
          <p:cNvCxnSpPr>
            <a:cxnSpLocks/>
          </p:cNvCxnSpPr>
          <p:nvPr/>
        </p:nvCxnSpPr>
        <p:spPr>
          <a:xfrm rot="5400000">
            <a:off x="5730242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19783E1F-FE2D-410F-85BF-38562BF54326}"/>
              </a:ext>
            </a:extLst>
          </p:cNvPr>
          <p:cNvCxnSpPr/>
          <p:nvPr/>
        </p:nvCxnSpPr>
        <p:spPr>
          <a:xfrm>
            <a:off x="507353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518C617C-77AE-41B1-B280-57EC1E10CA02}"/>
              </a:ext>
            </a:extLst>
          </p:cNvPr>
          <p:cNvCxnSpPr/>
          <p:nvPr/>
        </p:nvCxnSpPr>
        <p:spPr>
          <a:xfrm>
            <a:off x="507353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4E2A083-1732-4A39-A2FD-8806A4122FDF}"/>
              </a:ext>
            </a:extLst>
          </p:cNvPr>
          <p:cNvCxnSpPr/>
          <p:nvPr/>
        </p:nvCxnSpPr>
        <p:spPr>
          <a:xfrm>
            <a:off x="5990706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97029761-A6A2-4F27-A0BD-00FDB48ACD4B}"/>
              </a:ext>
            </a:extLst>
          </p:cNvPr>
          <p:cNvCxnSpPr/>
          <p:nvPr/>
        </p:nvCxnSpPr>
        <p:spPr>
          <a:xfrm>
            <a:off x="599070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10FA597F-C70C-47E0-9BC2-5D724DA25E9F}"/>
              </a:ext>
            </a:extLst>
          </p:cNvPr>
          <p:cNvCxnSpPr>
            <a:cxnSpLocks/>
          </p:cNvCxnSpPr>
          <p:nvPr/>
        </p:nvCxnSpPr>
        <p:spPr>
          <a:xfrm rot="5400000">
            <a:off x="530629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CAAC6453-9D37-4C7D-9773-95AA7772860B}"/>
              </a:ext>
            </a:extLst>
          </p:cNvPr>
          <p:cNvCxnSpPr>
            <a:cxnSpLocks/>
          </p:cNvCxnSpPr>
          <p:nvPr/>
        </p:nvCxnSpPr>
        <p:spPr>
          <a:xfrm rot="5400000">
            <a:off x="5757950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ED96F827-A090-475B-B000-9CACC6493A8B}"/>
              </a:ext>
            </a:extLst>
          </p:cNvPr>
          <p:cNvCxnSpPr>
            <a:cxnSpLocks/>
          </p:cNvCxnSpPr>
          <p:nvPr/>
        </p:nvCxnSpPr>
        <p:spPr>
          <a:xfrm rot="5400000">
            <a:off x="531183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724810BC-DD1E-452E-AA48-48E7F45A4C31}"/>
              </a:ext>
            </a:extLst>
          </p:cNvPr>
          <p:cNvCxnSpPr>
            <a:cxnSpLocks/>
          </p:cNvCxnSpPr>
          <p:nvPr/>
        </p:nvCxnSpPr>
        <p:spPr>
          <a:xfrm rot="5400000">
            <a:off x="5763492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C33C9A09-AD4B-45A3-B25C-B8648BD16808}"/>
              </a:ext>
            </a:extLst>
          </p:cNvPr>
          <p:cNvCxnSpPr/>
          <p:nvPr/>
        </p:nvCxnSpPr>
        <p:spPr>
          <a:xfrm>
            <a:off x="507353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18D5C963-CA1D-46F3-9218-D6E6224C02CD}"/>
              </a:ext>
            </a:extLst>
          </p:cNvPr>
          <p:cNvCxnSpPr/>
          <p:nvPr/>
        </p:nvCxnSpPr>
        <p:spPr>
          <a:xfrm>
            <a:off x="507353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3A4E0D9F-0608-436A-91B3-8BDBE4632662}"/>
              </a:ext>
            </a:extLst>
          </p:cNvPr>
          <p:cNvCxnSpPr/>
          <p:nvPr/>
        </p:nvCxnSpPr>
        <p:spPr>
          <a:xfrm>
            <a:off x="592420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AE0ADFF4-74E3-41F5-8D13-A6C25252ECB3}"/>
              </a:ext>
            </a:extLst>
          </p:cNvPr>
          <p:cNvCxnSpPr/>
          <p:nvPr/>
        </p:nvCxnSpPr>
        <p:spPr>
          <a:xfrm>
            <a:off x="592420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CAB31D24-A65A-468D-8B6A-B720124EFDEC}"/>
              </a:ext>
            </a:extLst>
          </p:cNvPr>
          <p:cNvCxnSpPr>
            <a:cxnSpLocks/>
          </p:cNvCxnSpPr>
          <p:nvPr/>
        </p:nvCxnSpPr>
        <p:spPr>
          <a:xfrm rot="5400000">
            <a:off x="530629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3FE77239-A2F0-4BF3-A611-ABABAE31FB66}"/>
              </a:ext>
            </a:extLst>
          </p:cNvPr>
          <p:cNvCxnSpPr>
            <a:cxnSpLocks/>
          </p:cNvCxnSpPr>
          <p:nvPr/>
        </p:nvCxnSpPr>
        <p:spPr>
          <a:xfrm rot="5400000">
            <a:off x="569145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8E91C4BE-C27D-4043-8323-0AFD22C06F94}"/>
              </a:ext>
            </a:extLst>
          </p:cNvPr>
          <p:cNvCxnSpPr>
            <a:cxnSpLocks/>
          </p:cNvCxnSpPr>
          <p:nvPr/>
        </p:nvCxnSpPr>
        <p:spPr>
          <a:xfrm rot="5400000">
            <a:off x="531183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1DB96B3B-B700-4F0E-A08C-AAA7C24E520A}"/>
              </a:ext>
            </a:extLst>
          </p:cNvPr>
          <p:cNvCxnSpPr>
            <a:cxnSpLocks/>
          </p:cNvCxnSpPr>
          <p:nvPr/>
        </p:nvCxnSpPr>
        <p:spPr>
          <a:xfrm rot="5400000">
            <a:off x="569699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C84105DE-3747-4FB3-9FA7-B9789C63C76A}"/>
              </a:ext>
            </a:extLst>
          </p:cNvPr>
          <p:cNvCxnSpPr/>
          <p:nvPr/>
        </p:nvCxnSpPr>
        <p:spPr>
          <a:xfrm>
            <a:off x="6985457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9F45617C-5346-444A-BEA0-58650CB59E8F}"/>
              </a:ext>
            </a:extLst>
          </p:cNvPr>
          <p:cNvCxnSpPr/>
          <p:nvPr/>
        </p:nvCxnSpPr>
        <p:spPr>
          <a:xfrm>
            <a:off x="6985457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974F6906-D799-4D21-8472-FE8123027884}"/>
              </a:ext>
            </a:extLst>
          </p:cNvPr>
          <p:cNvCxnSpPr/>
          <p:nvPr/>
        </p:nvCxnSpPr>
        <p:spPr>
          <a:xfrm>
            <a:off x="7886001" y="68165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938EC8C4-4D1C-4197-8BE3-334EC8E74502}"/>
              </a:ext>
            </a:extLst>
          </p:cNvPr>
          <p:cNvCxnSpPr/>
          <p:nvPr/>
        </p:nvCxnSpPr>
        <p:spPr>
          <a:xfrm>
            <a:off x="7902626" y="114992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3" name="Straight Connector 92">
            <a:extLst>
              <a:ext uri="{FF2B5EF4-FFF2-40B4-BE49-F238E27FC236}">
                <a16:creationId xmlns:a16="http://schemas.microsoft.com/office/drawing/2014/main" id="{6D8DECE3-CB7E-44AF-B1DD-09A6DD29FF78}"/>
              </a:ext>
            </a:extLst>
          </p:cNvPr>
          <p:cNvCxnSpPr>
            <a:cxnSpLocks/>
          </p:cNvCxnSpPr>
          <p:nvPr/>
        </p:nvCxnSpPr>
        <p:spPr>
          <a:xfrm rot="5400000">
            <a:off x="7218213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2AD69DE2-AF90-48E0-BCEC-0E62003D0BCD}"/>
              </a:ext>
            </a:extLst>
          </p:cNvPr>
          <p:cNvCxnSpPr>
            <a:cxnSpLocks/>
          </p:cNvCxnSpPr>
          <p:nvPr/>
        </p:nvCxnSpPr>
        <p:spPr>
          <a:xfrm rot="5400000">
            <a:off x="7653245" y="44889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A332533D-2B1A-4B65-953A-0499D1CFB9CF}"/>
              </a:ext>
            </a:extLst>
          </p:cNvPr>
          <p:cNvCxnSpPr>
            <a:cxnSpLocks/>
          </p:cNvCxnSpPr>
          <p:nvPr/>
        </p:nvCxnSpPr>
        <p:spPr>
          <a:xfrm rot="5400000">
            <a:off x="7223755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D81ED9B9-E71A-4E2A-B6FF-C36553261640}"/>
              </a:ext>
            </a:extLst>
          </p:cNvPr>
          <p:cNvCxnSpPr>
            <a:cxnSpLocks/>
          </p:cNvCxnSpPr>
          <p:nvPr/>
        </p:nvCxnSpPr>
        <p:spPr>
          <a:xfrm rot="5400000">
            <a:off x="7658787" y="138268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51086736-5F69-434F-A141-616453730466}"/>
              </a:ext>
            </a:extLst>
          </p:cNvPr>
          <p:cNvCxnSpPr/>
          <p:nvPr/>
        </p:nvCxnSpPr>
        <p:spPr>
          <a:xfrm>
            <a:off x="6985457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D120BB95-491A-430E-A90F-893681D60B58}"/>
              </a:ext>
            </a:extLst>
          </p:cNvPr>
          <p:cNvCxnSpPr/>
          <p:nvPr/>
        </p:nvCxnSpPr>
        <p:spPr>
          <a:xfrm>
            <a:off x="6985457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4B359A20-5EFE-4D31-AA1E-46FF09B68D4C}"/>
              </a:ext>
            </a:extLst>
          </p:cNvPr>
          <p:cNvCxnSpPr/>
          <p:nvPr/>
        </p:nvCxnSpPr>
        <p:spPr>
          <a:xfrm>
            <a:off x="7919251" y="234973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EF1DAB11-96FD-4118-A413-F9EA204B6501}"/>
              </a:ext>
            </a:extLst>
          </p:cNvPr>
          <p:cNvCxnSpPr/>
          <p:nvPr/>
        </p:nvCxnSpPr>
        <p:spPr>
          <a:xfrm>
            <a:off x="7935876" y="278475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14A300C5-72C6-49F5-A61B-802C8E102D2C}"/>
              </a:ext>
            </a:extLst>
          </p:cNvPr>
          <p:cNvCxnSpPr>
            <a:cxnSpLocks/>
          </p:cNvCxnSpPr>
          <p:nvPr/>
        </p:nvCxnSpPr>
        <p:spPr>
          <a:xfrm rot="5400000">
            <a:off x="7218213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AC3C97C9-5C71-4A11-AA0B-9FED9A820381}"/>
              </a:ext>
            </a:extLst>
          </p:cNvPr>
          <p:cNvCxnSpPr>
            <a:cxnSpLocks/>
          </p:cNvCxnSpPr>
          <p:nvPr/>
        </p:nvCxnSpPr>
        <p:spPr>
          <a:xfrm rot="5400000">
            <a:off x="7686495" y="211697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A1E8E120-7E1D-4948-97E8-5BC66A18FF3B}"/>
              </a:ext>
            </a:extLst>
          </p:cNvPr>
          <p:cNvCxnSpPr>
            <a:cxnSpLocks/>
          </p:cNvCxnSpPr>
          <p:nvPr/>
        </p:nvCxnSpPr>
        <p:spPr>
          <a:xfrm rot="5400000">
            <a:off x="7223755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CDAF9D8D-2746-4010-A282-27960DEE1E53}"/>
              </a:ext>
            </a:extLst>
          </p:cNvPr>
          <p:cNvCxnSpPr>
            <a:cxnSpLocks/>
          </p:cNvCxnSpPr>
          <p:nvPr/>
        </p:nvCxnSpPr>
        <p:spPr>
          <a:xfrm rot="5400000">
            <a:off x="7692037" y="30175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B495837F-D8E8-4A7E-9F4B-C3C2E39E1EEE}"/>
              </a:ext>
            </a:extLst>
          </p:cNvPr>
          <p:cNvCxnSpPr/>
          <p:nvPr/>
        </p:nvCxnSpPr>
        <p:spPr>
          <a:xfrm>
            <a:off x="6985457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EEAABAC6-AAB1-48C1-AD11-5192326006B2}"/>
              </a:ext>
            </a:extLst>
          </p:cNvPr>
          <p:cNvCxnSpPr/>
          <p:nvPr/>
        </p:nvCxnSpPr>
        <p:spPr>
          <a:xfrm>
            <a:off x="6985457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2285D162-DF13-4548-A0B4-00990FC1D75D}"/>
              </a:ext>
            </a:extLst>
          </p:cNvPr>
          <p:cNvCxnSpPr/>
          <p:nvPr/>
        </p:nvCxnSpPr>
        <p:spPr>
          <a:xfrm>
            <a:off x="7902626" y="396793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804C98D7-0C45-4A1F-AE93-5CD0C970D37E}"/>
              </a:ext>
            </a:extLst>
          </p:cNvPr>
          <p:cNvCxnSpPr/>
          <p:nvPr/>
        </p:nvCxnSpPr>
        <p:spPr>
          <a:xfrm>
            <a:off x="7935876" y="441958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A7071FB7-6940-405E-A4B4-3E174EF0477D}"/>
              </a:ext>
            </a:extLst>
          </p:cNvPr>
          <p:cNvCxnSpPr>
            <a:cxnSpLocks/>
          </p:cNvCxnSpPr>
          <p:nvPr/>
        </p:nvCxnSpPr>
        <p:spPr>
          <a:xfrm rot="5400000">
            <a:off x="7218213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FE04CA1E-F514-4808-8BE6-136600418CDD}"/>
              </a:ext>
            </a:extLst>
          </p:cNvPr>
          <p:cNvCxnSpPr>
            <a:cxnSpLocks/>
          </p:cNvCxnSpPr>
          <p:nvPr/>
        </p:nvCxnSpPr>
        <p:spPr>
          <a:xfrm rot="5400000">
            <a:off x="7669870" y="373517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B114BE38-CBF4-4BF8-A92F-1FC6AD7684AE}"/>
              </a:ext>
            </a:extLst>
          </p:cNvPr>
          <p:cNvCxnSpPr>
            <a:cxnSpLocks/>
          </p:cNvCxnSpPr>
          <p:nvPr/>
        </p:nvCxnSpPr>
        <p:spPr>
          <a:xfrm rot="5400000">
            <a:off x="7223755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A0247A50-67B3-4DAA-AC68-6D67A98B811E}"/>
              </a:ext>
            </a:extLst>
          </p:cNvPr>
          <p:cNvCxnSpPr>
            <a:cxnSpLocks/>
          </p:cNvCxnSpPr>
          <p:nvPr/>
        </p:nvCxnSpPr>
        <p:spPr>
          <a:xfrm rot="5400000">
            <a:off x="7675412" y="465234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EB30E4E6-BD46-488D-A9D1-A4A2AB525AE1}"/>
              </a:ext>
            </a:extLst>
          </p:cNvPr>
          <p:cNvSpPr txBox="1"/>
          <p:nvPr/>
        </p:nvSpPr>
        <p:spPr>
          <a:xfrm>
            <a:off x="5569930" y="193560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17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6239467-D882-44D1-BA9A-5F149F133F5B}"/>
              </a:ext>
            </a:extLst>
          </p:cNvPr>
          <p:cNvSpPr txBox="1"/>
          <p:nvPr/>
        </p:nvSpPr>
        <p:spPr>
          <a:xfrm>
            <a:off x="3663148" y="3588550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2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95BBEBA-7E12-45A1-894F-967B3A53B4B5}"/>
              </a:ext>
            </a:extLst>
          </p:cNvPr>
          <p:cNvSpPr txBox="1"/>
          <p:nvPr/>
        </p:nvSpPr>
        <p:spPr>
          <a:xfrm>
            <a:off x="4062689" y="402455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88FBC33-66A0-43FE-919C-62F4C7EFE5AF}"/>
              </a:ext>
            </a:extLst>
          </p:cNvPr>
          <p:cNvSpPr txBox="1"/>
          <p:nvPr/>
        </p:nvSpPr>
        <p:spPr>
          <a:xfrm>
            <a:off x="3663148" y="1948654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5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E67D8D24-FF00-4529-AEDC-21FEAB930609}"/>
              </a:ext>
            </a:extLst>
          </p:cNvPr>
          <p:cNvSpPr txBox="1"/>
          <p:nvPr/>
        </p:nvSpPr>
        <p:spPr>
          <a:xfrm>
            <a:off x="3679773" y="2826336"/>
            <a:ext cx="301686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7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974089BC-6BA2-4CEF-A6A5-43D649B3C1FA}"/>
              </a:ext>
            </a:extLst>
          </p:cNvPr>
          <p:cNvSpPr txBox="1"/>
          <p:nvPr/>
        </p:nvSpPr>
        <p:spPr>
          <a:xfrm>
            <a:off x="4039992" y="2377451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6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46DA26F-9824-411D-9531-F14A63144F16}"/>
              </a:ext>
            </a:extLst>
          </p:cNvPr>
          <p:cNvSpPr txBox="1"/>
          <p:nvPr/>
        </p:nvSpPr>
        <p:spPr>
          <a:xfrm>
            <a:off x="3679773" y="1164213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9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42AC5BFA-2E86-4062-8892-171B649944C8}"/>
              </a:ext>
            </a:extLst>
          </p:cNvPr>
          <p:cNvSpPr txBox="1"/>
          <p:nvPr/>
        </p:nvSpPr>
        <p:spPr>
          <a:xfrm>
            <a:off x="4039992" y="737889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8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A1749FDD-7BE9-4830-B2B1-7E10D28A5F81}"/>
              </a:ext>
            </a:extLst>
          </p:cNvPr>
          <p:cNvSpPr txBox="1"/>
          <p:nvPr/>
        </p:nvSpPr>
        <p:spPr>
          <a:xfrm>
            <a:off x="5114850" y="40237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16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4BBAE7B1-5B1D-48D2-972C-C8817192C6AF}"/>
              </a:ext>
            </a:extLst>
          </p:cNvPr>
          <p:cNvSpPr txBox="1"/>
          <p:nvPr/>
        </p:nvSpPr>
        <p:spPr>
          <a:xfrm>
            <a:off x="5969349" y="401715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14</a:t>
            </a:r>
          </a:p>
        </p:txBody>
      </p:sp>
      <p:sp>
        <p:nvSpPr>
          <p:cNvPr id="165" name="TextBox 164">
            <a:extLst>
              <a:ext uri="{FF2B5EF4-FFF2-40B4-BE49-F238E27FC236}">
                <a16:creationId xmlns:a16="http://schemas.microsoft.com/office/drawing/2014/main" id="{6DB00FA5-7D5E-4902-A1EB-C36747293BE0}"/>
              </a:ext>
            </a:extLst>
          </p:cNvPr>
          <p:cNvSpPr txBox="1"/>
          <p:nvPr/>
        </p:nvSpPr>
        <p:spPr>
          <a:xfrm>
            <a:off x="5544554" y="3527134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13</a:t>
            </a: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818DEDFE-3549-4DF5-B39B-F42217CBB31B}"/>
              </a:ext>
            </a:extLst>
          </p:cNvPr>
          <p:cNvSpPr txBox="1"/>
          <p:nvPr/>
        </p:nvSpPr>
        <p:spPr>
          <a:xfrm>
            <a:off x="5594429" y="2855823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19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7DABC1A6-C0B1-4B48-8A61-AF5ACDBAD8A0}"/>
              </a:ext>
            </a:extLst>
          </p:cNvPr>
          <p:cNvSpPr txBox="1"/>
          <p:nvPr/>
        </p:nvSpPr>
        <p:spPr>
          <a:xfrm>
            <a:off x="5077725" y="2375423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20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CFBF441D-BE6B-49A4-8509-23AB156710E5}"/>
              </a:ext>
            </a:extLst>
          </p:cNvPr>
          <p:cNvSpPr txBox="1"/>
          <p:nvPr/>
        </p:nvSpPr>
        <p:spPr>
          <a:xfrm>
            <a:off x="6052474" y="237037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18</a:t>
            </a:r>
          </a:p>
        </p:txBody>
      </p:sp>
      <p:sp>
        <p:nvSpPr>
          <p:cNvPr id="169" name="TextBox 168">
            <a:extLst>
              <a:ext uri="{FF2B5EF4-FFF2-40B4-BE49-F238E27FC236}">
                <a16:creationId xmlns:a16="http://schemas.microsoft.com/office/drawing/2014/main" id="{67B77410-675B-44B4-A54D-0BF46562DCDD}"/>
              </a:ext>
            </a:extLst>
          </p:cNvPr>
          <p:cNvSpPr txBox="1"/>
          <p:nvPr/>
        </p:nvSpPr>
        <p:spPr>
          <a:xfrm>
            <a:off x="5563725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22</a:t>
            </a:r>
          </a:p>
        </p:txBody>
      </p:sp>
      <p:sp>
        <p:nvSpPr>
          <p:cNvPr id="170" name="TextBox 169">
            <a:extLst>
              <a:ext uri="{FF2B5EF4-FFF2-40B4-BE49-F238E27FC236}">
                <a16:creationId xmlns:a16="http://schemas.microsoft.com/office/drawing/2014/main" id="{7783B56B-6417-43A9-A1F6-A87DE7ED69D0}"/>
              </a:ext>
            </a:extLst>
          </p:cNvPr>
          <p:cNvSpPr txBox="1"/>
          <p:nvPr/>
        </p:nvSpPr>
        <p:spPr>
          <a:xfrm>
            <a:off x="5098225" y="734471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23</a:t>
            </a:r>
          </a:p>
        </p:txBody>
      </p:sp>
      <p:sp>
        <p:nvSpPr>
          <p:cNvPr id="171" name="TextBox 170">
            <a:extLst>
              <a:ext uri="{FF2B5EF4-FFF2-40B4-BE49-F238E27FC236}">
                <a16:creationId xmlns:a16="http://schemas.microsoft.com/office/drawing/2014/main" id="{A612E990-CFEF-4E66-91A1-E64D3DD0E254}"/>
              </a:ext>
            </a:extLst>
          </p:cNvPr>
          <p:cNvSpPr txBox="1"/>
          <p:nvPr/>
        </p:nvSpPr>
        <p:spPr>
          <a:xfrm>
            <a:off x="6019224" y="737889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21</a:t>
            </a:r>
          </a:p>
        </p:txBody>
      </p:sp>
      <p:sp>
        <p:nvSpPr>
          <p:cNvPr id="172" name="TextBox 171">
            <a:extLst>
              <a:ext uri="{FF2B5EF4-FFF2-40B4-BE49-F238E27FC236}">
                <a16:creationId xmlns:a16="http://schemas.microsoft.com/office/drawing/2014/main" id="{CE8E1ADB-5133-434D-A9EB-4FD1312BFBA8}"/>
              </a:ext>
            </a:extLst>
          </p:cNvPr>
          <p:cNvSpPr txBox="1"/>
          <p:nvPr/>
        </p:nvSpPr>
        <p:spPr>
          <a:xfrm>
            <a:off x="7492945" y="359500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27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9A0BD0C9-08FF-4E7D-9C59-B91A39F63FC9}"/>
              </a:ext>
            </a:extLst>
          </p:cNvPr>
          <p:cNvSpPr txBox="1"/>
          <p:nvPr/>
        </p:nvSpPr>
        <p:spPr>
          <a:xfrm>
            <a:off x="7001380" y="4019770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30</a:t>
            </a: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A6CDF29-C09C-4DEF-A1F0-73F70C90E25E}"/>
              </a:ext>
            </a:extLst>
          </p:cNvPr>
          <p:cNvSpPr txBox="1"/>
          <p:nvPr/>
        </p:nvSpPr>
        <p:spPr>
          <a:xfrm>
            <a:off x="7502903" y="1950718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31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CBDB6383-C4F4-43C2-B67C-B76EC3EC99DC}"/>
              </a:ext>
            </a:extLst>
          </p:cNvPr>
          <p:cNvSpPr txBox="1"/>
          <p:nvPr/>
        </p:nvSpPr>
        <p:spPr>
          <a:xfrm>
            <a:off x="7500844" y="2845232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33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074F184B-DD29-4039-A9BC-AF9471815317}"/>
              </a:ext>
            </a:extLst>
          </p:cNvPr>
          <p:cNvSpPr txBox="1"/>
          <p:nvPr/>
        </p:nvSpPr>
        <p:spPr>
          <a:xfrm>
            <a:off x="6993051" y="2377505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34</a:t>
            </a:r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3B51339D-8A42-45C5-AD1F-AF1A66436FF1}"/>
              </a:ext>
            </a:extLst>
          </p:cNvPr>
          <p:cNvSpPr txBox="1"/>
          <p:nvPr/>
        </p:nvSpPr>
        <p:spPr>
          <a:xfrm>
            <a:off x="7492079" y="117904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36</a:t>
            </a: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D3A632D0-2689-4FDD-8744-CE6F6710802B}"/>
              </a:ext>
            </a:extLst>
          </p:cNvPr>
          <p:cNvSpPr txBox="1"/>
          <p:nvPr/>
        </p:nvSpPr>
        <p:spPr>
          <a:xfrm>
            <a:off x="7009676" y="737889"/>
            <a:ext cx="418704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37</a:t>
            </a:r>
          </a:p>
        </p:txBody>
      </p:sp>
      <p:sp>
        <p:nvSpPr>
          <p:cNvPr id="184" name="Oval 183">
            <a:extLst>
              <a:ext uri="{FF2B5EF4-FFF2-40B4-BE49-F238E27FC236}">
                <a16:creationId xmlns:a16="http://schemas.microsoft.com/office/drawing/2014/main" id="{96EABA39-60DB-435E-9BF7-A3CCACFDA11C}"/>
              </a:ext>
            </a:extLst>
          </p:cNvPr>
          <p:cNvSpPr/>
          <p:nvPr/>
        </p:nvSpPr>
        <p:spPr>
          <a:xfrm>
            <a:off x="3663148" y="40583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186" name="Oval 185">
            <a:extLst>
              <a:ext uri="{FF2B5EF4-FFF2-40B4-BE49-F238E27FC236}">
                <a16:creationId xmlns:a16="http://schemas.microsoft.com/office/drawing/2014/main" id="{72887BDE-EA63-4F08-97C8-F7C671DCBA27}"/>
              </a:ext>
            </a:extLst>
          </p:cNvPr>
          <p:cNvSpPr/>
          <p:nvPr/>
        </p:nvSpPr>
        <p:spPr>
          <a:xfrm>
            <a:off x="3660995" y="239622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187" name="Oval 186">
            <a:extLst>
              <a:ext uri="{FF2B5EF4-FFF2-40B4-BE49-F238E27FC236}">
                <a16:creationId xmlns:a16="http://schemas.microsoft.com/office/drawing/2014/main" id="{B29E4C82-996E-4172-A866-FCCAB44E9AF7}"/>
              </a:ext>
            </a:extLst>
          </p:cNvPr>
          <p:cNvSpPr/>
          <p:nvPr/>
        </p:nvSpPr>
        <p:spPr>
          <a:xfrm>
            <a:off x="3620822" y="74984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188" name="Oval 187">
            <a:extLst>
              <a:ext uri="{FF2B5EF4-FFF2-40B4-BE49-F238E27FC236}">
                <a16:creationId xmlns:a16="http://schemas.microsoft.com/office/drawing/2014/main" id="{87FF070D-6504-44CF-9D00-9258709E7588}"/>
              </a:ext>
            </a:extLst>
          </p:cNvPr>
          <p:cNvSpPr/>
          <p:nvPr/>
        </p:nvSpPr>
        <p:spPr>
          <a:xfrm>
            <a:off x="5591196" y="401769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5</a:t>
            </a:r>
          </a:p>
        </p:txBody>
      </p:sp>
      <p:sp>
        <p:nvSpPr>
          <p:cNvPr id="189" name="Oval 188">
            <a:extLst>
              <a:ext uri="{FF2B5EF4-FFF2-40B4-BE49-F238E27FC236}">
                <a16:creationId xmlns:a16="http://schemas.microsoft.com/office/drawing/2014/main" id="{064B1978-11CF-4DB7-97B8-9627CA4F8BFA}"/>
              </a:ext>
            </a:extLst>
          </p:cNvPr>
          <p:cNvSpPr/>
          <p:nvPr/>
        </p:nvSpPr>
        <p:spPr>
          <a:xfrm>
            <a:off x="5640200" y="238840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6</a:t>
            </a:r>
          </a:p>
        </p:txBody>
      </p:sp>
      <p:sp>
        <p:nvSpPr>
          <p:cNvPr id="190" name="Oval 189">
            <a:extLst>
              <a:ext uri="{FF2B5EF4-FFF2-40B4-BE49-F238E27FC236}">
                <a16:creationId xmlns:a16="http://schemas.microsoft.com/office/drawing/2014/main" id="{1C892DB0-DAEF-4A01-B228-A8E4E30732AF}"/>
              </a:ext>
            </a:extLst>
          </p:cNvPr>
          <p:cNvSpPr/>
          <p:nvPr/>
        </p:nvSpPr>
        <p:spPr>
          <a:xfrm>
            <a:off x="5625513" y="762092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7</a:t>
            </a:r>
          </a:p>
        </p:txBody>
      </p:sp>
      <p:sp>
        <p:nvSpPr>
          <p:cNvPr id="191" name="Oval 190">
            <a:extLst>
              <a:ext uri="{FF2B5EF4-FFF2-40B4-BE49-F238E27FC236}">
                <a16:creationId xmlns:a16="http://schemas.microsoft.com/office/drawing/2014/main" id="{5AFEA215-9824-46BE-A4AA-DE1900A33916}"/>
              </a:ext>
            </a:extLst>
          </p:cNvPr>
          <p:cNvSpPr/>
          <p:nvPr/>
        </p:nvSpPr>
        <p:spPr>
          <a:xfrm>
            <a:off x="7539323" y="403485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9</a:t>
            </a:r>
          </a:p>
        </p:txBody>
      </p:sp>
      <p:sp>
        <p:nvSpPr>
          <p:cNvPr id="192" name="Oval 191">
            <a:extLst>
              <a:ext uri="{FF2B5EF4-FFF2-40B4-BE49-F238E27FC236}">
                <a16:creationId xmlns:a16="http://schemas.microsoft.com/office/drawing/2014/main" id="{9C860D34-EBB0-4D56-8FF7-9FBFE0A99D9A}"/>
              </a:ext>
            </a:extLst>
          </p:cNvPr>
          <p:cNvSpPr/>
          <p:nvPr/>
        </p:nvSpPr>
        <p:spPr>
          <a:xfrm>
            <a:off x="7538452" y="240556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93" name="Oval 192">
            <a:extLst>
              <a:ext uri="{FF2B5EF4-FFF2-40B4-BE49-F238E27FC236}">
                <a16:creationId xmlns:a16="http://schemas.microsoft.com/office/drawing/2014/main" id="{759C5F1D-C6E0-40F5-8793-7D6474780D4E}"/>
              </a:ext>
            </a:extLst>
          </p:cNvPr>
          <p:cNvSpPr/>
          <p:nvPr/>
        </p:nvSpPr>
        <p:spPr>
          <a:xfrm>
            <a:off x="7523765" y="779257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124C85AF-30D8-461D-AD4A-804E0DEFD867}"/>
              </a:ext>
            </a:extLst>
          </p:cNvPr>
          <p:cNvCxnSpPr/>
          <p:nvPr/>
        </p:nvCxnSpPr>
        <p:spPr>
          <a:xfrm>
            <a:off x="9112709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5A05CB65-E094-4564-8990-3C53C9D42B7F}"/>
              </a:ext>
            </a:extLst>
          </p:cNvPr>
          <p:cNvCxnSpPr/>
          <p:nvPr/>
        </p:nvCxnSpPr>
        <p:spPr>
          <a:xfrm>
            <a:off x="9112709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D2BA92C3-7269-48FA-A4AB-DF7B77E29245}"/>
              </a:ext>
            </a:extLst>
          </p:cNvPr>
          <p:cNvCxnSpPr/>
          <p:nvPr/>
        </p:nvCxnSpPr>
        <p:spPr>
          <a:xfrm>
            <a:off x="10013253" y="70209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78D4C127-E87C-4B76-A97D-A5EE6DCC2431}"/>
              </a:ext>
            </a:extLst>
          </p:cNvPr>
          <p:cNvCxnSpPr/>
          <p:nvPr/>
        </p:nvCxnSpPr>
        <p:spPr>
          <a:xfrm>
            <a:off x="10029878" y="117037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EDC909ED-8EF7-47F0-8675-F52EDF03304E}"/>
              </a:ext>
            </a:extLst>
          </p:cNvPr>
          <p:cNvCxnSpPr>
            <a:cxnSpLocks/>
          </p:cNvCxnSpPr>
          <p:nvPr/>
        </p:nvCxnSpPr>
        <p:spPr>
          <a:xfrm rot="5400000">
            <a:off x="9345465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BFDB8870-2465-48D0-A188-584B4E293FCB}"/>
              </a:ext>
            </a:extLst>
          </p:cNvPr>
          <p:cNvCxnSpPr>
            <a:cxnSpLocks/>
          </p:cNvCxnSpPr>
          <p:nvPr/>
        </p:nvCxnSpPr>
        <p:spPr>
          <a:xfrm rot="5400000">
            <a:off x="9780497" y="4693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C538B8E8-AF43-42F6-83B4-51824C60B941}"/>
              </a:ext>
            </a:extLst>
          </p:cNvPr>
          <p:cNvCxnSpPr>
            <a:cxnSpLocks/>
          </p:cNvCxnSpPr>
          <p:nvPr/>
        </p:nvCxnSpPr>
        <p:spPr>
          <a:xfrm rot="5400000">
            <a:off x="9351007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F9674D6B-226D-457C-A06D-690A3900465F}"/>
              </a:ext>
            </a:extLst>
          </p:cNvPr>
          <p:cNvCxnSpPr>
            <a:cxnSpLocks/>
          </p:cNvCxnSpPr>
          <p:nvPr/>
        </p:nvCxnSpPr>
        <p:spPr>
          <a:xfrm rot="5400000">
            <a:off x="9786039" y="140312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7432FFF7-5898-432D-B352-52EC1EA703F3}"/>
              </a:ext>
            </a:extLst>
          </p:cNvPr>
          <p:cNvCxnSpPr/>
          <p:nvPr/>
        </p:nvCxnSpPr>
        <p:spPr>
          <a:xfrm>
            <a:off x="9112709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2C8D43CD-CFD1-4993-B1D2-9B42EEBAE293}"/>
              </a:ext>
            </a:extLst>
          </p:cNvPr>
          <p:cNvCxnSpPr/>
          <p:nvPr/>
        </p:nvCxnSpPr>
        <p:spPr>
          <a:xfrm>
            <a:off x="9112709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31E717CD-6FA0-493C-982F-31324AF3419F}"/>
              </a:ext>
            </a:extLst>
          </p:cNvPr>
          <p:cNvCxnSpPr/>
          <p:nvPr/>
        </p:nvCxnSpPr>
        <p:spPr>
          <a:xfrm>
            <a:off x="10046503" y="23701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ABDC2B7F-43C8-4972-A9EA-C5E718283F64}"/>
              </a:ext>
            </a:extLst>
          </p:cNvPr>
          <p:cNvCxnSpPr/>
          <p:nvPr/>
        </p:nvCxnSpPr>
        <p:spPr>
          <a:xfrm>
            <a:off x="10063128" y="280520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48794EC8-786C-4A3E-A84A-4D7D88341E16}"/>
              </a:ext>
            </a:extLst>
          </p:cNvPr>
          <p:cNvCxnSpPr>
            <a:cxnSpLocks/>
          </p:cNvCxnSpPr>
          <p:nvPr/>
        </p:nvCxnSpPr>
        <p:spPr>
          <a:xfrm rot="5400000">
            <a:off x="9345465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76F48D72-5D53-46A7-A65F-02FC85696535}"/>
              </a:ext>
            </a:extLst>
          </p:cNvPr>
          <p:cNvCxnSpPr>
            <a:cxnSpLocks/>
          </p:cNvCxnSpPr>
          <p:nvPr/>
        </p:nvCxnSpPr>
        <p:spPr>
          <a:xfrm rot="5400000">
            <a:off x="9813747" y="213741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B855F01C-CE63-4805-BD6E-575A6B4A60DE}"/>
              </a:ext>
            </a:extLst>
          </p:cNvPr>
          <p:cNvCxnSpPr>
            <a:cxnSpLocks/>
          </p:cNvCxnSpPr>
          <p:nvPr/>
        </p:nvCxnSpPr>
        <p:spPr>
          <a:xfrm rot="5400000">
            <a:off x="9351007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EA4116B8-50B8-4CDB-8F09-3074D991F016}"/>
              </a:ext>
            </a:extLst>
          </p:cNvPr>
          <p:cNvCxnSpPr>
            <a:cxnSpLocks/>
          </p:cNvCxnSpPr>
          <p:nvPr/>
        </p:nvCxnSpPr>
        <p:spPr>
          <a:xfrm rot="5400000">
            <a:off x="9819289" y="3037956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092E0E91-90F6-4ED0-98C4-69F952348DD4}"/>
              </a:ext>
            </a:extLst>
          </p:cNvPr>
          <p:cNvCxnSpPr/>
          <p:nvPr/>
        </p:nvCxnSpPr>
        <p:spPr>
          <a:xfrm>
            <a:off x="9112709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99EB5F3A-26B2-4404-8224-A657B796CD18}"/>
              </a:ext>
            </a:extLst>
          </p:cNvPr>
          <p:cNvCxnSpPr/>
          <p:nvPr/>
        </p:nvCxnSpPr>
        <p:spPr>
          <a:xfrm>
            <a:off x="9112709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8A3CC793-914E-454A-B193-FC39F24A3E8E}"/>
              </a:ext>
            </a:extLst>
          </p:cNvPr>
          <p:cNvCxnSpPr/>
          <p:nvPr/>
        </p:nvCxnSpPr>
        <p:spPr>
          <a:xfrm>
            <a:off x="10029878" y="3988375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7ABD25FD-C2DA-48E2-8D5C-5B735EB8B6DB}"/>
              </a:ext>
            </a:extLst>
          </p:cNvPr>
          <p:cNvCxnSpPr/>
          <p:nvPr/>
        </p:nvCxnSpPr>
        <p:spPr>
          <a:xfrm>
            <a:off x="10063128" y="44400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8" name="Straight Connector 127">
            <a:extLst>
              <a:ext uri="{FF2B5EF4-FFF2-40B4-BE49-F238E27FC236}">
                <a16:creationId xmlns:a16="http://schemas.microsoft.com/office/drawing/2014/main" id="{20710458-2945-4DD0-8F8B-4EDF43CA27E4}"/>
              </a:ext>
            </a:extLst>
          </p:cNvPr>
          <p:cNvCxnSpPr>
            <a:cxnSpLocks/>
          </p:cNvCxnSpPr>
          <p:nvPr/>
        </p:nvCxnSpPr>
        <p:spPr>
          <a:xfrm rot="5400000">
            <a:off x="9345465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9" name="Straight Connector 128">
            <a:extLst>
              <a:ext uri="{FF2B5EF4-FFF2-40B4-BE49-F238E27FC236}">
                <a16:creationId xmlns:a16="http://schemas.microsoft.com/office/drawing/2014/main" id="{2B5B6A28-D959-4BD0-BE14-40D965C4BC0D}"/>
              </a:ext>
            </a:extLst>
          </p:cNvPr>
          <p:cNvCxnSpPr>
            <a:cxnSpLocks/>
          </p:cNvCxnSpPr>
          <p:nvPr/>
        </p:nvCxnSpPr>
        <p:spPr>
          <a:xfrm rot="5400000">
            <a:off x="9797122" y="375561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26EB5E8F-A568-468B-8664-0FF0C52BEC54}"/>
              </a:ext>
            </a:extLst>
          </p:cNvPr>
          <p:cNvCxnSpPr>
            <a:cxnSpLocks/>
          </p:cNvCxnSpPr>
          <p:nvPr/>
        </p:nvCxnSpPr>
        <p:spPr>
          <a:xfrm rot="5400000">
            <a:off x="9351007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1" name="Straight Connector 130">
            <a:extLst>
              <a:ext uri="{FF2B5EF4-FFF2-40B4-BE49-F238E27FC236}">
                <a16:creationId xmlns:a16="http://schemas.microsoft.com/office/drawing/2014/main" id="{17F80F68-B92F-4E8F-BCF0-D14806411443}"/>
              </a:ext>
            </a:extLst>
          </p:cNvPr>
          <p:cNvCxnSpPr>
            <a:cxnSpLocks/>
          </p:cNvCxnSpPr>
          <p:nvPr/>
        </p:nvCxnSpPr>
        <p:spPr>
          <a:xfrm rot="5400000">
            <a:off x="9802664" y="467278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2" name="TextBox 131">
            <a:extLst>
              <a:ext uri="{FF2B5EF4-FFF2-40B4-BE49-F238E27FC236}">
                <a16:creationId xmlns:a16="http://schemas.microsoft.com/office/drawing/2014/main" id="{A3AA098D-B346-4405-8466-F5EE9787CBF4}"/>
              </a:ext>
            </a:extLst>
          </p:cNvPr>
          <p:cNvSpPr txBox="1"/>
          <p:nvPr/>
        </p:nvSpPr>
        <p:spPr>
          <a:xfrm>
            <a:off x="9620197" y="3615443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40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EE3C4EB3-CD95-4A85-90A9-FFECC56A21EF}"/>
              </a:ext>
            </a:extLst>
          </p:cNvPr>
          <p:cNvSpPr txBox="1"/>
          <p:nvPr/>
        </p:nvSpPr>
        <p:spPr>
          <a:xfrm>
            <a:off x="9128632" y="4040212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42</a:t>
            </a: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640CB60D-61C4-413C-91CA-EB3FAD1EA338}"/>
              </a:ext>
            </a:extLst>
          </p:cNvPr>
          <p:cNvSpPr txBox="1"/>
          <p:nvPr/>
        </p:nvSpPr>
        <p:spPr>
          <a:xfrm>
            <a:off x="9630155" y="1971160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43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13BB52D4-0D8C-422F-9B06-489A5DC54DEA}"/>
              </a:ext>
            </a:extLst>
          </p:cNvPr>
          <p:cNvSpPr txBox="1"/>
          <p:nvPr/>
        </p:nvSpPr>
        <p:spPr>
          <a:xfrm>
            <a:off x="9628096" y="286567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44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1CD6C4D2-21D6-47E4-BE33-A10C9B61DAA5}"/>
              </a:ext>
            </a:extLst>
          </p:cNvPr>
          <p:cNvSpPr txBox="1"/>
          <p:nvPr/>
        </p:nvSpPr>
        <p:spPr>
          <a:xfrm>
            <a:off x="9120303" y="239794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45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B7AD0D6B-4A67-4A06-9353-FF3FB482A952}"/>
              </a:ext>
            </a:extLst>
          </p:cNvPr>
          <p:cNvSpPr txBox="1"/>
          <p:nvPr/>
        </p:nvSpPr>
        <p:spPr>
          <a:xfrm>
            <a:off x="9619331" y="119948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46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D48D65A4-9054-4161-B85D-5F19C82A7F82}"/>
              </a:ext>
            </a:extLst>
          </p:cNvPr>
          <p:cNvSpPr txBox="1"/>
          <p:nvPr/>
        </p:nvSpPr>
        <p:spPr>
          <a:xfrm>
            <a:off x="9136928" y="75833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47</a:t>
            </a:r>
          </a:p>
        </p:txBody>
      </p:sp>
      <p:sp>
        <p:nvSpPr>
          <p:cNvPr id="139" name="Oval 138">
            <a:extLst>
              <a:ext uri="{FF2B5EF4-FFF2-40B4-BE49-F238E27FC236}">
                <a16:creationId xmlns:a16="http://schemas.microsoft.com/office/drawing/2014/main" id="{CE51C28E-FF4E-48DB-A0F1-E9648E030662}"/>
              </a:ext>
            </a:extLst>
          </p:cNvPr>
          <p:cNvSpPr/>
          <p:nvPr/>
        </p:nvSpPr>
        <p:spPr>
          <a:xfrm>
            <a:off x="9666575" y="4055298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0" name="Oval 139">
            <a:extLst>
              <a:ext uri="{FF2B5EF4-FFF2-40B4-BE49-F238E27FC236}">
                <a16:creationId xmlns:a16="http://schemas.microsoft.com/office/drawing/2014/main" id="{7353DBA7-C614-4CF1-AD83-52406F714210}"/>
              </a:ext>
            </a:extLst>
          </p:cNvPr>
          <p:cNvSpPr/>
          <p:nvPr/>
        </p:nvSpPr>
        <p:spPr>
          <a:xfrm>
            <a:off x="9665704" y="242601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141" name="Oval 140">
            <a:extLst>
              <a:ext uri="{FF2B5EF4-FFF2-40B4-BE49-F238E27FC236}">
                <a16:creationId xmlns:a16="http://schemas.microsoft.com/office/drawing/2014/main" id="{778D449F-42A3-4622-B29D-D88C0DB5B0CE}"/>
              </a:ext>
            </a:extLst>
          </p:cNvPr>
          <p:cNvSpPr/>
          <p:nvPr/>
        </p:nvSpPr>
        <p:spPr>
          <a:xfrm>
            <a:off x="9651017" y="799699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BE3A421C-2CCE-4089-A9DB-AEFF4D8295F2}"/>
              </a:ext>
            </a:extLst>
          </p:cNvPr>
          <p:cNvCxnSpPr/>
          <p:nvPr/>
        </p:nvCxnSpPr>
        <p:spPr>
          <a:xfrm>
            <a:off x="3169586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788E8D2E-B229-467F-8C8F-4E6B664C0C64}"/>
              </a:ext>
            </a:extLst>
          </p:cNvPr>
          <p:cNvCxnSpPr/>
          <p:nvPr/>
        </p:nvCxnSpPr>
        <p:spPr>
          <a:xfrm>
            <a:off x="3169586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33C29008-C467-4996-A417-F6DD9E6B35B2}"/>
              </a:ext>
            </a:extLst>
          </p:cNvPr>
          <p:cNvCxnSpPr/>
          <p:nvPr/>
        </p:nvCxnSpPr>
        <p:spPr>
          <a:xfrm>
            <a:off x="4020255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186984E7-7FD5-4A00-BEA2-7BB914F7E0A4}"/>
              </a:ext>
            </a:extLst>
          </p:cNvPr>
          <p:cNvCxnSpPr/>
          <p:nvPr/>
        </p:nvCxnSpPr>
        <p:spPr>
          <a:xfrm>
            <a:off x="4036880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5149E415-ECE1-4E25-BD21-ED0AA48F1ADE}"/>
              </a:ext>
            </a:extLst>
          </p:cNvPr>
          <p:cNvCxnSpPr>
            <a:cxnSpLocks/>
          </p:cNvCxnSpPr>
          <p:nvPr/>
        </p:nvCxnSpPr>
        <p:spPr>
          <a:xfrm rot="5400000">
            <a:off x="34023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2F3A57C2-2E4E-4BAF-9547-2A236599733B}"/>
              </a:ext>
            </a:extLst>
          </p:cNvPr>
          <p:cNvCxnSpPr>
            <a:cxnSpLocks/>
          </p:cNvCxnSpPr>
          <p:nvPr/>
        </p:nvCxnSpPr>
        <p:spPr>
          <a:xfrm rot="5400000">
            <a:off x="3787499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8" name="Straight Connector 147">
            <a:extLst>
              <a:ext uri="{FF2B5EF4-FFF2-40B4-BE49-F238E27FC236}">
                <a16:creationId xmlns:a16="http://schemas.microsoft.com/office/drawing/2014/main" id="{26CD9038-A50A-499D-A4C6-FD5268DAE855}"/>
              </a:ext>
            </a:extLst>
          </p:cNvPr>
          <p:cNvCxnSpPr>
            <a:cxnSpLocks/>
          </p:cNvCxnSpPr>
          <p:nvPr/>
        </p:nvCxnSpPr>
        <p:spPr>
          <a:xfrm rot="5400000">
            <a:off x="34078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DE6CCE13-1E33-42E4-9063-7FCA180361DD}"/>
              </a:ext>
            </a:extLst>
          </p:cNvPr>
          <p:cNvCxnSpPr>
            <a:cxnSpLocks/>
          </p:cNvCxnSpPr>
          <p:nvPr/>
        </p:nvCxnSpPr>
        <p:spPr>
          <a:xfrm rot="5400000">
            <a:off x="3793041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81CC0C60-DFA9-4211-A999-2594FE6A2E06}"/>
              </a:ext>
            </a:extLst>
          </p:cNvPr>
          <p:cNvCxnSpPr/>
          <p:nvPr/>
        </p:nvCxnSpPr>
        <p:spPr>
          <a:xfrm>
            <a:off x="510090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1" name="Straight Connector 150">
            <a:extLst>
              <a:ext uri="{FF2B5EF4-FFF2-40B4-BE49-F238E27FC236}">
                <a16:creationId xmlns:a16="http://schemas.microsoft.com/office/drawing/2014/main" id="{2F04DF62-F8A6-4524-AE8B-70B48DB98B8B}"/>
              </a:ext>
            </a:extLst>
          </p:cNvPr>
          <p:cNvCxnSpPr/>
          <p:nvPr/>
        </p:nvCxnSpPr>
        <p:spPr>
          <a:xfrm>
            <a:off x="510090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2" name="Straight Connector 151">
            <a:extLst>
              <a:ext uri="{FF2B5EF4-FFF2-40B4-BE49-F238E27FC236}">
                <a16:creationId xmlns:a16="http://schemas.microsoft.com/office/drawing/2014/main" id="{1A365A5F-B37F-4453-A983-AAB7DB8DB51E}"/>
              </a:ext>
            </a:extLst>
          </p:cNvPr>
          <p:cNvCxnSpPr/>
          <p:nvPr/>
        </p:nvCxnSpPr>
        <p:spPr>
          <a:xfrm>
            <a:off x="595157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3" name="Straight Connector 152">
            <a:extLst>
              <a:ext uri="{FF2B5EF4-FFF2-40B4-BE49-F238E27FC236}">
                <a16:creationId xmlns:a16="http://schemas.microsoft.com/office/drawing/2014/main" id="{BDFED299-D66E-4553-8488-6D15A17E4DF3}"/>
              </a:ext>
            </a:extLst>
          </p:cNvPr>
          <p:cNvCxnSpPr/>
          <p:nvPr/>
        </p:nvCxnSpPr>
        <p:spPr>
          <a:xfrm>
            <a:off x="595157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4" name="Straight Connector 153">
            <a:extLst>
              <a:ext uri="{FF2B5EF4-FFF2-40B4-BE49-F238E27FC236}">
                <a16:creationId xmlns:a16="http://schemas.microsoft.com/office/drawing/2014/main" id="{E09357E0-A7C6-4A4C-A4B2-8D9F5349C30A}"/>
              </a:ext>
            </a:extLst>
          </p:cNvPr>
          <p:cNvCxnSpPr>
            <a:cxnSpLocks/>
          </p:cNvCxnSpPr>
          <p:nvPr/>
        </p:nvCxnSpPr>
        <p:spPr>
          <a:xfrm rot="5400000">
            <a:off x="533366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5" name="Straight Connector 154">
            <a:extLst>
              <a:ext uri="{FF2B5EF4-FFF2-40B4-BE49-F238E27FC236}">
                <a16:creationId xmlns:a16="http://schemas.microsoft.com/office/drawing/2014/main" id="{7FF274FE-71C9-4461-9D69-D52D5A7A1194}"/>
              </a:ext>
            </a:extLst>
          </p:cNvPr>
          <p:cNvCxnSpPr>
            <a:cxnSpLocks/>
          </p:cNvCxnSpPr>
          <p:nvPr/>
        </p:nvCxnSpPr>
        <p:spPr>
          <a:xfrm rot="5400000">
            <a:off x="571882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6" name="Straight Connector 155">
            <a:extLst>
              <a:ext uri="{FF2B5EF4-FFF2-40B4-BE49-F238E27FC236}">
                <a16:creationId xmlns:a16="http://schemas.microsoft.com/office/drawing/2014/main" id="{6C5822AF-B3A9-4622-88DE-58EE59E9C00F}"/>
              </a:ext>
            </a:extLst>
          </p:cNvPr>
          <p:cNvCxnSpPr>
            <a:cxnSpLocks/>
          </p:cNvCxnSpPr>
          <p:nvPr/>
        </p:nvCxnSpPr>
        <p:spPr>
          <a:xfrm rot="5400000">
            <a:off x="533920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7" name="Straight Connector 156">
            <a:extLst>
              <a:ext uri="{FF2B5EF4-FFF2-40B4-BE49-F238E27FC236}">
                <a16:creationId xmlns:a16="http://schemas.microsoft.com/office/drawing/2014/main" id="{CF0CEFA6-A26C-4DA4-B470-C38A640DB89C}"/>
              </a:ext>
            </a:extLst>
          </p:cNvPr>
          <p:cNvCxnSpPr>
            <a:cxnSpLocks/>
          </p:cNvCxnSpPr>
          <p:nvPr/>
        </p:nvCxnSpPr>
        <p:spPr>
          <a:xfrm rot="5400000">
            <a:off x="572436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9" name="Straight Connector 158">
            <a:extLst>
              <a:ext uri="{FF2B5EF4-FFF2-40B4-BE49-F238E27FC236}">
                <a16:creationId xmlns:a16="http://schemas.microsoft.com/office/drawing/2014/main" id="{A7ABFBFE-EA77-4011-B948-7D7AADB9A6FA}"/>
              </a:ext>
            </a:extLst>
          </p:cNvPr>
          <p:cNvCxnSpPr/>
          <p:nvPr/>
        </p:nvCxnSpPr>
        <p:spPr>
          <a:xfrm>
            <a:off x="7012829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9" name="Straight Connector 178">
            <a:extLst>
              <a:ext uri="{FF2B5EF4-FFF2-40B4-BE49-F238E27FC236}">
                <a16:creationId xmlns:a16="http://schemas.microsoft.com/office/drawing/2014/main" id="{AAE7A159-A766-440E-965F-36050AC296DC}"/>
              </a:ext>
            </a:extLst>
          </p:cNvPr>
          <p:cNvCxnSpPr/>
          <p:nvPr/>
        </p:nvCxnSpPr>
        <p:spPr>
          <a:xfrm>
            <a:off x="7012829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0" name="Straight Connector 179">
            <a:extLst>
              <a:ext uri="{FF2B5EF4-FFF2-40B4-BE49-F238E27FC236}">
                <a16:creationId xmlns:a16="http://schemas.microsoft.com/office/drawing/2014/main" id="{E48F8B96-4BDB-4B97-B3CE-797F0529E386}"/>
              </a:ext>
            </a:extLst>
          </p:cNvPr>
          <p:cNvCxnSpPr/>
          <p:nvPr/>
        </p:nvCxnSpPr>
        <p:spPr>
          <a:xfrm>
            <a:off x="7929998" y="5684728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1" name="Straight Connector 180">
            <a:extLst>
              <a:ext uri="{FF2B5EF4-FFF2-40B4-BE49-F238E27FC236}">
                <a16:creationId xmlns:a16="http://schemas.microsoft.com/office/drawing/2014/main" id="{FF935E44-B342-4956-948A-BF40E2105DF4}"/>
              </a:ext>
            </a:extLst>
          </p:cNvPr>
          <p:cNvCxnSpPr/>
          <p:nvPr/>
        </p:nvCxnSpPr>
        <p:spPr>
          <a:xfrm>
            <a:off x="7963248" y="6136381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2" name="Straight Connector 181">
            <a:extLst>
              <a:ext uri="{FF2B5EF4-FFF2-40B4-BE49-F238E27FC236}">
                <a16:creationId xmlns:a16="http://schemas.microsoft.com/office/drawing/2014/main" id="{4568C9BE-0895-48B5-B9BE-6925B8445BBE}"/>
              </a:ext>
            </a:extLst>
          </p:cNvPr>
          <p:cNvCxnSpPr>
            <a:cxnSpLocks/>
          </p:cNvCxnSpPr>
          <p:nvPr/>
        </p:nvCxnSpPr>
        <p:spPr>
          <a:xfrm rot="5400000">
            <a:off x="7245585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Straight Connector 182">
            <a:extLst>
              <a:ext uri="{FF2B5EF4-FFF2-40B4-BE49-F238E27FC236}">
                <a16:creationId xmlns:a16="http://schemas.microsoft.com/office/drawing/2014/main" id="{D216C800-90F7-4C93-954F-13B45129D345}"/>
              </a:ext>
            </a:extLst>
          </p:cNvPr>
          <p:cNvCxnSpPr>
            <a:cxnSpLocks/>
          </p:cNvCxnSpPr>
          <p:nvPr/>
        </p:nvCxnSpPr>
        <p:spPr>
          <a:xfrm rot="5400000">
            <a:off x="7697242" y="5451972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5" name="Straight Connector 184">
            <a:extLst>
              <a:ext uri="{FF2B5EF4-FFF2-40B4-BE49-F238E27FC236}">
                <a16:creationId xmlns:a16="http://schemas.microsoft.com/office/drawing/2014/main" id="{9C325FDF-59AB-410D-9674-B2DAEE297FBB}"/>
              </a:ext>
            </a:extLst>
          </p:cNvPr>
          <p:cNvCxnSpPr>
            <a:cxnSpLocks/>
          </p:cNvCxnSpPr>
          <p:nvPr/>
        </p:nvCxnSpPr>
        <p:spPr>
          <a:xfrm rot="5400000">
            <a:off x="7251127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8581D670-CDB4-4708-A253-80D799376A5E}"/>
              </a:ext>
            </a:extLst>
          </p:cNvPr>
          <p:cNvCxnSpPr>
            <a:cxnSpLocks/>
          </p:cNvCxnSpPr>
          <p:nvPr/>
        </p:nvCxnSpPr>
        <p:spPr>
          <a:xfrm rot="5400000">
            <a:off x="7702784" y="6369137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5" name="TextBox 194">
            <a:extLst>
              <a:ext uri="{FF2B5EF4-FFF2-40B4-BE49-F238E27FC236}">
                <a16:creationId xmlns:a16="http://schemas.microsoft.com/office/drawing/2014/main" id="{1B12CE5A-4549-4C91-9C38-4221E6DC98B8}"/>
              </a:ext>
            </a:extLst>
          </p:cNvPr>
          <p:cNvSpPr txBox="1"/>
          <p:nvPr/>
        </p:nvSpPr>
        <p:spPr>
          <a:xfrm>
            <a:off x="3690520" y="5305345"/>
            <a:ext cx="301686" cy="369332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/>
              <a:t>0</a:t>
            </a:r>
          </a:p>
        </p:txBody>
      </p:sp>
      <p:sp>
        <p:nvSpPr>
          <p:cNvPr id="196" name="TextBox 195">
            <a:extLst>
              <a:ext uri="{FF2B5EF4-FFF2-40B4-BE49-F238E27FC236}">
                <a16:creationId xmlns:a16="http://schemas.microsoft.com/office/drawing/2014/main" id="{3EB89B46-CDC4-4A72-95E7-9191BCFE489B}"/>
              </a:ext>
            </a:extLst>
          </p:cNvPr>
          <p:cNvSpPr txBox="1"/>
          <p:nvPr/>
        </p:nvSpPr>
        <p:spPr>
          <a:xfrm>
            <a:off x="4090061" y="5741354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</a:t>
            </a:r>
          </a:p>
        </p:txBody>
      </p:sp>
      <p:sp>
        <p:nvSpPr>
          <p:cNvPr id="197" name="TextBox 196">
            <a:extLst>
              <a:ext uri="{FF2B5EF4-FFF2-40B4-BE49-F238E27FC236}">
                <a16:creationId xmlns:a16="http://schemas.microsoft.com/office/drawing/2014/main" id="{4B017FF3-A7DA-45D9-B87B-2F345D15D162}"/>
              </a:ext>
            </a:extLst>
          </p:cNvPr>
          <p:cNvSpPr txBox="1"/>
          <p:nvPr/>
        </p:nvSpPr>
        <p:spPr>
          <a:xfrm>
            <a:off x="5158847" y="5740541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12</a:t>
            </a:r>
          </a:p>
        </p:txBody>
      </p:sp>
      <p:sp>
        <p:nvSpPr>
          <p:cNvPr id="198" name="TextBox 197">
            <a:extLst>
              <a:ext uri="{FF2B5EF4-FFF2-40B4-BE49-F238E27FC236}">
                <a16:creationId xmlns:a16="http://schemas.microsoft.com/office/drawing/2014/main" id="{96CBF72C-F482-4629-8E77-C2AF75FA8BC1}"/>
              </a:ext>
            </a:extLst>
          </p:cNvPr>
          <p:cNvSpPr txBox="1"/>
          <p:nvPr/>
        </p:nvSpPr>
        <p:spPr>
          <a:xfrm>
            <a:off x="5996721" y="5733946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11</a:t>
            </a:r>
          </a:p>
        </p:txBody>
      </p:sp>
      <p:sp>
        <p:nvSpPr>
          <p:cNvPr id="199" name="TextBox 198">
            <a:extLst>
              <a:ext uri="{FF2B5EF4-FFF2-40B4-BE49-F238E27FC236}">
                <a16:creationId xmlns:a16="http://schemas.microsoft.com/office/drawing/2014/main" id="{98B65AFC-BA32-4F01-BA83-FF5071A65102}"/>
              </a:ext>
            </a:extLst>
          </p:cNvPr>
          <p:cNvSpPr txBox="1"/>
          <p:nvPr/>
        </p:nvSpPr>
        <p:spPr>
          <a:xfrm>
            <a:off x="5571926" y="5243929"/>
            <a:ext cx="418704" cy="369332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/>
              <a:t>10</a:t>
            </a:r>
          </a:p>
        </p:txBody>
      </p:sp>
      <p:sp>
        <p:nvSpPr>
          <p:cNvPr id="200" name="TextBox 199">
            <a:extLst>
              <a:ext uri="{FF2B5EF4-FFF2-40B4-BE49-F238E27FC236}">
                <a16:creationId xmlns:a16="http://schemas.microsoft.com/office/drawing/2014/main" id="{6FA18E57-1000-4208-B4B2-F3D0BB994AFD}"/>
              </a:ext>
            </a:extLst>
          </p:cNvPr>
          <p:cNvSpPr txBox="1"/>
          <p:nvPr/>
        </p:nvSpPr>
        <p:spPr>
          <a:xfrm>
            <a:off x="7520317" y="53117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24</a:t>
            </a:r>
          </a:p>
        </p:txBody>
      </p:sp>
      <p:sp>
        <p:nvSpPr>
          <p:cNvPr id="201" name="TextBox 200">
            <a:extLst>
              <a:ext uri="{FF2B5EF4-FFF2-40B4-BE49-F238E27FC236}">
                <a16:creationId xmlns:a16="http://schemas.microsoft.com/office/drawing/2014/main" id="{72CFEC80-9FDA-40BB-B0F5-B79C5567257B}"/>
              </a:ext>
            </a:extLst>
          </p:cNvPr>
          <p:cNvSpPr txBox="1"/>
          <p:nvPr/>
        </p:nvSpPr>
        <p:spPr>
          <a:xfrm>
            <a:off x="7028752" y="5736565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26</a:t>
            </a:r>
          </a:p>
        </p:txBody>
      </p:sp>
      <p:sp>
        <p:nvSpPr>
          <p:cNvPr id="202" name="Oval 201">
            <a:extLst>
              <a:ext uri="{FF2B5EF4-FFF2-40B4-BE49-F238E27FC236}">
                <a16:creationId xmlns:a16="http://schemas.microsoft.com/office/drawing/2014/main" id="{79EB383E-36F4-415C-81D0-47E5E6E1129C}"/>
              </a:ext>
            </a:extLst>
          </p:cNvPr>
          <p:cNvSpPr/>
          <p:nvPr/>
        </p:nvSpPr>
        <p:spPr>
          <a:xfrm>
            <a:off x="3690520" y="5775144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0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8526FFCB-F5D6-4C51-9CAE-3333EB46C574}"/>
              </a:ext>
            </a:extLst>
          </p:cNvPr>
          <p:cNvSpPr/>
          <p:nvPr/>
        </p:nvSpPr>
        <p:spPr>
          <a:xfrm>
            <a:off x="5618568" y="5734486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4</a:t>
            </a:r>
          </a:p>
        </p:txBody>
      </p:sp>
      <p:sp>
        <p:nvSpPr>
          <p:cNvPr id="204" name="Oval 203">
            <a:extLst>
              <a:ext uri="{FF2B5EF4-FFF2-40B4-BE49-F238E27FC236}">
                <a16:creationId xmlns:a16="http://schemas.microsoft.com/office/drawing/2014/main" id="{B367B4D4-AFBA-4D61-804B-2A05AD121386}"/>
              </a:ext>
            </a:extLst>
          </p:cNvPr>
          <p:cNvSpPr/>
          <p:nvPr/>
        </p:nvSpPr>
        <p:spPr>
          <a:xfrm>
            <a:off x="7566695" y="5751651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>
                <a:solidFill>
                  <a:schemeClr val="tx1"/>
                </a:solidFill>
              </a:rPr>
              <a:t>8</a:t>
            </a:r>
          </a:p>
        </p:txBody>
      </p:sp>
      <p:cxnSp>
        <p:nvCxnSpPr>
          <p:cNvPr id="205" name="Straight Connector 204">
            <a:extLst>
              <a:ext uri="{FF2B5EF4-FFF2-40B4-BE49-F238E27FC236}">
                <a16:creationId xmlns:a16="http://schemas.microsoft.com/office/drawing/2014/main" id="{D0B51E73-5B00-4BBA-8461-AAD9C61673B5}"/>
              </a:ext>
            </a:extLst>
          </p:cNvPr>
          <p:cNvCxnSpPr/>
          <p:nvPr/>
        </p:nvCxnSpPr>
        <p:spPr>
          <a:xfrm>
            <a:off x="9140081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6" name="Straight Connector 205">
            <a:extLst>
              <a:ext uri="{FF2B5EF4-FFF2-40B4-BE49-F238E27FC236}">
                <a16:creationId xmlns:a16="http://schemas.microsoft.com/office/drawing/2014/main" id="{09332D70-1CD0-491E-AB74-82F6DFE6B4C2}"/>
              </a:ext>
            </a:extLst>
          </p:cNvPr>
          <p:cNvCxnSpPr/>
          <p:nvPr/>
        </p:nvCxnSpPr>
        <p:spPr>
          <a:xfrm>
            <a:off x="9140081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7" name="Straight Connector 206">
            <a:extLst>
              <a:ext uri="{FF2B5EF4-FFF2-40B4-BE49-F238E27FC236}">
                <a16:creationId xmlns:a16="http://schemas.microsoft.com/office/drawing/2014/main" id="{D83D3FD0-32F8-47F3-88FA-0EF8F2EF98E3}"/>
              </a:ext>
            </a:extLst>
          </p:cNvPr>
          <p:cNvCxnSpPr/>
          <p:nvPr/>
        </p:nvCxnSpPr>
        <p:spPr>
          <a:xfrm>
            <a:off x="10057250" y="5705170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8" name="Straight Connector 207">
            <a:extLst>
              <a:ext uri="{FF2B5EF4-FFF2-40B4-BE49-F238E27FC236}">
                <a16:creationId xmlns:a16="http://schemas.microsoft.com/office/drawing/2014/main" id="{580AA8F9-7FDE-49B9-A010-F9E20D5818F5}"/>
              </a:ext>
            </a:extLst>
          </p:cNvPr>
          <p:cNvCxnSpPr/>
          <p:nvPr/>
        </p:nvCxnSpPr>
        <p:spPr>
          <a:xfrm>
            <a:off x="10090500" y="6156823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9" name="Straight Connector 208">
            <a:extLst>
              <a:ext uri="{FF2B5EF4-FFF2-40B4-BE49-F238E27FC236}">
                <a16:creationId xmlns:a16="http://schemas.microsoft.com/office/drawing/2014/main" id="{33E0B8B5-DE53-467F-BE21-36726B1EBC28}"/>
              </a:ext>
            </a:extLst>
          </p:cNvPr>
          <p:cNvCxnSpPr>
            <a:cxnSpLocks/>
          </p:cNvCxnSpPr>
          <p:nvPr/>
        </p:nvCxnSpPr>
        <p:spPr>
          <a:xfrm rot="5400000">
            <a:off x="9372837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0" name="Straight Connector 209">
            <a:extLst>
              <a:ext uri="{FF2B5EF4-FFF2-40B4-BE49-F238E27FC236}">
                <a16:creationId xmlns:a16="http://schemas.microsoft.com/office/drawing/2014/main" id="{A3292D51-E3A9-4317-9604-08AA3FF18D93}"/>
              </a:ext>
            </a:extLst>
          </p:cNvPr>
          <p:cNvCxnSpPr>
            <a:cxnSpLocks/>
          </p:cNvCxnSpPr>
          <p:nvPr/>
        </p:nvCxnSpPr>
        <p:spPr>
          <a:xfrm rot="5400000">
            <a:off x="9824494" y="5472414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1" name="Straight Connector 210">
            <a:extLst>
              <a:ext uri="{FF2B5EF4-FFF2-40B4-BE49-F238E27FC236}">
                <a16:creationId xmlns:a16="http://schemas.microsoft.com/office/drawing/2014/main" id="{83B9C6AC-B09F-4E3D-A15A-2ED974C5BA78}"/>
              </a:ext>
            </a:extLst>
          </p:cNvPr>
          <p:cNvCxnSpPr>
            <a:cxnSpLocks/>
          </p:cNvCxnSpPr>
          <p:nvPr/>
        </p:nvCxnSpPr>
        <p:spPr>
          <a:xfrm rot="5400000">
            <a:off x="9378379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2" name="Straight Connector 211">
            <a:extLst>
              <a:ext uri="{FF2B5EF4-FFF2-40B4-BE49-F238E27FC236}">
                <a16:creationId xmlns:a16="http://schemas.microsoft.com/office/drawing/2014/main" id="{EF071A50-1C69-4EF6-BA4C-2A8A0938F539}"/>
              </a:ext>
            </a:extLst>
          </p:cNvPr>
          <p:cNvCxnSpPr>
            <a:cxnSpLocks/>
          </p:cNvCxnSpPr>
          <p:nvPr/>
        </p:nvCxnSpPr>
        <p:spPr>
          <a:xfrm rot="5400000">
            <a:off x="9830036" y="6389579"/>
            <a:ext cx="46551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3" name="TextBox 212">
            <a:extLst>
              <a:ext uri="{FF2B5EF4-FFF2-40B4-BE49-F238E27FC236}">
                <a16:creationId xmlns:a16="http://schemas.microsoft.com/office/drawing/2014/main" id="{BE9796ED-2E04-474A-8E1C-5A47D2C3ECBD}"/>
              </a:ext>
            </a:extLst>
          </p:cNvPr>
          <p:cNvSpPr txBox="1"/>
          <p:nvPr/>
        </p:nvSpPr>
        <p:spPr>
          <a:xfrm>
            <a:off x="9647569" y="5332238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38</a:t>
            </a:r>
          </a:p>
        </p:txBody>
      </p:sp>
      <p:sp>
        <p:nvSpPr>
          <p:cNvPr id="214" name="TextBox 213">
            <a:extLst>
              <a:ext uri="{FF2B5EF4-FFF2-40B4-BE49-F238E27FC236}">
                <a16:creationId xmlns:a16="http://schemas.microsoft.com/office/drawing/2014/main" id="{DC833AD7-F811-4AC0-869B-0E2A5D0671F6}"/>
              </a:ext>
            </a:extLst>
          </p:cNvPr>
          <p:cNvSpPr txBox="1"/>
          <p:nvPr/>
        </p:nvSpPr>
        <p:spPr>
          <a:xfrm>
            <a:off x="9156004" y="5757007"/>
            <a:ext cx="418704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39</a:t>
            </a:r>
          </a:p>
        </p:txBody>
      </p:sp>
      <p:sp>
        <p:nvSpPr>
          <p:cNvPr id="215" name="Oval 214">
            <a:extLst>
              <a:ext uri="{FF2B5EF4-FFF2-40B4-BE49-F238E27FC236}">
                <a16:creationId xmlns:a16="http://schemas.microsoft.com/office/drawing/2014/main" id="{90CFB9A1-8C5B-48D5-BD87-4D756F1854A9}"/>
              </a:ext>
            </a:extLst>
          </p:cNvPr>
          <p:cNvSpPr/>
          <p:nvPr/>
        </p:nvSpPr>
        <p:spPr>
          <a:xfrm>
            <a:off x="9693947" y="5772093"/>
            <a:ext cx="301752" cy="301752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3DF98ED-EC1E-48F6-988A-70FEF25B6BA3}"/>
              </a:ext>
            </a:extLst>
          </p:cNvPr>
          <p:cNvSpPr txBox="1"/>
          <p:nvPr/>
        </p:nvSpPr>
        <p:spPr>
          <a:xfrm>
            <a:off x="7513668" y="2434129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10</a:t>
            </a:r>
          </a:p>
        </p:txBody>
      </p:sp>
      <p:sp>
        <p:nvSpPr>
          <p:cNvPr id="216" name="TextBox 215">
            <a:extLst>
              <a:ext uri="{FF2B5EF4-FFF2-40B4-BE49-F238E27FC236}">
                <a16:creationId xmlns:a16="http://schemas.microsoft.com/office/drawing/2014/main" id="{2661A735-57B8-4886-AEBF-CA3B2BD441C5}"/>
              </a:ext>
            </a:extLst>
          </p:cNvPr>
          <p:cNvSpPr txBox="1"/>
          <p:nvPr/>
        </p:nvSpPr>
        <p:spPr>
          <a:xfrm>
            <a:off x="7494061" y="80231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11</a:t>
            </a:r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146449BF-740B-4A35-9524-E76648F8F336}"/>
              </a:ext>
            </a:extLst>
          </p:cNvPr>
          <p:cNvSpPr txBox="1"/>
          <p:nvPr/>
        </p:nvSpPr>
        <p:spPr>
          <a:xfrm>
            <a:off x="9657714" y="5783550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12</a:t>
            </a:r>
          </a:p>
        </p:txBody>
      </p:sp>
      <p:sp>
        <p:nvSpPr>
          <p:cNvPr id="218" name="TextBox 217">
            <a:extLst>
              <a:ext uri="{FF2B5EF4-FFF2-40B4-BE49-F238E27FC236}">
                <a16:creationId xmlns:a16="http://schemas.microsoft.com/office/drawing/2014/main" id="{6593B89B-7400-470E-B7A3-D06B1F9F08C7}"/>
              </a:ext>
            </a:extLst>
          </p:cNvPr>
          <p:cNvSpPr txBox="1"/>
          <p:nvPr/>
        </p:nvSpPr>
        <p:spPr>
          <a:xfrm>
            <a:off x="9657714" y="4075448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13</a:t>
            </a:r>
          </a:p>
        </p:txBody>
      </p:sp>
      <p:sp>
        <p:nvSpPr>
          <p:cNvPr id="219" name="TextBox 218">
            <a:extLst>
              <a:ext uri="{FF2B5EF4-FFF2-40B4-BE49-F238E27FC236}">
                <a16:creationId xmlns:a16="http://schemas.microsoft.com/office/drawing/2014/main" id="{37A1C2DE-BBE1-4F78-B8D5-193FD0B13276}"/>
              </a:ext>
            </a:extLst>
          </p:cNvPr>
          <p:cNvSpPr txBox="1"/>
          <p:nvPr/>
        </p:nvSpPr>
        <p:spPr>
          <a:xfrm>
            <a:off x="9657714" y="2431545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14</a:t>
            </a:r>
          </a:p>
        </p:txBody>
      </p:sp>
      <p:sp>
        <p:nvSpPr>
          <p:cNvPr id="220" name="TextBox 219">
            <a:extLst>
              <a:ext uri="{FF2B5EF4-FFF2-40B4-BE49-F238E27FC236}">
                <a16:creationId xmlns:a16="http://schemas.microsoft.com/office/drawing/2014/main" id="{D031CE1C-8E99-454C-A9C7-DE25434AA1FD}"/>
              </a:ext>
            </a:extLst>
          </p:cNvPr>
          <p:cNvSpPr txBox="1"/>
          <p:nvPr/>
        </p:nvSpPr>
        <p:spPr>
          <a:xfrm>
            <a:off x="9634792" y="813824"/>
            <a:ext cx="3674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/>
              <a:t>15</a:t>
            </a:r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D4AA9E25-5D5A-40BA-A074-83ED6A599A88}"/>
              </a:ext>
            </a:extLst>
          </p:cNvPr>
          <p:cNvSpPr txBox="1"/>
          <p:nvPr/>
        </p:nvSpPr>
        <p:spPr>
          <a:xfrm>
            <a:off x="5548896" y="4470372"/>
            <a:ext cx="393056" cy="338554"/>
          </a:xfrm>
          <a:prstGeom prst="rect">
            <a:avLst/>
          </a:prstGeom>
          <a:solidFill>
            <a:srgbClr val="FFFF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15</a:t>
            </a:r>
          </a:p>
        </p:txBody>
      </p:sp>
      <p:sp>
        <p:nvSpPr>
          <p:cNvPr id="222" name="TextBox 221">
            <a:extLst>
              <a:ext uri="{FF2B5EF4-FFF2-40B4-BE49-F238E27FC236}">
                <a16:creationId xmlns:a16="http://schemas.microsoft.com/office/drawing/2014/main" id="{3AC04311-6C85-41FC-839D-A4E7E9A50F96}"/>
              </a:ext>
            </a:extLst>
          </p:cNvPr>
          <p:cNvSpPr txBox="1"/>
          <p:nvPr/>
        </p:nvSpPr>
        <p:spPr>
          <a:xfrm>
            <a:off x="3669032" y="4454983"/>
            <a:ext cx="301686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/>
              <a:t>4</a:t>
            </a:r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id="{EC67C406-3473-483C-9B8B-75D4DCA952E9}"/>
              </a:ext>
            </a:extLst>
          </p:cNvPr>
          <p:cNvSpPr txBox="1"/>
          <p:nvPr/>
        </p:nvSpPr>
        <p:spPr>
          <a:xfrm>
            <a:off x="7971877" y="574755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25</a:t>
            </a: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1065E2EE-C344-4629-A677-84089041A29E}"/>
              </a:ext>
            </a:extLst>
          </p:cNvPr>
          <p:cNvSpPr txBox="1"/>
          <p:nvPr/>
        </p:nvSpPr>
        <p:spPr>
          <a:xfrm>
            <a:off x="7961131" y="4030810"/>
            <a:ext cx="393056" cy="338554"/>
          </a:xfrm>
          <a:prstGeom prst="rect">
            <a:avLst/>
          </a:prstGeom>
          <a:solidFill>
            <a:srgbClr val="92D05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28</a:t>
            </a:r>
          </a:p>
        </p:txBody>
      </p:sp>
      <p:sp>
        <p:nvSpPr>
          <p:cNvPr id="225" name="TextBox 224">
            <a:extLst>
              <a:ext uri="{FF2B5EF4-FFF2-40B4-BE49-F238E27FC236}">
                <a16:creationId xmlns:a16="http://schemas.microsoft.com/office/drawing/2014/main" id="{AF204BDA-2A73-4F05-8DF3-8544788D6B3E}"/>
              </a:ext>
            </a:extLst>
          </p:cNvPr>
          <p:cNvSpPr txBox="1"/>
          <p:nvPr/>
        </p:nvSpPr>
        <p:spPr>
          <a:xfrm>
            <a:off x="7956449" y="2402391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32</a:t>
            </a:r>
          </a:p>
        </p:txBody>
      </p:sp>
      <p:sp>
        <p:nvSpPr>
          <p:cNvPr id="226" name="TextBox 225">
            <a:extLst>
              <a:ext uri="{FF2B5EF4-FFF2-40B4-BE49-F238E27FC236}">
                <a16:creationId xmlns:a16="http://schemas.microsoft.com/office/drawing/2014/main" id="{C387C7A3-82A7-4914-BD62-0DFC0FEB251D}"/>
              </a:ext>
            </a:extLst>
          </p:cNvPr>
          <p:cNvSpPr txBox="1"/>
          <p:nvPr/>
        </p:nvSpPr>
        <p:spPr>
          <a:xfrm>
            <a:off x="7927590" y="750196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35</a:t>
            </a:r>
          </a:p>
        </p:txBody>
      </p:sp>
      <p:sp>
        <p:nvSpPr>
          <p:cNvPr id="227" name="TextBox 226">
            <a:extLst>
              <a:ext uri="{FF2B5EF4-FFF2-40B4-BE49-F238E27FC236}">
                <a16:creationId xmlns:a16="http://schemas.microsoft.com/office/drawing/2014/main" id="{24B2C312-6AE2-44AE-8A55-66676FEF4370}"/>
              </a:ext>
            </a:extLst>
          </p:cNvPr>
          <p:cNvSpPr txBox="1"/>
          <p:nvPr/>
        </p:nvSpPr>
        <p:spPr>
          <a:xfrm>
            <a:off x="9605593" y="4489979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41</a:t>
            </a:r>
          </a:p>
        </p:txBody>
      </p:sp>
      <p:sp>
        <p:nvSpPr>
          <p:cNvPr id="228" name="TextBox 227">
            <a:extLst>
              <a:ext uri="{FF2B5EF4-FFF2-40B4-BE49-F238E27FC236}">
                <a16:creationId xmlns:a16="http://schemas.microsoft.com/office/drawing/2014/main" id="{D3BCAC53-632D-4A86-A5A0-F8F2B121B315}"/>
              </a:ext>
            </a:extLst>
          </p:cNvPr>
          <p:cNvSpPr txBox="1"/>
          <p:nvPr/>
        </p:nvSpPr>
        <p:spPr>
          <a:xfrm>
            <a:off x="7495716" y="4463434"/>
            <a:ext cx="393056" cy="338554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lang="en-US" sz="1600"/>
              <a:t>29</a:t>
            </a:r>
          </a:p>
        </p:txBody>
      </p:sp>
    </p:spTree>
    <p:extLst>
      <p:ext uri="{BB962C8B-B14F-4D97-AF65-F5344CB8AC3E}">
        <p14:creationId xmlns:p14="http://schemas.microsoft.com/office/powerpoint/2010/main" val="28428931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6933</TotalTime>
  <Words>650</Words>
  <Application>Microsoft Office PowerPoint</Application>
  <PresentationFormat>Widescreen</PresentationFormat>
  <Paragraphs>650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Using traffic lights to model airplane deconfliction</dc:title>
  <dc:creator>Costello, Roger L.</dc:creator>
  <cp:lastModifiedBy>Costello, Roger L.</cp:lastModifiedBy>
  <cp:revision>69</cp:revision>
  <dcterms:created xsi:type="dcterms:W3CDTF">2018-01-06T18:24:48Z</dcterms:created>
  <dcterms:modified xsi:type="dcterms:W3CDTF">2018-01-14T15:10:14Z</dcterms:modified>
</cp:coreProperties>
</file>

<file path=docProps/thumbnail.jpeg>
</file>