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C2B7-47B1-470F-9595-F96ABE7747F0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C8C9F-8546-4B2D-806A-37B0ACA3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C8C9F-8546-4B2D-806A-37B0ACA39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647C-E972-4EA5-B2A9-9B854B90457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5389-561A-42ED-8EA5-737FF585A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6937"/>
            <a:ext cx="9144000" cy="2387600"/>
          </a:xfrm>
        </p:spPr>
        <p:txBody>
          <a:bodyPr/>
          <a:lstStyle/>
          <a:p>
            <a:r>
              <a:rPr lang="en-US" dirty="0"/>
              <a:t>Sculpting Alloy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4115" y="5873858"/>
            <a:ext cx="2443566" cy="74391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Roger L. Costello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January 19, 2017</a:t>
            </a:r>
          </a:p>
        </p:txBody>
      </p:sp>
      <p:pic>
        <p:nvPicPr>
          <p:cNvPr id="1026" name="Picture 2" descr="https://upload.wikimedia.org/wikipedia/commons/thumb/9/91/Relief%2C_late_19th_century_Limestone.jpg/800px-Relief%2C_late_19th_century_Lime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34" y="3576617"/>
            <a:ext cx="1373161" cy="19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ne, Wall, Gray, Outdoor, Patte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2" t="47990" r="36703" b="25689"/>
          <a:stretch/>
        </p:blipFill>
        <p:spPr bwMode="auto">
          <a:xfrm rot="5400000">
            <a:off x="3115158" y="3736563"/>
            <a:ext cx="2147783" cy="15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46915" y="4534725"/>
            <a:ext cx="1193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6915" y="4165393"/>
            <a:ext cx="121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90815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Alloy modeler is like a sculptor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sculptor starts with a raw chunk of stone and chips away at it until the desired sculptor is achieved.</a:t>
            </a:r>
          </a:p>
          <a:p>
            <a:r>
              <a:rPr lang="en-US" dirty="0"/>
              <a:t>Similarly, an Alloy modeler starts with a raw universe of relations and constrains it until the desired model is achieved</a:t>
            </a:r>
          </a:p>
        </p:txBody>
      </p:sp>
    </p:spTree>
    <p:extLst>
      <p:ext uri="{BB962C8B-B14F-4D97-AF65-F5344CB8AC3E}">
        <p14:creationId xmlns:p14="http://schemas.microsoft.com/office/powerpoint/2010/main" val="56666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53"/>
          <p:cNvSpPr>
            <a:spLocks noChangeArrowheads="1"/>
          </p:cNvSpPr>
          <p:nvPr/>
        </p:nvSpPr>
        <p:spPr bwMode="auto">
          <a:xfrm>
            <a:off x="7850188" y="2914650"/>
            <a:ext cx="1009650" cy="881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54" descr="G:\work\Web-Service-Papers\W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746250"/>
            <a:ext cx="5656262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051"/>
          <p:cNvSpPr>
            <a:spLocks noChangeShapeType="1"/>
          </p:cNvSpPr>
          <p:nvPr/>
        </p:nvSpPr>
        <p:spPr bwMode="auto">
          <a:xfrm flipV="1">
            <a:off x="4762500" y="2959100"/>
            <a:ext cx="3362325" cy="197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52"/>
          <p:cNvSpPr>
            <a:spLocks noChangeShapeType="1"/>
          </p:cNvSpPr>
          <p:nvPr/>
        </p:nvSpPr>
        <p:spPr bwMode="auto">
          <a:xfrm flipV="1">
            <a:off x="4776788" y="3751263"/>
            <a:ext cx="3794125" cy="118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Image result for image: tree data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02" y="2898775"/>
            <a:ext cx="99813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2865" y="2914650"/>
            <a:ext cx="213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constraints to achieve tree data structures</a:t>
            </a:r>
          </a:p>
        </p:txBody>
      </p:sp>
      <p:sp>
        <p:nvSpPr>
          <p:cNvPr id="11" name="TextBox 10"/>
          <p:cNvSpPr txBox="1"/>
          <p:nvPr/>
        </p:nvSpPr>
        <p:spPr>
          <a:xfrm rot="20236129">
            <a:off x="6137932" y="3867684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constraints</a:t>
            </a:r>
          </a:p>
        </p:txBody>
      </p:sp>
      <p:sp>
        <p:nvSpPr>
          <p:cNvPr id="16" name="Right Arrow 15"/>
          <p:cNvSpPr/>
          <p:nvPr/>
        </p:nvSpPr>
        <p:spPr>
          <a:xfrm rot="20098960">
            <a:off x="7245006" y="3525489"/>
            <a:ext cx="706611" cy="337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0605" y="1420297"/>
            <a:ext cx="388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Infinite Universe of Relations</a:t>
            </a:r>
          </a:p>
        </p:txBody>
      </p:sp>
    </p:spTree>
    <p:extLst>
      <p:ext uri="{BB962C8B-B14F-4D97-AF65-F5344CB8AC3E}">
        <p14:creationId xmlns:p14="http://schemas.microsoft.com/office/powerpoint/2010/main" val="149818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6" t="16853" r="30251" b="45265"/>
          <a:stretch/>
        </p:blipFill>
        <p:spPr>
          <a:xfrm>
            <a:off x="852406" y="2076773"/>
            <a:ext cx="10688229" cy="3285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9280" y="2076773"/>
            <a:ext cx="1596326" cy="387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7" idx="1"/>
            <a:endCxn id="3" idx="0"/>
          </p:cNvCxnSpPr>
          <p:nvPr/>
        </p:nvCxnSpPr>
        <p:spPr>
          <a:xfrm flipH="1">
            <a:off x="2797443" y="1024858"/>
            <a:ext cx="999642" cy="105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97085" y="609359"/>
            <a:ext cx="64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with an infinite universe of pairs of values. (Analogous to starting with a raw chunk of stone)</a:t>
            </a:r>
          </a:p>
        </p:txBody>
      </p:sp>
    </p:spTree>
    <p:extLst>
      <p:ext uri="{BB962C8B-B14F-4D97-AF65-F5344CB8AC3E}">
        <p14:creationId xmlns:p14="http://schemas.microsoft.com/office/powerpoint/2010/main" val="3228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" t="16853" r="30251" b="45265"/>
          <a:stretch/>
        </p:blipFill>
        <p:spPr>
          <a:xfrm>
            <a:off x="852406" y="2076773"/>
            <a:ext cx="10688229" cy="3285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391" y="2448732"/>
            <a:ext cx="5067947" cy="2216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>
          <a:xfrm flipH="1">
            <a:off x="4223287" y="888001"/>
            <a:ext cx="480447" cy="156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3734" y="472502"/>
            <a:ext cx="5606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 appropriate constraints. </a:t>
            </a:r>
          </a:p>
          <a:p>
            <a:r>
              <a:rPr lang="en-US" sz="2400" dirty="0"/>
              <a:t>(Analogous to chipping away at the stone)</a:t>
            </a:r>
          </a:p>
        </p:txBody>
      </p:sp>
    </p:spTree>
    <p:extLst>
      <p:ext uri="{BB962C8B-B14F-4D97-AF65-F5344CB8AC3E}">
        <p14:creationId xmlns:p14="http://schemas.microsoft.com/office/powerpoint/2010/main" val="246538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" t="16853" r="66142" b="45265"/>
          <a:stretch/>
        </p:blipFill>
        <p:spPr>
          <a:xfrm>
            <a:off x="3161655" y="503695"/>
            <a:ext cx="5160936" cy="3285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own Arrow 3"/>
          <p:cNvSpPr/>
          <p:nvPr/>
        </p:nvSpPr>
        <p:spPr>
          <a:xfrm rot="2637332">
            <a:off x="4477683" y="3863043"/>
            <a:ext cx="304348" cy="952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image: tree data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40" y="4781229"/>
            <a:ext cx="2095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73" y="4835474"/>
            <a:ext cx="2162955" cy="18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5742123" y="4014064"/>
            <a:ext cx="294468" cy="76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209623">
            <a:off x="7115042" y="3877760"/>
            <a:ext cx="304348" cy="952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3173" y="5098941"/>
            <a:ext cx="354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universe of pairs has been constrained to tree data structures.</a:t>
            </a:r>
          </a:p>
          <a:p>
            <a:r>
              <a:rPr lang="en-US" sz="2400" b="1" dirty="0"/>
              <a:t>Magnificent!</a:t>
            </a:r>
          </a:p>
        </p:txBody>
      </p:sp>
    </p:spTree>
    <p:extLst>
      <p:ext uri="{BB962C8B-B14F-4D97-AF65-F5344CB8AC3E}">
        <p14:creationId xmlns:p14="http://schemas.microsoft.com/office/powerpoint/2010/main" val="24187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122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Sculpting Alloy Models</vt:lpstr>
      <vt:lpstr>An Alloy modeler is like a sculptor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Sculpting Alloy Models</dc:title>
  <dc:creator>Costello, Roger L.</dc:creator>
  <cp:lastModifiedBy>Costello, Roger L.</cp:lastModifiedBy>
  <cp:revision>13</cp:revision>
  <dcterms:created xsi:type="dcterms:W3CDTF">2017-01-18T19:15:04Z</dcterms:created>
  <dcterms:modified xsi:type="dcterms:W3CDTF">2017-01-19T21:45:44Z</dcterms:modified>
</cp:coreProperties>
</file>