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2" d="100"/>
          <a:sy n="62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DE88D-1DB6-447E-9722-8213FFE90A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8427C6-B667-4ABE-9EBD-B97F3D8AA0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844077-2818-4EEA-91B5-2990E3B93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AD830B-8BE2-449D-81DF-45DC23CB4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05AE8-ED74-4E69-8615-E568E67FA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166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DF900-CAB9-4EF6-BE6B-7015080A2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9B5CDD-06D8-4E33-93B6-BE445DB848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6D4F5-A15D-4F5E-8A82-850A7CC00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488BF-5177-4C21-B823-0FF806794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BEE8A-2AF2-4FAA-94A8-0F9251004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186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1A718D-2FCF-40D6-8F8A-A64A9EDA52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0431F2-2D9C-470E-8997-261EF48D0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E92F9F-26B9-4D59-B4DE-0B07ACBA9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EA97F-8D78-451B-BF9D-E644EF7D7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742D42-AB2E-432E-838B-D00AD7D05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827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0F84F-4D67-46A3-AC25-BD51B27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7415C-5151-4C0B-B03F-E2CF30D34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6D871A-0DCA-4F1D-9A18-E9F86D8A9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81A11-9ABB-45A3-9980-E4A614CEB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BFCB8-EF5F-4E96-99FA-EE7C66773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76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10E04-2CEF-4366-961A-EDEA65F3D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8D4F93-A60B-46D7-A19C-566A3244C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A4347-1375-48AA-B4DE-7E8B0B708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F4910-9FA6-47A9-A89D-9F3E713EA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5E14C-33A7-4A8A-93E3-11E5F9E67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734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A2F80-BF4A-4B8E-B480-E0898D742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4FF91D-C57A-486A-A068-F386FD2092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7C45DA-26D9-4BA3-9F32-DD46AE2D32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1FC107-29E0-4889-9D8C-3F0F3B3DF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739582-6178-43B0-BBF0-48F537543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6B6BC8-B1DE-4F37-89EC-525EBF1BF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37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C8C00-8E96-4535-AB53-786F3423F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E066E-30F4-4277-91BB-6CC1A21C7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645E75-E489-4C86-922F-C94A7D2F6C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3A86D9-1B4C-48C8-AA57-D525670AAE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FC4006-6F9D-429D-A9ED-02983060F3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854E8B-AB2A-4527-9623-6F242DE5D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66F626-8BA4-4A76-9B23-41C135C7F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0A0423-8F07-469F-95E1-B1DF41254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8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3D46C-8A01-4C37-8033-0984FADDC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DB0C68-10DF-4301-A242-890D7B6ED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34E20F-0194-4626-BC8B-806B31771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56F086-8178-49CA-82D6-37649BE17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31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6E2468-2D7E-45E3-BF9E-18F291DA0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7E9EB2-15F4-49A8-ACB5-2AC921EE1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66C4C1-A6DB-4C8B-995D-FE1DDC717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970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15224-B1CC-4E08-A1EB-27D721428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D2D85-0341-4670-AD5D-4EBDE0D1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48BBF7-1844-4259-AA9A-F5473AAFCF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773F5F-4FAE-443D-B517-F8E59DB2C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507B21-E127-484C-BB8D-94CFCD87D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EE6339-935A-499E-BFB7-10CC9491F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153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74BF5-6BCE-4885-856F-02D76BC6A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A4E94E-707C-4556-8938-FDF6D390FA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CE2B1E-C64D-41C5-9D2E-872130BBAD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2422D0-25C2-4540-9BF5-7C3C40794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EEE649-EA5E-403F-97C9-FB26B36CB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122F82-CBF6-4A4D-AD21-B335CB607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47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367ED9-9819-41D2-A97F-3DBBFF80F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56500F-A6A8-47A6-8FFB-256EBF38B9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745F62-76D3-4F52-90FF-4FE67DCAAF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9F612-84CD-4AAF-8E39-C46AC9432C3A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713CF-0343-4828-8E1D-798282BEEC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C94AD2-2527-42FF-9A52-9B07AECC6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039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327A338-3D26-4B0F-82B8-33BBF6C788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80" t="31258" r="17753" b="15293"/>
          <a:stretch/>
        </p:blipFill>
        <p:spPr>
          <a:xfrm>
            <a:off x="2371241" y="1193370"/>
            <a:ext cx="6152827" cy="350261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45993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19311CA-D20B-46FF-8A61-42874AD0DF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79" t="31967" r="19915" b="31375"/>
          <a:stretch/>
        </p:blipFill>
        <p:spPr>
          <a:xfrm>
            <a:off x="2603715" y="1379349"/>
            <a:ext cx="5889356" cy="240223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59572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224D021-52A1-453F-860C-F27678700E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07" t="32203" r="17754" b="31376"/>
          <a:stretch/>
        </p:blipFill>
        <p:spPr>
          <a:xfrm>
            <a:off x="3027336" y="1631196"/>
            <a:ext cx="6137328" cy="238674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17825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F6F6AE5-0198-466D-B78A-D38F42F754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07" t="31021" r="14830" b="23335"/>
          <a:stretch/>
        </p:blipFill>
        <p:spPr>
          <a:xfrm>
            <a:off x="2448732" y="1255362"/>
            <a:ext cx="6493789" cy="299117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30976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C47661-752B-44D2-B51A-E2A28A8631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07" t="32677" r="14576" b="20023"/>
          <a:stretch/>
        </p:blipFill>
        <p:spPr>
          <a:xfrm>
            <a:off x="2833606" y="1580827"/>
            <a:ext cx="6524787" cy="309966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59695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6C209A6-7994-4100-9A59-0C6EE778D4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80" t="32204" r="28305" b="23098"/>
          <a:stretch/>
        </p:blipFill>
        <p:spPr>
          <a:xfrm>
            <a:off x="2758697" y="1317356"/>
            <a:ext cx="4866468" cy="29291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85468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Costello, Roger L.</dc:creator>
  <cp:lastModifiedBy>Costello, Roger L.</cp:lastModifiedBy>
  <cp:revision>3</cp:revision>
  <dcterms:created xsi:type="dcterms:W3CDTF">2019-06-24T16:51:30Z</dcterms:created>
  <dcterms:modified xsi:type="dcterms:W3CDTF">2019-06-24T17:28:42Z</dcterms:modified>
</cp:coreProperties>
</file>