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88926-597E-4205-AE85-43E70BF5A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DE6F76-CF30-49B5-80F4-0C9868E951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D248F-04AD-4D9F-BDB7-1C648B571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E6EE2-6786-4B30-B03A-BD84236DF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F94E5-1291-4DA1-9B3E-1843E69C3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7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A9877-230B-40B5-8E93-7CEDA2770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A4A530-9494-4E98-A5EE-533A3FCA3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6D9E7-E381-41AA-B330-025CE6298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A79AD-B6E6-4AD9-8E66-A073FB74B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0B3FF-7A1A-454C-8885-21706FA1A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5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2710AF-1C4A-486E-B79C-0ADE742392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726239-2F91-4869-AA58-BAB69A7C3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F02FD-745B-463F-95A1-1E344C56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6FF59-1D39-4DF0-ACCC-5BBB87FAA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05CD0-EED6-495B-B427-1AD72DCFA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6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02554-718D-4CAD-9358-418EE0D0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70E9E-30B4-4662-AD83-CC3D503C3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496FD-D68D-4090-9625-6ABFD4F2C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49AE6-6AB2-4FB6-BA0A-1900E5E0B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E38ED-C7C1-4D38-AF7F-96806F797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87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1E32E-5592-407E-B594-208E81383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FDE6A8-C40A-40B2-976F-89876F66C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816ED-E2F0-4D87-B6F4-05DB4E876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0D4D7-02D0-4405-A5D2-6E25B6DE2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BEF9B-4B8D-4702-A029-BBF2D939F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9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7812E-8418-4957-905F-E15EB8A91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E3B3D-C20A-494B-A69A-FBE986331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8533B-C067-4A51-AE2E-B259ADB01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79EF1-198B-427A-BC73-2A16EBD0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92497-2B04-430A-BF37-832575D6F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800B6A-2B2B-49C8-8B16-C24F8081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50950-A82B-404F-BE6A-60215BEBB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99E88C-8F6D-4100-8A9C-6320F7527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90C0C1-038F-4F03-BBBB-BD18A492A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BED502-1682-478B-91D0-FF3907BBD7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E9C63F-E6CF-47E6-88E8-21F459B71A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90702A-6CD5-4545-AEF2-EF68EA205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38C30D-ED92-476E-9015-53B590894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31D7A6-DE87-424D-8728-D8BC60348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7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8F6C8-B511-444B-95F1-3C72CBE5A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82BAD1-920F-4518-81D3-5161A715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2D6C11-D6FF-4E65-9358-BFC8D1426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36565-056F-4936-B25E-193979D0C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8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7E0D2-531C-4488-A595-14E639B14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D5B5ED-36F7-4B46-B18E-47EDF2BE9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D6A13-0024-4739-8476-CAAFB7311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36F3C-E3B4-46BE-9A5A-2AE23CB49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CC64B-D624-445B-9FC3-D7C07683E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D4088D-B620-4E06-B893-5188B9016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737BA5-FAAA-4D0F-A953-637EF829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098BA-EDE9-4EA7-9DEF-41A595F72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3F2BE-E4FE-4E82-B814-CFB6DB58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2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C4FFE-43A3-48BC-8A19-E419BD9F6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60681B-400F-4352-934B-617AC56858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17857-1ECE-44B7-85EE-01AAF46B3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2952B-2405-41A8-B283-40AF7EDC9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FA450B-C9B1-4726-98A6-84A219B71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F8157-12AA-4F08-95F9-BD8D2AB2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9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E193E2-067D-41E8-9C6C-89EADF225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35E13-CB71-42F6-BB3E-6ECC799E1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4D869-CBE0-45FE-BEC3-038932A43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3F073-90F4-4D33-AF99-24CC6D837E07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24FD-865E-4AC8-990D-57BE4A1E5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5523F-6EFA-4AE2-8E59-CD481D58B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A8668-6E03-4186-A281-2F6282A96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8E0DD7-783F-48E9-8C47-CEE6929996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19" t="38013" r="11227" b="16322"/>
          <a:stretch/>
        </p:blipFill>
        <p:spPr>
          <a:xfrm>
            <a:off x="2809702" y="1712422"/>
            <a:ext cx="7431579" cy="29925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920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2160BB-F789-4F2D-A241-278DD79A55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46" t="29894" r="29091" b="8456"/>
          <a:stretch/>
        </p:blipFill>
        <p:spPr>
          <a:xfrm>
            <a:off x="3358342" y="2111433"/>
            <a:ext cx="5286894" cy="40399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9508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B9A1C5-4628-4AF5-93C3-0BDF77D6B4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72" t="30148" r="14365" b="9979"/>
          <a:stretch/>
        </p:blipFill>
        <p:spPr>
          <a:xfrm>
            <a:off x="3325090" y="2128058"/>
            <a:ext cx="7115695" cy="39236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11553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E75905-6DE9-4372-81CF-05B5D38F30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09" t="30656" r="16000" b="8457"/>
          <a:stretch/>
        </p:blipFill>
        <p:spPr>
          <a:xfrm>
            <a:off x="3341716" y="2161309"/>
            <a:ext cx="6899564" cy="399011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10917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F56E63-E59F-4761-B29D-0EE81629DB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73" t="40296" r="13682" b="13277"/>
          <a:stretch/>
        </p:blipFill>
        <p:spPr>
          <a:xfrm>
            <a:off x="3325090" y="2793076"/>
            <a:ext cx="7198823" cy="30424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140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E81A55-2588-4F17-87F8-3737EB59D5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46" t="31163" r="18182" b="9218"/>
          <a:stretch/>
        </p:blipFill>
        <p:spPr>
          <a:xfrm>
            <a:off x="3358342" y="2194560"/>
            <a:ext cx="6616931" cy="39069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4790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F83D6E-26C8-4CA9-8C79-68478B2E08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09" t="32431" r="17500" b="16068"/>
          <a:stretch/>
        </p:blipFill>
        <p:spPr>
          <a:xfrm>
            <a:off x="3341716" y="2277686"/>
            <a:ext cx="6716684" cy="33749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6622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081D25-FA37-4D31-B3EE-8ABECF1B4F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09" t="29387" r="12318" b="16829"/>
          <a:stretch/>
        </p:blipFill>
        <p:spPr>
          <a:xfrm>
            <a:off x="3341716" y="2078182"/>
            <a:ext cx="7348451" cy="35245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27173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C8263B-1EE7-4714-8ADC-A175254F2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73" t="29894" r="12455" b="16321"/>
          <a:stretch/>
        </p:blipFill>
        <p:spPr>
          <a:xfrm>
            <a:off x="3325091" y="2111432"/>
            <a:ext cx="7348452" cy="35245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16749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30ADBD-3F0F-4787-A2EC-01BD41B6EC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73" t="30402" r="13955" b="16067"/>
          <a:stretch/>
        </p:blipFill>
        <p:spPr>
          <a:xfrm>
            <a:off x="3325091" y="2144684"/>
            <a:ext cx="7165572" cy="35079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17076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35291E-A5B2-4125-8051-3FE83029D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82" t="29894" r="19273" b="9979"/>
          <a:stretch/>
        </p:blipFill>
        <p:spPr>
          <a:xfrm>
            <a:off x="2862348" y="1458883"/>
            <a:ext cx="6467303" cy="39402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7032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5470BB-F68B-4CF1-891B-7E5CB0AC6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73" t="32685" r="16000" b="21141"/>
          <a:stretch/>
        </p:blipFill>
        <p:spPr>
          <a:xfrm>
            <a:off x="3208713" y="1363287"/>
            <a:ext cx="6916190" cy="30258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484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6FE8BB-E608-441E-9AED-F2AD192671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10" t="32178" r="22272" b="32051"/>
          <a:stretch/>
        </p:blipFill>
        <p:spPr>
          <a:xfrm>
            <a:off x="3341716" y="2261062"/>
            <a:ext cx="6134793" cy="23441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393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399EB98-8791-4C2F-AEE8-EBACB59D6C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10" t="31670" r="21045" b="36364"/>
          <a:stretch/>
        </p:blipFill>
        <p:spPr>
          <a:xfrm>
            <a:off x="3341716" y="2227811"/>
            <a:ext cx="6284422" cy="20948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6074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F2A179-683E-4628-B65B-B4351D1AF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09" t="31417" r="17773" b="27484"/>
          <a:stretch/>
        </p:blipFill>
        <p:spPr>
          <a:xfrm>
            <a:off x="3341716" y="2211184"/>
            <a:ext cx="6683433" cy="26933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8267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D407D3-5E3F-4F92-90B4-9A4FAED7D5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46" t="32177" r="22818" b="14293"/>
          <a:stretch/>
        </p:blipFill>
        <p:spPr>
          <a:xfrm>
            <a:off x="3358342" y="2261062"/>
            <a:ext cx="6051665" cy="35079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99224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5BF0D7-1310-4CBA-BA24-CA4B1F9B89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82" t="33446" r="11636" b="13023"/>
          <a:stretch/>
        </p:blipFill>
        <p:spPr>
          <a:xfrm>
            <a:off x="3374966" y="2344189"/>
            <a:ext cx="7398329" cy="35079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30124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EAF347-DE7A-4795-8F62-CD96A89C97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73" t="40296" r="12182" b="13531"/>
          <a:stretch/>
        </p:blipFill>
        <p:spPr>
          <a:xfrm>
            <a:off x="3325090" y="2793076"/>
            <a:ext cx="7381703" cy="30258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19533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C682451-86FC-444D-A46F-8DF8AF6F44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46" t="40296" r="13818" b="14292"/>
          <a:stretch/>
        </p:blipFill>
        <p:spPr>
          <a:xfrm>
            <a:off x="3358342" y="2793076"/>
            <a:ext cx="7148945" cy="29759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5597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2</cp:revision>
  <dcterms:created xsi:type="dcterms:W3CDTF">2019-07-29T15:18:54Z</dcterms:created>
  <dcterms:modified xsi:type="dcterms:W3CDTF">2019-07-29T15:32:53Z</dcterms:modified>
</cp:coreProperties>
</file>