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86966-FC25-43FC-861A-23FF70C821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BB9920-E8BB-4D9D-9CFF-6CA363D59A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FB91B-0D72-48AA-8A12-7A91FB2D3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BD68-EDA1-4BA6-94ED-1E2AC39105B8}" type="datetimeFigureOut">
              <a:rPr lang="en-US" smtClean="0"/>
              <a:t>12/31/2018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96904-3E86-4C75-9248-9A8F54081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E4097-D9EA-4889-B311-0994F727D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02BA-A078-4A2F-BFBD-C9A18E8BB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19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B9A17-BE84-4F70-9B20-1D56B0E28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1FFC10-FB8B-4F52-AEFF-8FE6CCA01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3B3DC-B5E7-4583-B0E9-7B99648F5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BD68-EDA1-4BA6-94ED-1E2AC39105B8}" type="datetimeFigureOut">
              <a:rPr lang="en-US" smtClean="0"/>
              <a:t>12/31/2018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3DFDF-7866-4B6B-B6D0-AC861ED95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4A4D6-E34F-43A3-B217-F8D1E170B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02BA-A078-4A2F-BFBD-C9A18E8BB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53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EAA6E6-AA87-4F51-838E-BD55F5A371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61763E-8588-47FB-84C5-879E9A087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637C0-5C26-4C17-B5B0-23F294F28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BD68-EDA1-4BA6-94ED-1E2AC39105B8}" type="datetimeFigureOut">
              <a:rPr lang="en-US" smtClean="0"/>
              <a:t>12/31/2018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17814-DD07-44A0-AA89-9CBFDED0D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B363B-EC12-4600-A152-4A06B62C3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02BA-A078-4A2F-BFBD-C9A18E8BB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2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A29E7-13C4-4F9D-87CE-D823F9757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888C7-3ED3-47EF-98E1-2190BB74D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9A8CE-6B7F-470B-81B3-F4B5EFBF7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BD68-EDA1-4BA6-94ED-1E2AC39105B8}" type="datetimeFigureOut">
              <a:rPr lang="en-US" smtClean="0"/>
              <a:t>12/31/2018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37405-1F98-4E25-9E6D-616B88373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86FB7-C627-4B65-926D-9A13C83B2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02BA-A078-4A2F-BFBD-C9A18E8BB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10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412AE-A24D-4C03-B019-AA487084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8CD08-BFAE-44B0-A945-69649BBE17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82F3E-0D05-4435-B9B1-FA592B468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BD68-EDA1-4BA6-94ED-1E2AC39105B8}" type="datetimeFigureOut">
              <a:rPr lang="en-US" smtClean="0"/>
              <a:t>12/31/2018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6FBE58-A2AD-4B2D-A078-5917CB4E0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59E32-653C-4C08-83E5-6B370FA7D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02BA-A078-4A2F-BFBD-C9A18E8BB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84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45735-D2E3-44F3-880F-2304C95EA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B048E-F6C1-4D88-87AA-EDBD70952B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81221E-C91C-4658-8A9C-57E2AEC02A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15E55-D555-4D26-AFFA-CFB7FA67E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BD68-EDA1-4BA6-94ED-1E2AC39105B8}" type="datetimeFigureOut">
              <a:rPr lang="en-US" smtClean="0"/>
              <a:t>12/31/2018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2A13D7-B22A-4E6F-87E7-DA4FBFE52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278F9B-D3BF-439B-9D48-E574EA230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02BA-A078-4A2F-BFBD-C9A18E8BB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446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0E866-1B72-4770-888E-ADE2A8B21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82F5FF-2087-4FCF-ABDA-1F9940FBC1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E366D1-D357-486C-9D24-38E5DD440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91A90A-7C08-40C5-A38B-76E0B6A502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B31D29-3DE0-4D3A-B17F-436C54CED4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25E3EA-568F-4E61-AA0C-D860DB3A7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BD68-EDA1-4BA6-94ED-1E2AC39105B8}" type="datetimeFigureOut">
              <a:rPr lang="en-US" smtClean="0"/>
              <a:t>12/31/2018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09F2AB-AD2D-4064-8E38-B1CEB778D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9777BF-2DFF-4C0C-9E20-CC0EC20D4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02BA-A078-4A2F-BFBD-C9A18E8BB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82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B59AF-BF1B-4DFA-9BFF-4678705E8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6AA69-97E6-4511-8659-14F09F9AE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BD68-EDA1-4BA6-94ED-1E2AC39105B8}" type="datetimeFigureOut">
              <a:rPr lang="en-US" smtClean="0"/>
              <a:t>12/31/2018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BA22AC-6A84-4778-944D-2C39832AA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91E9BC-A2D7-41DC-B28A-E565136A9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02BA-A078-4A2F-BFBD-C9A18E8BB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EAF76A-1EBC-4AFB-881D-06BCE0BE7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BD68-EDA1-4BA6-94ED-1E2AC39105B8}" type="datetimeFigureOut">
              <a:rPr lang="en-US" smtClean="0"/>
              <a:t>12/31/2018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334B44-A33B-422E-9AA4-4D793DA61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23B77-09B9-4536-BC17-A4D44BC9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02BA-A078-4A2F-BFBD-C9A18E8BB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260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77B75-01E2-49F1-A926-4240F7854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B0354-B4FF-4B3F-80C1-642DA92E4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77C98-04E0-4F69-81D6-5A5508DCC7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7706AF-6749-4811-880B-C810EFE4B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BD68-EDA1-4BA6-94ED-1E2AC39105B8}" type="datetimeFigureOut">
              <a:rPr lang="en-US" smtClean="0"/>
              <a:t>12/31/2018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9DC980-9055-4339-A37C-6FEE4DF77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BEAAFC-6D1B-4894-8FF2-8FBA7B4A1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02BA-A078-4A2F-BFBD-C9A18E8BB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33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EA9A1-9BF1-4D52-A080-0A960A220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8C14DE-EC5D-46DC-BD55-3F319A881F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CC2ED2-F8A9-46A4-A561-BA0A735A35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6EC5DD-3501-4F87-B129-2E30F8137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8BD68-EDA1-4BA6-94ED-1E2AC39105B8}" type="datetimeFigureOut">
              <a:rPr lang="en-US" smtClean="0"/>
              <a:t>12/31/2018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C8AD4-9083-4776-BB7F-461CC45F8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3C4C75-63C2-4AA8-9CE6-B12264E9D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C02BA-A078-4A2F-BFBD-C9A18E8BB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173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E71818-43D7-42F7-9C81-E2D9EB8CA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146659-EE0A-4AF9-8F64-E029E3826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D449C-0DAA-42A7-BC68-3A98A1FC93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8BD68-EDA1-4BA6-94ED-1E2AC39105B8}" type="datetimeFigureOut">
              <a:rPr lang="en-US" smtClean="0"/>
              <a:t>12/31/2018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BE3B2-D1D3-4566-AF07-0E882FC737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82990-70E8-434D-9742-04F6ACBF3D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C02BA-A078-4A2F-BFBD-C9A18E8BB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57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8EE02B-A820-4B52-89E0-EC03563851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4" t="15283" r="51046" b="73166"/>
          <a:stretch/>
        </p:blipFill>
        <p:spPr>
          <a:xfrm>
            <a:off x="847898" y="1712421"/>
            <a:ext cx="5852160" cy="74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824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Costello, Roger L.</dc:creator>
  <cp:lastModifiedBy>Costello, Roger L.</cp:lastModifiedBy>
  <cp:revision>2</cp:revision>
  <dcterms:created xsi:type="dcterms:W3CDTF">2018-12-31T16:19:29Z</dcterms:created>
  <dcterms:modified xsi:type="dcterms:W3CDTF">2018-12-31T22:13:16Z</dcterms:modified>
</cp:coreProperties>
</file>