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75386-F611-4768-B0DD-9EEE736A24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95C3A-93A2-4395-80C9-2C5176E10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E2074-BABC-4F6C-9B5C-015514854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10371-6C5F-4FE5-A1CF-D0244BBCB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8D28A-4093-41A0-A7DB-429E7CF12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54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26B81-5484-47E0-BF24-9F016ADC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C3B2C-D274-4A76-AFEE-0C3C0E52D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A19C0-9487-4D6E-AC38-94BB741A6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731A7-F18C-4243-BF5B-D64DB8D7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ED794-F82D-4A98-8810-26F2844ED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1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283E61-E368-4C55-AF04-3F77418064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0F6A1-B2C8-432A-A90A-B9CD23E06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F2B17-507C-40BE-99B1-539AAF880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5AB58-770F-4F14-BAB8-DDBDB439B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8DB06-FF69-4B73-B937-F9E7AE19B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9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4ED31-4EEB-4535-AD93-262E873C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1A375-00FB-48B1-83D4-D8FB672D0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A4307-DCFB-4B50-AADE-03CEA8A1B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DFC4-E2F4-4CA4-96A2-B96C10BF9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7C362-4B67-4571-8563-71A0A082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6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EE592-CF6F-4D99-AFD3-1EF967FF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4292F-6B33-43B3-967B-BE15365E5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DC45E-C7B9-4F3F-BAFB-9F7EA12D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B6B7A-E5C1-42F6-BAEC-8FC665947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3A112-D8E6-4DEC-B610-D71DAED8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4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06008-5798-49C9-9DA7-6903CD3F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D88D9-CE84-454A-AA54-5B48E8D9EB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01CD24-27B6-4E59-804B-94F106F4A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59A76-262F-4B90-9F5E-261B399A3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A3BCE-BEAF-41CD-A981-2FE049D4C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E1AA8-D110-4DFF-A03B-47EBAB987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2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0546D-A6EC-4007-9161-5B18FFB3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EE565-C85A-4C55-A63F-F3276307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0D77D-734F-4EE2-90B4-F4FBA1252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0789B-BE85-4FB2-B79A-6907B7EE0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6E9ACA-24CE-4612-AD1C-60D935C63E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18CD62-7B08-4F75-AEBD-7D345C481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83A8F-9ED7-4350-8D4B-78B96CCDF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32E82A-9D41-41DF-8CDD-2B1FB0E3A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3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45AAE-6CA5-4063-A397-75369D475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47F7C-D3AC-4932-9BF2-2124946D9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77E2D-B66E-454B-A8C5-F6FD752D0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76CA8-DC57-4A4F-8714-CB79DDCEB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3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6F81F-7F9D-45C2-9DE6-88FFD0D81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4A015C-3D2E-456A-9E63-16278147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652EB-5B53-4C39-AD35-F670581D3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8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27671-CAA4-4E99-B81A-79A2AC34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05311-0A2E-4E17-B0BE-C04DD302E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2F8B9-6845-4298-BDB3-44EEC5A5A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96532-4E93-48CC-A419-A72EF537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4C04-FBC4-406A-A6EB-7B832FD9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C4D9F5-465C-4772-8468-CC8200408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8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02FAA-09CF-407A-9DC2-C8E57B9C7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3F63A7-EDE4-41A6-865B-6DB4AAA15F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41C55-71AB-4BCD-8929-ED9BA9CB3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CD331-38A5-43F5-B3A7-5FADEF3C3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D101E-FE5B-41C2-8B23-EC8E34D16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AFB85-2868-4FF0-996D-115328575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2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60C598-A6CC-4D60-9838-9CEFC1D09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631AA-37DE-4FF3-A7DD-BCD155E62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5B785-C268-4E5B-9EEB-F40D261CBD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0590C-0F28-42EB-97F9-4BB07F763984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83B85-7FE7-445E-96F8-4F0827BD9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05466-E850-4D1C-B511-6A6F9EEF1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AE006-3759-4C37-94C9-0BDA4A399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16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74581F7D-9C82-4922-9A6D-16547B28AD48}"/>
              </a:ext>
            </a:extLst>
          </p:cNvPr>
          <p:cNvGrpSpPr/>
          <p:nvPr/>
        </p:nvGrpSpPr>
        <p:grpSpPr>
          <a:xfrm>
            <a:off x="881150" y="1928553"/>
            <a:ext cx="4472247" cy="1870123"/>
            <a:chOff x="1961804" y="1596044"/>
            <a:chExt cx="4472247" cy="18701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10B71FB-C8F1-44E0-BE80-715A342589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91" t="15283" r="62227" b="68289"/>
            <a:stretch/>
          </p:blipFill>
          <p:spPr>
            <a:xfrm>
              <a:off x="1961804" y="1928552"/>
              <a:ext cx="4472247" cy="1064030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FE5E663-9B67-48F4-8C8D-D753AB3D3BE4}"/>
                </a:ext>
              </a:extLst>
            </p:cNvPr>
            <p:cNvCxnSpPr/>
            <p:nvPr/>
          </p:nvCxnSpPr>
          <p:spPr>
            <a:xfrm>
              <a:off x="2738005" y="2460567"/>
              <a:ext cx="4364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AB340E-74A3-4F3C-9797-7322451D68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2809" y="2140527"/>
              <a:ext cx="0" cy="32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147F088-DAE5-4C20-B115-0C253B0E439F}"/>
                </a:ext>
              </a:extLst>
            </p:cNvPr>
            <p:cNvCxnSpPr/>
            <p:nvPr/>
          </p:nvCxnSpPr>
          <p:spPr>
            <a:xfrm>
              <a:off x="2738005" y="2140527"/>
              <a:ext cx="36160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09E94E6-1BC1-4E2E-805A-44030A5F1113}"/>
                </a:ext>
              </a:extLst>
            </p:cNvPr>
            <p:cNvCxnSpPr/>
            <p:nvPr/>
          </p:nvCxnSpPr>
          <p:spPr>
            <a:xfrm flipV="1">
              <a:off x="3174423" y="2300547"/>
              <a:ext cx="0" cy="160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7E3F81B-B43C-4E10-9A7D-226E7A7B919D}"/>
                </a:ext>
              </a:extLst>
            </p:cNvPr>
            <p:cNvCxnSpPr/>
            <p:nvPr/>
          </p:nvCxnSpPr>
          <p:spPr>
            <a:xfrm>
              <a:off x="3174423" y="2300547"/>
              <a:ext cx="31796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321214-E7E7-437D-8B86-C0A26301D975}"/>
                </a:ext>
              </a:extLst>
            </p:cNvPr>
            <p:cNvCxnSpPr/>
            <p:nvPr/>
          </p:nvCxnSpPr>
          <p:spPr>
            <a:xfrm>
              <a:off x="6354041" y="2140527"/>
              <a:ext cx="0" cy="160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736C192-EA9D-46CC-90A6-03BAEFF2CC75}"/>
                </a:ext>
              </a:extLst>
            </p:cNvPr>
            <p:cNvCxnSpPr/>
            <p:nvPr/>
          </p:nvCxnSpPr>
          <p:spPr>
            <a:xfrm>
              <a:off x="3408218" y="1808018"/>
              <a:ext cx="0" cy="3325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1A15C42-EA55-4165-BABC-490BCCB44017}"/>
                </a:ext>
              </a:extLst>
            </p:cNvPr>
            <p:cNvSpPr txBox="1"/>
            <p:nvPr/>
          </p:nvSpPr>
          <p:spPr>
            <a:xfrm>
              <a:off x="3190851" y="1597204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Title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E7C8B9E-300D-46BC-A1FD-4161A87804B5}"/>
                </a:ext>
              </a:extLst>
            </p:cNvPr>
            <p:cNvCxnSpPr/>
            <p:nvPr/>
          </p:nvCxnSpPr>
          <p:spPr>
            <a:xfrm>
              <a:off x="2732809" y="2623705"/>
              <a:ext cx="2234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E4AF8F6-6454-47E0-9475-261B3F74774E}"/>
                </a:ext>
              </a:extLst>
            </p:cNvPr>
            <p:cNvCxnSpPr/>
            <p:nvPr/>
          </p:nvCxnSpPr>
          <p:spPr>
            <a:xfrm flipV="1">
              <a:off x="2956214" y="2460567"/>
              <a:ext cx="0" cy="157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558E592-59B4-41B8-802A-939D6A681AAB}"/>
                </a:ext>
              </a:extLst>
            </p:cNvPr>
            <p:cNvCxnSpPr/>
            <p:nvPr/>
          </p:nvCxnSpPr>
          <p:spPr>
            <a:xfrm>
              <a:off x="3174423" y="2460567"/>
              <a:ext cx="31796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3E75C2F-20D9-431E-8371-A925643D7AE6}"/>
                </a:ext>
              </a:extLst>
            </p:cNvPr>
            <p:cNvCxnSpPr>
              <a:cxnSpLocks/>
            </p:cNvCxnSpPr>
            <p:nvPr/>
          </p:nvCxnSpPr>
          <p:spPr>
            <a:xfrm>
              <a:off x="3882736" y="1808018"/>
              <a:ext cx="0" cy="49252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D753B1-A385-4612-A08F-D9EE3587E470}"/>
                </a:ext>
              </a:extLst>
            </p:cNvPr>
            <p:cNvSpPr txBox="1"/>
            <p:nvPr/>
          </p:nvSpPr>
          <p:spPr>
            <a:xfrm>
              <a:off x="3591719" y="1596044"/>
              <a:ext cx="5838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Author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3F33B27-26CF-4948-AE82-F064866A7D3A}"/>
                </a:ext>
              </a:extLst>
            </p:cNvPr>
            <p:cNvCxnSpPr>
              <a:cxnSpLocks/>
            </p:cNvCxnSpPr>
            <p:nvPr/>
          </p:nvCxnSpPr>
          <p:spPr>
            <a:xfrm>
              <a:off x="2956214" y="2623704"/>
              <a:ext cx="92132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254408C-683E-4E7A-89E9-81C899C9133F}"/>
                </a:ext>
              </a:extLst>
            </p:cNvPr>
            <p:cNvCxnSpPr/>
            <p:nvPr/>
          </p:nvCxnSpPr>
          <p:spPr>
            <a:xfrm flipV="1">
              <a:off x="3877541" y="2460567"/>
              <a:ext cx="0" cy="157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5C83580-7712-42FC-A326-C8CCDA64B803}"/>
                </a:ext>
              </a:extLst>
            </p:cNvPr>
            <p:cNvCxnSpPr/>
            <p:nvPr/>
          </p:nvCxnSpPr>
          <p:spPr>
            <a:xfrm flipV="1">
              <a:off x="3190851" y="2618509"/>
              <a:ext cx="0" cy="467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1D7B329-2D5E-4A59-9EEE-9137D763A69A}"/>
                </a:ext>
              </a:extLst>
            </p:cNvPr>
            <p:cNvSpPr txBox="1"/>
            <p:nvPr/>
          </p:nvSpPr>
          <p:spPr>
            <a:xfrm>
              <a:off x="2966605" y="3062200"/>
              <a:ext cx="4555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Date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B2A0F39-3C48-4B07-A296-3A01034973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77541" y="2618509"/>
              <a:ext cx="439882" cy="51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7FFFD27-5B04-4919-BA21-5DEE602161DB}"/>
                </a:ext>
              </a:extLst>
            </p:cNvPr>
            <p:cNvCxnSpPr/>
            <p:nvPr/>
          </p:nvCxnSpPr>
          <p:spPr>
            <a:xfrm flipV="1">
              <a:off x="4317423" y="2460567"/>
              <a:ext cx="0" cy="157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19CB697-85B9-4DBA-9EA0-0253FE4328F9}"/>
                </a:ext>
              </a:extLst>
            </p:cNvPr>
            <p:cNvCxnSpPr/>
            <p:nvPr/>
          </p:nvCxnSpPr>
          <p:spPr>
            <a:xfrm flipV="1">
              <a:off x="4101787" y="2618509"/>
              <a:ext cx="0" cy="467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1C41F7-A2BB-4C81-8A40-0BB5E33A19CB}"/>
                </a:ext>
              </a:extLst>
            </p:cNvPr>
            <p:cNvSpPr txBox="1"/>
            <p:nvPr/>
          </p:nvSpPr>
          <p:spPr>
            <a:xfrm>
              <a:off x="3704615" y="3060919"/>
              <a:ext cx="7008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Currency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1A1D327-7253-4016-8334-8BB96CDFD5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20734" y="2618509"/>
              <a:ext cx="467742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806711B-5E6F-4A12-85E2-FC55501C72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6591" y="2460567"/>
              <a:ext cx="0" cy="1527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3FA6BE2-C525-4DC0-979C-939FA6655FB6}"/>
                </a:ext>
              </a:extLst>
            </p:cNvPr>
            <p:cNvCxnSpPr/>
            <p:nvPr/>
          </p:nvCxnSpPr>
          <p:spPr>
            <a:xfrm flipV="1">
              <a:off x="4571109" y="2623704"/>
              <a:ext cx="0" cy="467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B550054-9F73-4904-81B2-90794749B979}"/>
                </a:ext>
              </a:extLst>
            </p:cNvPr>
            <p:cNvSpPr txBox="1"/>
            <p:nvPr/>
          </p:nvSpPr>
          <p:spPr>
            <a:xfrm>
              <a:off x="4333114" y="3060919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Amount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E1D55C7-3790-40CE-86D7-DAEAC41E53C3}"/>
                </a:ext>
              </a:extLst>
            </p:cNvPr>
            <p:cNvCxnSpPr/>
            <p:nvPr/>
          </p:nvCxnSpPr>
          <p:spPr>
            <a:xfrm flipV="1">
              <a:off x="4786591" y="2613314"/>
              <a:ext cx="1567450" cy="77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A253876-6C53-44B2-B700-4780C3A64C9B}"/>
                </a:ext>
              </a:extLst>
            </p:cNvPr>
            <p:cNvCxnSpPr/>
            <p:nvPr/>
          </p:nvCxnSpPr>
          <p:spPr>
            <a:xfrm>
              <a:off x="2737268" y="2763983"/>
              <a:ext cx="15801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331CE75-A509-4D87-8990-3E01790AA8C7}"/>
                </a:ext>
              </a:extLst>
            </p:cNvPr>
            <p:cNvCxnSpPr/>
            <p:nvPr/>
          </p:nvCxnSpPr>
          <p:spPr>
            <a:xfrm flipV="1">
              <a:off x="4317423" y="2618511"/>
              <a:ext cx="0" cy="1454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AEBE666C-9FFE-4DBA-93C1-E4D252ADF763}"/>
                </a:ext>
              </a:extLst>
            </p:cNvPr>
            <p:cNvCxnSpPr/>
            <p:nvPr/>
          </p:nvCxnSpPr>
          <p:spPr>
            <a:xfrm flipV="1">
              <a:off x="5467815" y="2613314"/>
              <a:ext cx="0" cy="467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A7C1ABC-7432-4FF7-A7DE-E6CE05519F4B}"/>
                </a:ext>
              </a:extLst>
            </p:cNvPr>
            <p:cNvSpPr txBox="1"/>
            <p:nvPr/>
          </p:nvSpPr>
          <p:spPr>
            <a:xfrm>
              <a:off x="5229820" y="3050529"/>
              <a:ext cx="4523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ISBN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A99DA3D-14CB-4107-8FD3-DA0AB1B42AE4}"/>
                </a:ext>
              </a:extLst>
            </p:cNvPr>
            <p:cNvCxnSpPr/>
            <p:nvPr/>
          </p:nvCxnSpPr>
          <p:spPr>
            <a:xfrm>
              <a:off x="2747659" y="2905939"/>
              <a:ext cx="24539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F60DC0E-C4AF-4DFC-925D-C6671FBC6A4D}"/>
                </a:ext>
              </a:extLst>
            </p:cNvPr>
            <p:cNvCxnSpPr/>
            <p:nvPr/>
          </p:nvCxnSpPr>
          <p:spPr>
            <a:xfrm flipV="1">
              <a:off x="5190259" y="2763983"/>
              <a:ext cx="0" cy="1142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1D9D6A1-B2A1-4703-B4C2-5BAAE1709956}"/>
                </a:ext>
              </a:extLst>
            </p:cNvPr>
            <p:cNvCxnSpPr/>
            <p:nvPr/>
          </p:nvCxnSpPr>
          <p:spPr>
            <a:xfrm>
              <a:off x="5201613" y="2763983"/>
              <a:ext cx="11524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7958479-2500-46B6-9707-4FB733F596FC}"/>
                </a:ext>
              </a:extLst>
            </p:cNvPr>
            <p:cNvCxnSpPr/>
            <p:nvPr/>
          </p:nvCxnSpPr>
          <p:spPr>
            <a:xfrm flipV="1">
              <a:off x="5932563" y="2770397"/>
              <a:ext cx="0" cy="4675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0ADA16A-3851-480F-B916-AA0F1602FC4F}"/>
                </a:ext>
              </a:extLst>
            </p:cNvPr>
            <p:cNvSpPr txBox="1"/>
            <p:nvPr/>
          </p:nvSpPr>
          <p:spPr>
            <a:xfrm>
              <a:off x="5607944" y="3204557"/>
              <a:ext cx="7168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Publisher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C9E0E02-5083-41A8-87B9-332A90E69D19}"/>
              </a:ext>
            </a:extLst>
          </p:cNvPr>
          <p:cNvGrpSpPr/>
          <p:nvPr/>
        </p:nvGrpSpPr>
        <p:grpSpPr>
          <a:xfrm>
            <a:off x="6580910" y="1596044"/>
            <a:ext cx="2263832" cy="2560257"/>
            <a:chOff x="6580910" y="1596044"/>
            <a:chExt cx="2263832" cy="2560257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A643E9-7F33-4A20-8D98-8752C907AFE2}"/>
                </a:ext>
              </a:extLst>
            </p:cNvPr>
            <p:cNvSpPr/>
            <p:nvPr/>
          </p:nvSpPr>
          <p:spPr>
            <a:xfrm>
              <a:off x="8046720" y="1596044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input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5AF4179-BA47-4BA5-8DCC-E494D0568180}"/>
                </a:ext>
              </a:extLst>
            </p:cNvPr>
            <p:cNvSpPr/>
            <p:nvPr/>
          </p:nvSpPr>
          <p:spPr>
            <a:xfrm>
              <a:off x="8046720" y="2597207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processor</a:t>
              </a:r>
            </a:p>
          </p:txBody>
        </p:sp>
        <p:sp>
          <p:nvSpPr>
            <p:cNvPr id="74" name="Rectangle: Folded Corner 73">
              <a:extLst>
                <a:ext uri="{FF2B5EF4-FFF2-40B4-BE49-F238E27FC236}">
                  <a16:creationId xmlns:a16="http://schemas.microsoft.com/office/drawing/2014/main" id="{33BD57F5-9530-418F-AEE5-F2592171FD3F}"/>
                </a:ext>
              </a:extLst>
            </p:cNvPr>
            <p:cNvSpPr/>
            <p:nvPr/>
          </p:nvSpPr>
          <p:spPr>
            <a:xfrm>
              <a:off x="6580910" y="2502853"/>
              <a:ext cx="873438" cy="73775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/>
                <a:t>description of the input format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2A26DFC0-F20E-4EA6-998E-C321EE9820C6}"/>
                </a:ext>
              </a:extLst>
            </p:cNvPr>
            <p:cNvCxnSpPr>
              <a:stCxn id="72" idx="2"/>
              <a:endCxn id="73" idx="0"/>
            </p:cNvCxnSpPr>
            <p:nvPr/>
          </p:nvCxnSpPr>
          <p:spPr>
            <a:xfrm>
              <a:off x="8445731" y="2140527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04526763-E4EC-48BD-AAC0-B4E7B57FB834}"/>
                </a:ext>
              </a:extLst>
            </p:cNvPr>
            <p:cNvCxnSpPr>
              <a:stCxn id="74" idx="3"/>
              <a:endCxn id="73" idx="1"/>
            </p:cNvCxnSpPr>
            <p:nvPr/>
          </p:nvCxnSpPr>
          <p:spPr>
            <a:xfrm flipV="1">
              <a:off x="7454348" y="2869449"/>
              <a:ext cx="592372" cy="2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B412100-71DC-43D2-8823-2B7CCA653731}"/>
                </a:ext>
              </a:extLst>
            </p:cNvPr>
            <p:cNvCxnSpPr/>
            <p:nvPr/>
          </p:nvCxnSpPr>
          <p:spPr>
            <a:xfrm>
              <a:off x="8445731" y="3141690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5230234-D5DD-4455-855B-76810D77F32F}"/>
                </a:ext>
              </a:extLst>
            </p:cNvPr>
            <p:cNvSpPr/>
            <p:nvPr/>
          </p:nvSpPr>
          <p:spPr>
            <a:xfrm>
              <a:off x="8046720" y="3611818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XML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1F22553-D85F-4D54-8613-B7B1F85D3D4C}"/>
              </a:ext>
            </a:extLst>
          </p:cNvPr>
          <p:cNvGrpSpPr/>
          <p:nvPr/>
        </p:nvGrpSpPr>
        <p:grpSpPr>
          <a:xfrm>
            <a:off x="9643260" y="1432937"/>
            <a:ext cx="2263832" cy="2560257"/>
            <a:chOff x="9643260" y="1432937"/>
            <a:chExt cx="2263832" cy="2560257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B4DF071-7915-4FF1-898E-B28C71514080}"/>
                </a:ext>
              </a:extLst>
            </p:cNvPr>
            <p:cNvSpPr/>
            <p:nvPr/>
          </p:nvSpPr>
          <p:spPr>
            <a:xfrm>
              <a:off x="11109070" y="1432937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input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54716E7-A14F-4509-BCD2-4AD6E3DE17F3}"/>
                </a:ext>
              </a:extLst>
            </p:cNvPr>
            <p:cNvSpPr/>
            <p:nvPr/>
          </p:nvSpPr>
          <p:spPr>
            <a:xfrm>
              <a:off x="11109070" y="2434100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DFDL</a:t>
              </a:r>
            </a:p>
            <a:p>
              <a:pPr algn="ctr"/>
              <a:r>
                <a:rPr lang="en-US" sz="1100">
                  <a:solidFill>
                    <a:schemeClr val="tx1"/>
                  </a:solidFill>
                </a:rPr>
                <a:t>processor</a:t>
              </a:r>
            </a:p>
          </p:txBody>
        </p:sp>
        <p:sp>
          <p:nvSpPr>
            <p:cNvPr id="85" name="Rectangle: Folded Corner 84">
              <a:extLst>
                <a:ext uri="{FF2B5EF4-FFF2-40B4-BE49-F238E27FC236}">
                  <a16:creationId xmlns:a16="http://schemas.microsoft.com/office/drawing/2014/main" id="{D5943FF1-774E-4969-8E87-041157694B1A}"/>
                </a:ext>
              </a:extLst>
            </p:cNvPr>
            <p:cNvSpPr/>
            <p:nvPr/>
          </p:nvSpPr>
          <p:spPr>
            <a:xfrm>
              <a:off x="9643260" y="2339746"/>
              <a:ext cx="873438" cy="73775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/>
                <a:t>DFDL</a:t>
              </a:r>
            </a:p>
            <a:p>
              <a:pPr algn="ctr"/>
              <a:r>
                <a:rPr lang="en-US" sz="1100"/>
                <a:t>schema</a:t>
              </a:r>
            </a:p>
          </p:txBody>
        </p: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A98BC04B-80A6-4873-99A6-4AA426545918}"/>
                </a:ext>
              </a:extLst>
            </p:cNvPr>
            <p:cNvCxnSpPr>
              <a:stCxn id="83" idx="2"/>
              <a:endCxn id="84" idx="0"/>
            </p:cNvCxnSpPr>
            <p:nvPr/>
          </p:nvCxnSpPr>
          <p:spPr>
            <a:xfrm>
              <a:off x="11508081" y="1977420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2A6583D-C170-4A05-9F8F-77CC0FFEF02E}"/>
                </a:ext>
              </a:extLst>
            </p:cNvPr>
            <p:cNvCxnSpPr>
              <a:stCxn id="85" idx="3"/>
              <a:endCxn id="84" idx="1"/>
            </p:cNvCxnSpPr>
            <p:nvPr/>
          </p:nvCxnSpPr>
          <p:spPr>
            <a:xfrm flipV="1">
              <a:off x="10516698" y="2706342"/>
              <a:ext cx="592372" cy="2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60697855-9C8E-4027-A65D-ECC4071496BE}"/>
                </a:ext>
              </a:extLst>
            </p:cNvPr>
            <p:cNvCxnSpPr/>
            <p:nvPr/>
          </p:nvCxnSpPr>
          <p:spPr>
            <a:xfrm>
              <a:off x="11508081" y="2978583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76711FF-B48F-491A-BD69-C4318404A578}"/>
                </a:ext>
              </a:extLst>
            </p:cNvPr>
            <p:cNvSpPr/>
            <p:nvPr/>
          </p:nvSpPr>
          <p:spPr>
            <a:xfrm>
              <a:off x="11109070" y="3448711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XML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766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044EC93-1FD0-419C-9EFC-8559C9B2F233}"/>
              </a:ext>
            </a:extLst>
          </p:cNvPr>
          <p:cNvGrpSpPr/>
          <p:nvPr/>
        </p:nvGrpSpPr>
        <p:grpSpPr>
          <a:xfrm>
            <a:off x="2854538" y="299461"/>
            <a:ext cx="4605237" cy="9873210"/>
            <a:chOff x="2854538" y="299461"/>
            <a:chExt cx="4605237" cy="987321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E4AF5E0-CF32-4D40-882D-CE10A1F54B73}"/>
                </a:ext>
              </a:extLst>
            </p:cNvPr>
            <p:cNvSpPr/>
            <p:nvPr/>
          </p:nvSpPr>
          <p:spPr>
            <a:xfrm>
              <a:off x="4758146" y="3154476"/>
              <a:ext cx="798022" cy="5444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DFDL</a:t>
              </a:r>
            </a:p>
            <a:p>
              <a:pPr algn="ctr"/>
              <a:r>
                <a:rPr lang="en-US" sz="1100">
                  <a:solidFill>
                    <a:schemeClr val="tx1"/>
                  </a:solidFill>
                </a:rPr>
                <a:t>processor</a:t>
              </a:r>
            </a:p>
          </p:txBody>
        </p:sp>
        <p:sp>
          <p:nvSpPr>
            <p:cNvPr id="4" name="Rectangle: Folded Corner 3">
              <a:extLst>
                <a:ext uri="{FF2B5EF4-FFF2-40B4-BE49-F238E27FC236}">
                  <a16:creationId xmlns:a16="http://schemas.microsoft.com/office/drawing/2014/main" id="{CEDAD2B3-D64D-403A-93FE-1AC1338E013C}"/>
                </a:ext>
              </a:extLst>
            </p:cNvPr>
            <p:cNvSpPr/>
            <p:nvPr/>
          </p:nvSpPr>
          <p:spPr>
            <a:xfrm>
              <a:off x="3292336" y="3060122"/>
              <a:ext cx="873438" cy="73775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/>
                <a:t>DFDL</a:t>
              </a:r>
            </a:p>
            <a:p>
              <a:pPr algn="ctr"/>
              <a:r>
                <a:rPr lang="en-US" sz="1100"/>
                <a:t>schema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270CAA2-5203-49E2-B23F-AFB73FA41F2B}"/>
                </a:ext>
              </a:extLst>
            </p:cNvPr>
            <p:cNvCxnSpPr>
              <a:endCxn id="3" idx="0"/>
            </p:cNvCxnSpPr>
            <p:nvPr/>
          </p:nvCxnSpPr>
          <p:spPr>
            <a:xfrm>
              <a:off x="5157157" y="2697796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5C7379D-A7CB-4DE7-859C-7858B644E3AE}"/>
                </a:ext>
              </a:extLst>
            </p:cNvPr>
            <p:cNvCxnSpPr>
              <a:stCxn id="4" idx="3"/>
              <a:endCxn id="3" idx="1"/>
            </p:cNvCxnSpPr>
            <p:nvPr/>
          </p:nvCxnSpPr>
          <p:spPr>
            <a:xfrm flipV="1">
              <a:off x="4165774" y="3426718"/>
              <a:ext cx="592372" cy="22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060CC42-E755-4DF1-9AE0-A208E7A446A9}"/>
                </a:ext>
              </a:extLst>
            </p:cNvPr>
            <p:cNvCxnSpPr/>
            <p:nvPr/>
          </p:nvCxnSpPr>
          <p:spPr>
            <a:xfrm>
              <a:off x="5157157" y="3698959"/>
              <a:ext cx="0" cy="4566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3122B90-97F2-4BE8-8B03-3DF9FDE78C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3" t="15027" r="61955" b="48011"/>
            <a:stretch/>
          </p:blipFill>
          <p:spPr>
            <a:xfrm>
              <a:off x="2854538" y="299461"/>
              <a:ext cx="4605237" cy="239406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2E172B1-F579-474B-8221-EBA1D70386EB}"/>
                </a:ext>
              </a:extLst>
            </p:cNvPr>
            <p:cNvSpPr/>
            <p:nvPr/>
          </p:nvSpPr>
          <p:spPr>
            <a:xfrm>
              <a:off x="3519298" y="4155639"/>
              <a:ext cx="3275716" cy="60170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&lt;Books&gt;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&lt;Title&gt;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My Life and Times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&lt;/Title&gt;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&lt;Author&gt;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Paul McCartney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&lt;/Author&gt;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&lt;Date&gt;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1998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&lt;/Date&gt;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&lt;Currency&gt;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US Dollar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&lt;/Currency&gt;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&lt;Amount&gt;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19.95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&lt;/Amount&gt;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&lt;ISBN&gt;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1-56592-235-2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&lt;/ISBN&gt;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&lt;Publisher&gt;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McMillin Publishing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&lt;/Publisher&gt;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&lt;Title&gt;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Illusions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&lt;/Title&gt;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&lt;Author&gt;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Richard Bach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&lt;/Author&gt;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&lt;Date&gt;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1977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&lt;/Date&gt;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&lt;Currency&gt;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US Dollar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&lt;/Currency&gt;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&lt;Amount&gt;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9.95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&lt;/Amount&gt;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&lt;ISBN&gt;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0-440-34319-4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&lt;/ISBN&gt;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&lt;Publisher&gt;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Dell Publishing Co.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&lt;/Publisher&gt;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&lt;Title&gt;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Why We Sleep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&lt;/Title&gt;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&lt;Author&gt;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Mathew Walker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&lt;/Author&gt;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&lt;Date&gt;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2017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&lt;/Date&gt;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&lt;Currency&gt;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US Dollar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&lt;/Currency&gt;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&lt;Amount&gt;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18.00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&lt;/Amount&gt;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&lt;/Cost&gt;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&lt;ISBN&gt;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978-1-5011-4431-8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&lt;/ISBN&gt;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&lt;Publisher&gt;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Simon </a:t>
              </a:r>
              <a:r>
                <a:rPr lang="en-US" sz="1100">
                  <a:solidFill>
                    <a:srgbClr val="969600"/>
                  </a:solidFill>
                  <a:highlight>
                    <a:srgbClr val="FFFFFF"/>
                  </a:highlight>
                </a:rPr>
                <a:t>&amp;amp;</a:t>
              </a: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Schuster, Inc.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&lt;/Publisher&gt;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  <a:t>  </a:t>
              </a: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&lt;/Book&gt;</a:t>
              </a:r>
              <a:br>
                <a:rPr lang="en-US" sz="1100">
                  <a:solidFill>
                    <a:srgbClr val="000000"/>
                  </a:solidFill>
                  <a:highlight>
                    <a:srgbClr val="FFFFFF"/>
                  </a:highlight>
                </a:rPr>
              </a:br>
              <a:r>
                <a:rPr lang="en-US" sz="1100">
                  <a:solidFill>
                    <a:srgbClr val="000096"/>
                  </a:solidFill>
                  <a:highlight>
                    <a:srgbClr val="FFFFFF"/>
                  </a:highlight>
                </a:rPr>
                <a:t>&lt;/Books&gt;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6369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28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10</cp:revision>
  <dcterms:created xsi:type="dcterms:W3CDTF">2019-10-01T13:45:38Z</dcterms:created>
  <dcterms:modified xsi:type="dcterms:W3CDTF">2019-10-01T20:44:09Z</dcterms:modified>
</cp:coreProperties>
</file>