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8B456-295B-4EC1-8D67-A579FE8E64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978B4A-304D-4EAF-88A3-971C58C4FF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36091-E062-48BF-9FA8-1252BE0B2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7FB23-30D9-4A87-9D63-732172B71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EBD86-B16F-41AA-BDC8-BB1BE6396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95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EF6F1-0B3A-4DF8-882B-B30977489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8C1297-0A25-4A8E-9A09-B95241E56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F21A4-AFD8-4337-A6D9-FEDC4D600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CC5C3-1505-4352-8C36-E0DE1C6C8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55E86-E526-4205-8146-559DE9E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44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6C78DB-D129-42A0-8107-0ACD6BB726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345FE1-BBD3-4F7E-990B-85280857F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D0974-C9C6-4594-B82B-22948CBA8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2D6B8-A44E-40B4-8F9F-8604B477D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893DA-876D-48D0-A437-A5F48C207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0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0D9CC-CCDB-4795-B0F1-EBD87C183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BC2B6-10C4-41C7-92DA-B80A7A784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629B9-7B62-45AC-B334-0829BF440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2EC2E2-30EB-4740-BF72-CA17CCD3B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DD5EF-BAA8-4680-B7D6-E7F03254C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77722-CE75-45F7-ACB8-945297965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882D6-8D48-454E-978F-B853B52E2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B4416-C829-4408-9365-5C3C3A011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D9903-FF68-4E0B-AD43-AEA29837A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34FE4-E683-4956-BD2F-E24771D8E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13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CCA57-7490-4B7C-B5B5-B29882D25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DE5EF-0625-479E-B160-D365087EEE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4EA403-592C-4265-B1CE-FB72E9EB39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F9E11-C587-4258-BC9B-3D437E77E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FECC0-EBF7-44F6-B9FD-DD54288D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BE887-4E85-4ECF-ABBA-877600896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7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9ED48-3F00-4FFB-B6A6-CB4D59B09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9170DF-7B00-43D7-BEFB-C9AB6126F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36185-BC0B-4A68-B5C9-6DC926FD8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53AF30-5AF3-40D1-A0E3-FF3958E5DD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3DB61E-B764-4D2B-839F-26DAA8359D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CDA5DF-7A4A-41AF-A1B5-7809E9878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1F6339-48B4-465D-B627-8A42532BE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A93CEE-E8AC-4746-BC19-B74326B5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9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46AA4-322E-4BA7-A587-003B51A09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245C2B-2AE2-4A87-8728-69F1F028F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9238E7-821C-4FA0-A645-0B7301F42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AE393A-B636-4450-B48B-29BDAE494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7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8E0A2A-00DC-4644-8112-4AE6EF719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1AF191-6E22-40F4-A695-98370FE16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049D4-765F-4A64-AC41-DE858FA13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5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0C8A7-1001-4D48-AB1D-AB0B90FC3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3DDE8-36C4-4BC3-95A7-E6826892F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A57E7-5593-49C8-8548-3754A2072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77335B-7568-4AC4-97B7-AA2D9E337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BB5680-052A-4A9A-8EF0-A11CACF6A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DDD80C-118B-4AB1-B033-605CF9993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849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244AF-7014-443C-8DC4-6203A9B94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965BA0-8907-41F9-8A22-9EA34C7B37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EE52E8-BE7B-496A-B320-AE2F970FCA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E16687-A295-4EA3-ACEE-DA45B217B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09E94A-A3D8-468E-A7A4-42B2BC0A2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196F0-71B5-452A-911D-5B2A18CEE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0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5F4E17-FFAD-456F-B32A-EFFD188CF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A2DC89-77E0-4F25-878B-0AD4604C9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0F71A-5902-40FF-8327-A7A58CA05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0C0C9-394F-43E8-82A7-EA21BC3CD5C6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11F9E-1EE3-42FB-A8E2-7B1FFC40A7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8346B-0446-4E1D-9FB1-5CE456ECE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49455-4BBF-411F-90B8-9DCB8EF6D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4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615687A-24FE-4887-A73E-F933AE8FD866}"/>
              </a:ext>
            </a:extLst>
          </p:cNvPr>
          <p:cNvGrpSpPr/>
          <p:nvPr/>
        </p:nvGrpSpPr>
        <p:grpSpPr>
          <a:xfrm>
            <a:off x="2028305" y="498763"/>
            <a:ext cx="5802284" cy="1953530"/>
            <a:chOff x="2028305" y="498763"/>
            <a:chExt cx="5802284" cy="195353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58CD626-B729-4B4F-BCFF-7D996B802E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55" t="14771" r="51454" b="75219"/>
            <a:stretch/>
          </p:blipFill>
          <p:spPr>
            <a:xfrm>
              <a:off x="2028305" y="498763"/>
              <a:ext cx="5802284" cy="648393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35D0DF7-1D20-44D7-B6C0-63A0A961FB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1404" y="1076153"/>
              <a:ext cx="0" cy="11145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E98C56F-025D-4D3C-B1A2-C7368291C552}"/>
                </a:ext>
              </a:extLst>
            </p:cNvPr>
            <p:cNvSpPr/>
            <p:nvPr/>
          </p:nvSpPr>
          <p:spPr>
            <a:xfrm>
              <a:off x="2807104" y="914227"/>
              <a:ext cx="219075" cy="1619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13A39CB-A78F-4D0E-8398-490FCC46DEC0}"/>
                </a:ext>
              </a:extLst>
            </p:cNvPr>
            <p:cNvSpPr txBox="1"/>
            <p:nvPr/>
          </p:nvSpPr>
          <p:spPr>
            <a:xfrm>
              <a:off x="2683279" y="2190683"/>
              <a:ext cx="20457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This hyphen is preceded by CRLF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42736E8-0D4A-4380-86F2-001AFF945A48}"/>
                </a:ext>
              </a:extLst>
            </p:cNvPr>
            <p:cNvSpPr/>
            <p:nvPr/>
          </p:nvSpPr>
          <p:spPr>
            <a:xfrm>
              <a:off x="6026554" y="733252"/>
              <a:ext cx="409575" cy="2000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BA0736C-D963-4A18-B02C-4BADD4EABDF6}"/>
                </a:ext>
              </a:extLst>
            </p:cNvPr>
            <p:cNvCxnSpPr/>
            <p:nvPr/>
          </p:nvCxnSpPr>
          <p:spPr>
            <a:xfrm flipV="1">
              <a:off x="4512079" y="933277"/>
              <a:ext cx="1762125" cy="12574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D3171B7-2CAB-478B-96FF-A1EA505B5D54}"/>
                </a:ext>
              </a:extLst>
            </p:cNvPr>
            <p:cNvSpPr/>
            <p:nvPr/>
          </p:nvSpPr>
          <p:spPr>
            <a:xfrm>
              <a:off x="3957378" y="914227"/>
              <a:ext cx="219075" cy="1619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E458367-1BF4-4057-88D1-03FBFA6D636C}"/>
                </a:ext>
              </a:extLst>
            </p:cNvPr>
            <p:cNvSpPr/>
            <p:nvPr/>
          </p:nvSpPr>
          <p:spPr>
            <a:xfrm>
              <a:off x="3726266" y="914226"/>
              <a:ext cx="219075" cy="1619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4BD526D-F862-4E89-8BA7-ED04A5394375}"/>
                </a:ext>
              </a:extLst>
            </p:cNvPr>
            <p:cNvCxnSpPr/>
            <p:nvPr/>
          </p:nvCxnSpPr>
          <p:spPr>
            <a:xfrm flipV="1">
              <a:off x="4066915" y="1076151"/>
              <a:ext cx="0" cy="3143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B3A6BB7-B495-473F-8BA8-359F6507D208}"/>
                </a:ext>
              </a:extLst>
            </p:cNvPr>
            <p:cNvSpPr txBox="1"/>
            <p:nvPr/>
          </p:nvSpPr>
          <p:spPr>
            <a:xfrm>
              <a:off x="3906571" y="1379860"/>
              <a:ext cx="11579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/>
                <a:t>This hyphen is preceded by CR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B97F315-387F-4C0C-9F51-D735A70BDF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6572" y="1740521"/>
              <a:ext cx="853157" cy="2024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0475585-465F-4865-89F5-D1251A1132A8}"/>
                </a:ext>
              </a:extLst>
            </p:cNvPr>
            <p:cNvCxnSpPr/>
            <p:nvPr/>
          </p:nvCxnSpPr>
          <p:spPr>
            <a:xfrm flipH="1" flipV="1">
              <a:off x="3814504" y="1142721"/>
              <a:ext cx="92067" cy="80020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FDF6D10-94A7-4D2C-A6F7-A74FEE9CDEFC}"/>
              </a:ext>
            </a:extLst>
          </p:cNvPr>
          <p:cNvGrpSpPr/>
          <p:nvPr/>
        </p:nvGrpSpPr>
        <p:grpSpPr>
          <a:xfrm>
            <a:off x="2609849" y="3803061"/>
            <a:ext cx="5927147" cy="2100094"/>
            <a:chOff x="2609849" y="3803061"/>
            <a:chExt cx="5927147" cy="210009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E6BDD49-6ECD-430C-B85B-20BE5C1D8A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16" t="15088" r="50568" b="75608"/>
            <a:stretch/>
          </p:blipFill>
          <p:spPr>
            <a:xfrm>
              <a:off x="2609849" y="3803061"/>
              <a:ext cx="5927147" cy="602647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619E2CE-B4BE-413F-A737-4F8437643EA5}"/>
                </a:ext>
              </a:extLst>
            </p:cNvPr>
            <p:cNvSpPr/>
            <p:nvPr/>
          </p:nvSpPr>
          <p:spPr>
            <a:xfrm>
              <a:off x="4323831" y="4199750"/>
              <a:ext cx="219075" cy="1619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32E7615-C5A9-4700-98AF-B6A5088CB8CC}"/>
                </a:ext>
              </a:extLst>
            </p:cNvPr>
            <p:cNvSpPr/>
            <p:nvPr/>
          </p:nvSpPr>
          <p:spPr>
            <a:xfrm>
              <a:off x="4092719" y="4199749"/>
              <a:ext cx="219075" cy="1619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06ED615-92D4-44F7-977B-5B94F8EF8AA7}"/>
                </a:ext>
              </a:extLst>
            </p:cNvPr>
            <p:cNvCxnSpPr/>
            <p:nvPr/>
          </p:nvCxnSpPr>
          <p:spPr>
            <a:xfrm flipV="1">
              <a:off x="4433368" y="4361674"/>
              <a:ext cx="0" cy="3143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0386A41-6B14-4CD9-944C-B4581A8F5D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73025" y="5026044"/>
              <a:ext cx="853157" cy="2024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3CD8C80-2019-4D05-A79A-28FB4EADA000}"/>
                </a:ext>
              </a:extLst>
            </p:cNvPr>
            <p:cNvCxnSpPr/>
            <p:nvPr/>
          </p:nvCxnSpPr>
          <p:spPr>
            <a:xfrm flipH="1" flipV="1">
              <a:off x="4180957" y="4428244"/>
              <a:ext cx="92067" cy="80020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5054CE8-E573-469E-98F5-4AB14D375895}"/>
                </a:ext>
              </a:extLst>
            </p:cNvPr>
            <p:cNvSpPr txBox="1"/>
            <p:nvPr/>
          </p:nvSpPr>
          <p:spPr>
            <a:xfrm>
              <a:off x="4273024" y="4625882"/>
              <a:ext cx="11579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/>
                <a:t>This hyphen is preceded by CR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1D1C0D0-1AA7-4A87-B818-7284F0D02C81}"/>
                </a:ext>
              </a:extLst>
            </p:cNvPr>
            <p:cNvSpPr/>
            <p:nvPr/>
          </p:nvSpPr>
          <p:spPr>
            <a:xfrm>
              <a:off x="6848475" y="4010025"/>
              <a:ext cx="180975" cy="189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82F1186-47D7-43C7-A394-1A113C0C0FF9}"/>
                </a:ext>
              </a:extLst>
            </p:cNvPr>
            <p:cNvSpPr/>
            <p:nvPr/>
          </p:nvSpPr>
          <p:spPr>
            <a:xfrm>
              <a:off x="6624638" y="4010025"/>
              <a:ext cx="180975" cy="1897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69F0C10C-F986-48AC-8B4E-9AB1E3CEDA13}"/>
                </a:ext>
              </a:extLst>
            </p:cNvPr>
            <p:cNvCxnSpPr/>
            <p:nvPr/>
          </p:nvCxnSpPr>
          <p:spPr>
            <a:xfrm flipV="1">
              <a:off x="6938962" y="4199749"/>
              <a:ext cx="0" cy="4762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C87900E-F4CB-4B04-AFD3-22054AAE42A3}"/>
                </a:ext>
              </a:extLst>
            </p:cNvPr>
            <p:cNvSpPr txBox="1"/>
            <p:nvPr/>
          </p:nvSpPr>
          <p:spPr>
            <a:xfrm>
              <a:off x="6675522" y="4625882"/>
              <a:ext cx="1157958" cy="1277273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/>
                <a:t>This hyphen is no longer preceded by CRLF, the LF has disappeared. Yikes! Where did it go?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6832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Costello, Roger L.</dc:creator>
  <cp:lastModifiedBy>Costello, Roger L.</cp:lastModifiedBy>
  <cp:revision>5</cp:revision>
  <dcterms:created xsi:type="dcterms:W3CDTF">2019-04-05T13:05:57Z</dcterms:created>
  <dcterms:modified xsi:type="dcterms:W3CDTF">2019-04-05T18:55:01Z</dcterms:modified>
</cp:coreProperties>
</file>