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5"/>
  </p:sldMasterIdLst>
  <p:notesMasterIdLst>
    <p:notesMasterId r:id="rId16"/>
  </p:notesMasterIdLst>
  <p:sldIdLst>
    <p:sldId id="256" r:id="rId6"/>
    <p:sldId id="1078" r:id="rId7"/>
    <p:sldId id="1079" r:id="rId8"/>
    <p:sldId id="1080" r:id="rId9"/>
    <p:sldId id="1082" r:id="rId10"/>
    <p:sldId id="1083" r:id="rId11"/>
    <p:sldId id="1087" r:id="rId12"/>
    <p:sldId id="1084" r:id="rId13"/>
    <p:sldId id="1085" r:id="rId14"/>
    <p:sldId id="108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32" autoAdjust="0"/>
  </p:normalViewPr>
  <p:slideViewPr>
    <p:cSldViewPr snapToGrid="0">
      <p:cViewPr varScale="1">
        <p:scale>
          <a:sx n="62" d="100"/>
          <a:sy n="62" d="100"/>
        </p:scale>
        <p:origin x="756" y="8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80841A-55C9-4CB9-BF39-10CBD830FF58}" type="datetimeFigureOut">
              <a:rPr lang="en-US" smtClean="0"/>
              <a:t>6/28/2019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267679-5F33-418A-8777-9F241701AC39}" type="slidenum">
              <a:rPr lang="en-US" smtClean="0"/>
              <a:t>‹#›</a:t>
            </a:fld>
            <a:endParaRPr lang="en-US"/>
          </a:p>
        </p:txBody>
      </p:sp>
    </p:spTree>
    <p:extLst>
      <p:ext uri="{BB962C8B-B14F-4D97-AF65-F5344CB8AC3E}">
        <p14:creationId xmlns:p14="http://schemas.microsoft.com/office/powerpoint/2010/main" val="4878810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8" Type="http://schemas.openxmlformats.org/officeDocument/2006/relationships/hyperlink" Target="http://www.youtube.com/mitrecorp" TargetMode="External"/><Relationship Id="rId13"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4.png"/><Relationship Id="rId12" Type="http://schemas.openxmlformats.org/officeDocument/2006/relationships/hyperlink" Target="http://www.mitre.org/" TargetMode="External"/><Relationship Id="rId2" Type="http://schemas.openxmlformats.org/officeDocument/2006/relationships/hyperlink" Target="http://twitter.com/MITREcorp" TargetMode="External"/><Relationship Id="rId1" Type="http://schemas.openxmlformats.org/officeDocument/2006/relationships/slideMaster" Target="../slideMasters/slideMaster1.xml"/><Relationship Id="rId6" Type="http://schemas.openxmlformats.org/officeDocument/2006/relationships/hyperlink" Target="http://www.linkedin.com/company/mitre" TargetMode="External"/><Relationship Id="rId11" Type="http://schemas.openxmlformats.org/officeDocument/2006/relationships/image" Target="../media/image6.png"/><Relationship Id="rId5" Type="http://schemas.openxmlformats.org/officeDocument/2006/relationships/image" Target="../media/image3.jpeg"/><Relationship Id="rId10" Type="http://schemas.openxmlformats.org/officeDocument/2006/relationships/hyperlink" Target="https://plus.google.com/+MitreOrgFFRDCs/posts" TargetMode="External"/><Relationship Id="rId4" Type="http://schemas.openxmlformats.org/officeDocument/2006/relationships/hyperlink" Target="http://www.facebook.com/MITREcorp" TargetMode="External"/><Relationship Id="rId9"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1_Title Slide">
    <p:spTree>
      <p:nvGrpSpPr>
        <p:cNvPr id="1" name=""/>
        <p:cNvGrpSpPr/>
        <p:nvPr/>
      </p:nvGrpSpPr>
      <p:grpSpPr>
        <a:xfrm>
          <a:off x="0" y="0"/>
          <a:ext cx="0" cy="0"/>
          <a:chOff x="0" y="0"/>
          <a:chExt cx="0" cy="0"/>
        </a:xfrm>
      </p:grpSpPr>
      <p:grpSp>
        <p:nvGrpSpPr>
          <p:cNvPr id="3" name="Group 2"/>
          <p:cNvGrpSpPr/>
          <p:nvPr/>
        </p:nvGrpSpPr>
        <p:grpSpPr>
          <a:xfrm>
            <a:off x="81480" y="0"/>
            <a:ext cx="99589" cy="6858000"/>
            <a:chOff x="0" y="0"/>
            <a:chExt cx="407324" cy="6858000"/>
          </a:xfrm>
        </p:grpSpPr>
        <p:sp>
          <p:nvSpPr>
            <p:cNvPr id="18" name="Rectangle 17"/>
            <p:cNvSpPr/>
            <p:nvPr/>
          </p:nvSpPr>
          <p:spPr bwMode="auto">
            <a:xfrm>
              <a:off x="0" y="0"/>
              <a:ext cx="407324" cy="2398143"/>
            </a:xfrm>
            <a:prstGeom prst="rect">
              <a:avLst/>
            </a:prstGeom>
            <a:solidFill>
              <a:srgbClr val="C1CD23"/>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ts val="2500"/>
                </a:lnSpc>
                <a:spcBef>
                  <a:spcPct val="0"/>
                </a:spcBef>
                <a:spcAft>
                  <a:spcPts val="1000"/>
                </a:spcAft>
                <a:buClr>
                  <a:srgbClr val="FDAA03"/>
                </a:buClr>
                <a:buSzTx/>
                <a:buFontTx/>
                <a:buNone/>
                <a:tabLst/>
              </a:pPr>
              <a:endParaRPr kumimoji="0" lang="en-US" sz="1800" b="1" i="0" u="none" strike="noStrike" cap="none" normalizeH="0" baseline="0" dirty="0">
                <a:ln>
                  <a:noFill/>
                </a:ln>
                <a:solidFill>
                  <a:schemeClr val="tx1"/>
                </a:solidFill>
                <a:effectLst/>
                <a:latin typeface="Arial" charset="0"/>
              </a:endParaRPr>
            </a:p>
          </p:txBody>
        </p:sp>
        <p:sp>
          <p:nvSpPr>
            <p:cNvPr id="19" name="Rectangle 18"/>
            <p:cNvSpPr/>
            <p:nvPr/>
          </p:nvSpPr>
          <p:spPr bwMode="auto">
            <a:xfrm>
              <a:off x="0" y="2510287"/>
              <a:ext cx="407324" cy="4347713"/>
            </a:xfrm>
            <a:prstGeom prst="rect">
              <a:avLst/>
            </a:prstGeom>
            <a:solidFill>
              <a:schemeClr val="tx2"/>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ts val="2500"/>
                </a:lnSpc>
                <a:spcBef>
                  <a:spcPct val="0"/>
                </a:spcBef>
                <a:spcAft>
                  <a:spcPts val="1000"/>
                </a:spcAft>
                <a:buClr>
                  <a:srgbClr val="FDAA03"/>
                </a:buClr>
                <a:buSzTx/>
                <a:buFontTx/>
                <a:buNone/>
                <a:tabLst/>
              </a:pPr>
              <a:endParaRPr kumimoji="0" lang="en-US" sz="1800" b="1" i="0" u="none" strike="noStrike" cap="none" normalizeH="0" baseline="0" dirty="0">
                <a:ln>
                  <a:noFill/>
                </a:ln>
                <a:solidFill>
                  <a:schemeClr val="tx2"/>
                </a:solidFill>
                <a:effectLst/>
                <a:latin typeface="Arial" charset="0"/>
              </a:endParaRPr>
            </a:p>
          </p:txBody>
        </p:sp>
      </p:grpSp>
      <p:sp>
        <p:nvSpPr>
          <p:cNvPr id="9" name="Rectangle 9"/>
          <p:cNvSpPr>
            <a:spLocks noGrp="1" noChangeArrowheads="1"/>
          </p:cNvSpPr>
          <p:nvPr>
            <p:ph type="ctrTitle" sz="quarter" hasCustomPrompt="1"/>
          </p:nvPr>
        </p:nvSpPr>
        <p:spPr>
          <a:xfrm>
            <a:off x="1009528" y="368932"/>
            <a:ext cx="9662160" cy="1981200"/>
          </a:xfrm>
        </p:spPr>
        <p:txBody>
          <a:bodyPr anchor="b" anchorCtr="0">
            <a:normAutofit/>
          </a:bodyPr>
          <a:lstStyle>
            <a:lvl1pPr algn="l">
              <a:lnSpc>
                <a:spcPts val="4400"/>
              </a:lnSpc>
              <a:defRPr sz="4000" b="1">
                <a:solidFill>
                  <a:schemeClr val="tx2"/>
                </a:solidFill>
                <a:latin typeface="Arial" pitchFamily="34" charset="0"/>
                <a:cs typeface="Arial" pitchFamily="34" charset="0"/>
              </a:defRPr>
            </a:lvl1pPr>
          </a:lstStyle>
          <a:p>
            <a:r>
              <a:rPr lang="en-US" dirty="0"/>
              <a:t>Title here</a:t>
            </a:r>
          </a:p>
        </p:txBody>
      </p:sp>
      <p:cxnSp>
        <p:nvCxnSpPr>
          <p:cNvPr id="15" name="Straight Connector 14"/>
          <p:cNvCxnSpPr/>
          <p:nvPr/>
        </p:nvCxnSpPr>
        <p:spPr bwMode="auto">
          <a:xfrm>
            <a:off x="1098208" y="2448468"/>
            <a:ext cx="10593057" cy="0"/>
          </a:xfrm>
          <a:prstGeom prst="line">
            <a:avLst/>
          </a:prstGeom>
          <a:solidFill>
            <a:srgbClr val="FFCC99"/>
          </a:solidFill>
          <a:ln w="12700" cap="flat" cmpd="sng" algn="ctr">
            <a:solidFill>
              <a:srgbClr val="C1CD23"/>
            </a:solidFill>
            <a:prstDash val="solid"/>
            <a:round/>
            <a:headEnd type="none" w="med" len="med"/>
            <a:tailEnd type="none" w="med" len="med"/>
          </a:ln>
          <a:effectLst/>
        </p:spPr>
      </p:cxnSp>
      <p:cxnSp>
        <p:nvCxnSpPr>
          <p:cNvPr id="16" name="Straight Connector 15"/>
          <p:cNvCxnSpPr/>
          <p:nvPr/>
        </p:nvCxnSpPr>
        <p:spPr bwMode="auto">
          <a:xfrm>
            <a:off x="1098208" y="6534227"/>
            <a:ext cx="10593057" cy="0"/>
          </a:xfrm>
          <a:prstGeom prst="line">
            <a:avLst/>
          </a:prstGeom>
          <a:solidFill>
            <a:srgbClr val="FFCC99"/>
          </a:solidFill>
          <a:ln w="12700" cap="flat" cmpd="sng" algn="ctr">
            <a:solidFill>
              <a:srgbClr val="C1CD23"/>
            </a:solidFill>
            <a:prstDash val="solid"/>
            <a:round/>
            <a:headEnd type="none" w="med" len="med"/>
            <a:tailEnd type="none" w="med" len="med"/>
          </a:ln>
          <a:effectLst/>
        </p:spPr>
      </p:cxnSp>
      <p:pic>
        <p:nvPicPr>
          <p:cNvPr id="17" name="Picture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2848" y="6276196"/>
            <a:ext cx="670505" cy="243820"/>
          </a:xfrm>
          <a:prstGeom prst="rect">
            <a:avLst/>
          </a:prstGeom>
        </p:spPr>
      </p:pic>
      <p:cxnSp>
        <p:nvCxnSpPr>
          <p:cNvPr id="21" name="Straight Connector 20"/>
          <p:cNvCxnSpPr/>
          <p:nvPr/>
        </p:nvCxnSpPr>
        <p:spPr bwMode="auto">
          <a:xfrm>
            <a:off x="1098208" y="2448468"/>
            <a:ext cx="10593057" cy="0"/>
          </a:xfrm>
          <a:prstGeom prst="line">
            <a:avLst/>
          </a:prstGeom>
          <a:solidFill>
            <a:srgbClr val="FFCC99"/>
          </a:solidFill>
          <a:ln w="12700" cap="flat" cmpd="sng" algn="ctr">
            <a:solidFill>
              <a:srgbClr val="C1CD23"/>
            </a:solidFill>
            <a:prstDash val="solid"/>
            <a:round/>
            <a:headEnd type="none" w="med" len="med"/>
            <a:tailEnd type="none" w="med" len="med"/>
          </a:ln>
          <a:effectLst/>
        </p:spPr>
      </p:cxnSp>
      <p:cxnSp>
        <p:nvCxnSpPr>
          <p:cNvPr id="22" name="Straight Connector 21"/>
          <p:cNvCxnSpPr/>
          <p:nvPr/>
        </p:nvCxnSpPr>
        <p:spPr bwMode="auto">
          <a:xfrm>
            <a:off x="1098208" y="6534227"/>
            <a:ext cx="10593057" cy="0"/>
          </a:xfrm>
          <a:prstGeom prst="line">
            <a:avLst/>
          </a:prstGeom>
          <a:solidFill>
            <a:srgbClr val="FFCC99"/>
          </a:solidFill>
          <a:ln w="12700" cap="flat" cmpd="sng" algn="ctr">
            <a:solidFill>
              <a:srgbClr val="C1CD23"/>
            </a:solidFill>
            <a:prstDash val="solid"/>
            <a:round/>
            <a:headEnd type="none" w="med" len="med"/>
            <a:tailEnd type="none" w="med" len="med"/>
          </a:ln>
          <a:effectLst/>
        </p:spPr>
      </p:cxnSp>
      <p:pic>
        <p:nvPicPr>
          <p:cNvPr id="23" name="Picture 2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2848" y="6276196"/>
            <a:ext cx="670505" cy="243820"/>
          </a:xfrm>
          <a:prstGeom prst="rect">
            <a:avLst/>
          </a:prstGeom>
        </p:spPr>
      </p:pic>
      <p:sp>
        <p:nvSpPr>
          <p:cNvPr id="26" name="Subtitle 1"/>
          <p:cNvSpPr>
            <a:spLocks noGrp="1"/>
          </p:cNvSpPr>
          <p:nvPr>
            <p:ph type="subTitle" idx="1" hasCustomPrompt="1"/>
          </p:nvPr>
        </p:nvSpPr>
        <p:spPr>
          <a:xfrm>
            <a:off x="1044164" y="2568943"/>
            <a:ext cx="7655345" cy="389923"/>
          </a:xfrm>
        </p:spPr>
        <p:txBody>
          <a:bodyPr/>
          <a:lstStyle>
            <a:lvl1pPr marL="0" indent="0">
              <a:buNone/>
              <a:defRPr>
                <a:solidFill>
                  <a:schemeClr val="tx2"/>
                </a:solidFill>
              </a:defRPr>
            </a:lvl1pPr>
          </a:lstStyle>
          <a:p>
            <a:r>
              <a:rPr lang="en-US" dirty="0"/>
              <a:t>Author</a:t>
            </a:r>
          </a:p>
        </p:txBody>
      </p:sp>
      <p:sp>
        <p:nvSpPr>
          <p:cNvPr id="24" name="Footer Placeholder 4">
            <a:extLst>
              <a:ext uri="{FF2B5EF4-FFF2-40B4-BE49-F238E27FC236}">
                <a16:creationId xmlns:a16="http://schemas.microsoft.com/office/drawing/2014/main" id="{A6F8C1D3-B223-45F7-8AB1-F8F23D05F8D9}"/>
              </a:ext>
            </a:extLst>
          </p:cNvPr>
          <p:cNvSpPr txBox="1">
            <a:spLocks/>
          </p:cNvSpPr>
          <p:nvPr userDrawn="1"/>
        </p:nvSpPr>
        <p:spPr>
          <a:xfrm>
            <a:off x="1116457" y="6568103"/>
            <a:ext cx="4382305" cy="149220"/>
          </a:xfrm>
          <a:prstGeom prst="rect">
            <a:avLst/>
          </a:prstGeom>
        </p:spPr>
        <p:txBody>
          <a:bodyPr vert="horz" lIns="0" tIns="0" rIns="0" bIns="0" rtlCol="0" anchor="ctr"/>
          <a:lstStyle>
            <a:defPPr>
              <a:defRPr lang="en-US"/>
            </a:defPPr>
            <a:lvl1pPr marL="0" algn="l" defTabSz="914400" rtl="0" eaLnBrk="1" latinLnBrk="0" hangingPunct="1">
              <a:defRPr sz="105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lnSpc>
                <a:spcPct val="100000"/>
              </a:lnSpc>
              <a:spcAft>
                <a:spcPct val="0"/>
              </a:spcAft>
              <a:buClrTx/>
            </a:pPr>
            <a:r>
              <a:rPr lang="en-US" altLang="en-US" sz="800" b="0">
                <a:solidFill>
                  <a:schemeClr val="tx1">
                    <a:lumMod val="50000"/>
                    <a:lumOff val="50000"/>
                  </a:schemeClr>
                </a:solidFill>
                <a:latin typeface="Arial" pitchFamily="34" charset="0"/>
                <a:cs typeface="Arial" pitchFamily="34" charset="0"/>
              </a:rPr>
              <a:t>© 2019 The MITRE Corporation. All rights reserved.</a:t>
            </a:r>
            <a:endParaRPr lang="en-US" altLang="en-US" sz="800" b="0" dirty="0">
              <a:solidFill>
                <a:schemeClr val="tx1">
                  <a:lumMod val="50000"/>
                  <a:lumOff val="50000"/>
                </a:schemeClr>
              </a:solidFill>
              <a:latin typeface="Arial" pitchFamily="34" charset="0"/>
              <a:cs typeface="Arial" pitchFamily="34" charset="0"/>
            </a:endParaRPr>
          </a:p>
        </p:txBody>
      </p:sp>
    </p:spTree>
    <p:extLst>
      <p:ext uri="{BB962C8B-B14F-4D97-AF65-F5344CB8AC3E}">
        <p14:creationId xmlns:p14="http://schemas.microsoft.com/office/powerpoint/2010/main" val="4126487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9E1AE-2D0B-4241-8DAC-76DB425687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7DC7E0-961C-4A00-8B0B-83ECF8E3C463}"/>
              </a:ext>
            </a:extLst>
          </p:cNvPr>
          <p:cNvSpPr>
            <a:spLocks noGrp="1"/>
          </p:cNvSpPr>
          <p:nvPr>
            <p:ph idx="1"/>
          </p:nvPr>
        </p:nvSpPr>
        <p:spPr/>
        <p:txBody>
          <a:bodyPr/>
          <a:lstStyle>
            <a:lvl1pPr marL="308269" indent="-308269" algn="l" defTabSz="1216185" rtl="0" eaLnBrk="1" latinLnBrk="0" hangingPunct="1">
              <a:spcBef>
                <a:spcPts val="0"/>
              </a:spcBef>
              <a:spcAft>
                <a:spcPts val="798"/>
              </a:spcAft>
              <a:buClr>
                <a:schemeClr val="tx2"/>
              </a:buClr>
              <a:buSzPct val="120000"/>
              <a:buFont typeface="Wingdings" pitchFamily="2" charset="2"/>
              <a:buChar char="§"/>
              <a:defRPr lang="en-US" sz="2400" b="1" kern="1200" dirty="0" smtClean="0">
                <a:solidFill>
                  <a:schemeClr val="tx1"/>
                </a:solidFill>
                <a:latin typeface="Arial" pitchFamily="34" charset="0"/>
                <a:ea typeface="Verdana" pitchFamily="34" charset="0"/>
                <a:cs typeface="Arial" pitchFamily="34" charset="0"/>
              </a:defRPr>
            </a:lvl1pPr>
            <a:lvl2pPr marL="686216" marR="0" indent="-304046" algn="l" defTabSz="1216185" rtl="0" eaLnBrk="1" fontAlgn="auto" latinLnBrk="0" hangingPunct="1">
              <a:lnSpc>
                <a:spcPct val="90000"/>
              </a:lnSpc>
              <a:spcBef>
                <a:spcPts val="0"/>
              </a:spcBef>
              <a:spcAft>
                <a:spcPts val="798"/>
              </a:spcAft>
              <a:buClr>
                <a:schemeClr val="tx2"/>
              </a:buClr>
              <a:buSzTx/>
              <a:buFont typeface="Arial" pitchFamily="34" charset="0"/>
              <a:buChar char="–"/>
              <a:tabLst/>
              <a:defRPr lang="en-US" sz="2400" kern="1200">
                <a:solidFill>
                  <a:schemeClr val="tx1"/>
                </a:solidFill>
                <a:latin typeface="Arial" pitchFamily="34" charset="0"/>
                <a:ea typeface="Verdana" pitchFamily="34" charset="0"/>
                <a:cs typeface="Arial" pitchFamily="34" charset="0"/>
              </a:defRPr>
            </a:lvl2pPr>
            <a:lvl3pPr marL="994485" indent="-308269" algn="l" defTabSz="1216185" rtl="0" eaLnBrk="1" latinLnBrk="0" hangingPunct="1">
              <a:spcBef>
                <a:spcPts val="0"/>
              </a:spcBef>
              <a:spcAft>
                <a:spcPts val="798"/>
              </a:spcAft>
              <a:buClr>
                <a:schemeClr val="tx2"/>
              </a:buClr>
              <a:buSzPct val="110000"/>
              <a:buFont typeface="Wingdings" pitchFamily="2" charset="2"/>
              <a:buChar char="§"/>
              <a:defRPr lang="en-US" sz="2000" kern="1200" smtClean="0">
                <a:solidFill>
                  <a:schemeClr val="tx1"/>
                </a:solidFill>
                <a:latin typeface="Arial" pitchFamily="34" charset="0"/>
                <a:ea typeface="Verdana" pitchFamily="34" charset="0"/>
                <a:cs typeface="Arial" pitchFamily="34" charset="0"/>
              </a:defRPr>
            </a:lvl3pPr>
            <a:lvl4pPr algn="l" defTabSz="1216185" rtl="0" eaLnBrk="1" latinLnBrk="0" hangingPunct="1">
              <a:spcBef>
                <a:spcPts val="0"/>
              </a:spcBef>
              <a:spcAft>
                <a:spcPts val="798"/>
              </a:spcAft>
              <a:buClr>
                <a:schemeClr val="tx2"/>
              </a:buClr>
              <a:defRPr lang="en-US" sz="2660" b="1" kern="1200" smtClean="0">
                <a:solidFill>
                  <a:schemeClr val="tx1"/>
                </a:solidFill>
                <a:latin typeface="Arial" pitchFamily="34" charset="0"/>
                <a:ea typeface="Verdana" pitchFamily="34" charset="0"/>
                <a:cs typeface="Arial" pitchFamily="34" charset="0"/>
              </a:defRPr>
            </a:lvl4pPr>
            <a:lvl5pPr algn="l" defTabSz="1216185" rtl="0" eaLnBrk="1" latinLnBrk="0" hangingPunct="1">
              <a:spcBef>
                <a:spcPts val="0"/>
              </a:spcBef>
              <a:spcAft>
                <a:spcPts val="798"/>
              </a:spcAft>
              <a:buClr>
                <a:schemeClr val="tx2"/>
              </a:buClr>
              <a:defRPr lang="en-US" sz="2660" b="1" kern="1200">
                <a:solidFill>
                  <a:schemeClr val="tx1"/>
                </a:solidFill>
                <a:latin typeface="Arial" pitchFamily="34" charset="0"/>
                <a:ea typeface="Verdana" pitchFamily="34" charset="0"/>
                <a:cs typeface="Arial" pitchFamily="34" charset="0"/>
              </a:defRPr>
            </a:lvl5pPr>
          </a:lstStyle>
          <a:p>
            <a:pPr marL="308269" lvl="0" indent="-308269" defTabSz="1216185">
              <a:spcBef>
                <a:spcPts val="0"/>
              </a:spcBef>
              <a:spcAft>
                <a:spcPts val="798"/>
              </a:spcAft>
              <a:buClr>
                <a:schemeClr val="tx2"/>
              </a:buClr>
              <a:buSzPct val="120000"/>
              <a:buFont typeface="Wingdings" pitchFamily="2" charset="2"/>
              <a:buChar char="§"/>
            </a:pPr>
            <a:r>
              <a:rPr lang="en-US"/>
              <a:t>Edit Master text styles</a:t>
            </a:r>
          </a:p>
          <a:p>
            <a:pPr marL="308269" lvl="1" indent="-308269" defTabSz="1216185">
              <a:spcBef>
                <a:spcPts val="0"/>
              </a:spcBef>
              <a:spcAft>
                <a:spcPts val="798"/>
              </a:spcAft>
              <a:buClr>
                <a:schemeClr val="tx2"/>
              </a:buClr>
              <a:buSzPct val="120000"/>
              <a:buFont typeface="Wingdings" pitchFamily="2" charset="2"/>
              <a:buChar char="§"/>
            </a:pPr>
            <a:r>
              <a:rPr lang="en-US"/>
              <a:t>Second level</a:t>
            </a:r>
          </a:p>
          <a:p>
            <a:pPr marL="308269" lvl="2" indent="-308269" defTabSz="1216185">
              <a:spcBef>
                <a:spcPts val="0"/>
              </a:spcBef>
              <a:spcAft>
                <a:spcPts val="798"/>
              </a:spcAft>
              <a:buClr>
                <a:schemeClr val="tx2"/>
              </a:buClr>
              <a:buSzPct val="120000"/>
              <a:buFont typeface="Wingdings" pitchFamily="2" charset="2"/>
              <a:buChar char="§"/>
            </a:pPr>
            <a:r>
              <a:rPr lang="en-US"/>
              <a:t>Third level</a:t>
            </a:r>
          </a:p>
        </p:txBody>
      </p:sp>
      <p:sp>
        <p:nvSpPr>
          <p:cNvPr id="5" name="Footer Placeholder 4">
            <a:extLst>
              <a:ext uri="{FF2B5EF4-FFF2-40B4-BE49-F238E27FC236}">
                <a16:creationId xmlns:a16="http://schemas.microsoft.com/office/drawing/2014/main" id="{23EC0F36-D4CB-468E-9966-B9986B20A44E}"/>
              </a:ext>
            </a:extLst>
          </p:cNvPr>
          <p:cNvSpPr>
            <a:spLocks noGrp="1"/>
          </p:cNvSpPr>
          <p:nvPr>
            <p:ph type="ftr" sz="quarter" idx="11"/>
          </p:nvPr>
        </p:nvSpPr>
        <p:spPr>
          <a:xfrm>
            <a:off x="616448" y="6521957"/>
            <a:ext cx="7536952" cy="239059"/>
          </a:xfrm>
        </p:spPr>
        <p:txBody>
          <a:bodyPr/>
          <a:lstStyle>
            <a:lvl1pPr algn="l">
              <a:defRPr/>
            </a:lvl1pPr>
          </a:lstStyle>
          <a:p>
            <a:r>
              <a:rPr lang="en-US" altLang="en-US">
                <a:solidFill>
                  <a:schemeClr val="tx1">
                    <a:lumMod val="50000"/>
                    <a:lumOff val="50000"/>
                  </a:schemeClr>
                </a:solidFill>
                <a:latin typeface="Arial" pitchFamily="34" charset="0"/>
                <a:cs typeface="Arial" pitchFamily="34" charset="0"/>
              </a:rPr>
              <a:t>© 2019 The MITRE Corporation. All rights reserved.</a:t>
            </a:r>
            <a:endParaRPr lang="en-US">
              <a:solidFill>
                <a:schemeClr val="tx1">
                  <a:lumMod val="50000"/>
                  <a:lumOff val="50000"/>
                </a:schemeClr>
              </a:solidFill>
              <a:latin typeface="Arial" pitchFamily="34" charset="0"/>
              <a:cs typeface="Arial" pitchFamily="34" charset="0"/>
            </a:endParaRPr>
          </a:p>
        </p:txBody>
      </p:sp>
    </p:spTree>
    <p:extLst>
      <p:ext uri="{BB962C8B-B14F-4D97-AF65-F5344CB8AC3E}">
        <p14:creationId xmlns:p14="http://schemas.microsoft.com/office/powerpoint/2010/main" val="2811897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1_Section Header Layout">
    <p:spTree>
      <p:nvGrpSpPr>
        <p:cNvPr id="1" name=""/>
        <p:cNvGrpSpPr/>
        <p:nvPr/>
      </p:nvGrpSpPr>
      <p:grpSpPr>
        <a:xfrm>
          <a:off x="0" y="0"/>
          <a:ext cx="0" cy="0"/>
          <a:chOff x="0" y="0"/>
          <a:chExt cx="0" cy="0"/>
        </a:xfrm>
      </p:grpSpPr>
      <p:grpSp>
        <p:nvGrpSpPr>
          <p:cNvPr id="6" name="Group 5"/>
          <p:cNvGrpSpPr/>
          <p:nvPr/>
        </p:nvGrpSpPr>
        <p:grpSpPr>
          <a:xfrm>
            <a:off x="81480" y="0"/>
            <a:ext cx="99589" cy="6858000"/>
            <a:chOff x="1" y="0"/>
            <a:chExt cx="380999" cy="6858000"/>
          </a:xfrm>
        </p:grpSpPr>
        <p:sp>
          <p:nvSpPr>
            <p:cNvPr id="17" name="Rectangle 16"/>
            <p:cNvSpPr/>
            <p:nvPr/>
          </p:nvSpPr>
          <p:spPr bwMode="auto">
            <a:xfrm>
              <a:off x="1" y="0"/>
              <a:ext cx="380999" cy="3276600"/>
            </a:xfrm>
            <a:prstGeom prst="rect">
              <a:avLst/>
            </a:prstGeom>
            <a:solidFill>
              <a:srgbClr val="C1CD23"/>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377" rtl="0" eaLnBrk="0" fontAlgn="base" latinLnBrk="0" hangingPunct="0">
                <a:lnSpc>
                  <a:spcPts val="2500"/>
                </a:lnSpc>
                <a:spcBef>
                  <a:spcPct val="0"/>
                </a:spcBef>
                <a:spcAft>
                  <a:spcPts val="1000"/>
                </a:spcAft>
                <a:buClr>
                  <a:srgbClr val="FDAA03"/>
                </a:buClr>
                <a:buSzTx/>
                <a:buFontTx/>
                <a:buNone/>
                <a:tabLst/>
              </a:pPr>
              <a:endParaRPr kumimoji="0" lang="en-US" sz="1800" b="1" i="0" u="none" strike="noStrike" cap="none" normalizeH="0" baseline="0">
                <a:ln>
                  <a:noFill/>
                </a:ln>
                <a:solidFill>
                  <a:schemeClr val="tx1"/>
                </a:solidFill>
                <a:effectLst/>
                <a:latin typeface="Arial" charset="0"/>
              </a:endParaRPr>
            </a:p>
          </p:txBody>
        </p:sp>
        <p:sp>
          <p:nvSpPr>
            <p:cNvPr id="18" name="Rectangle 17"/>
            <p:cNvSpPr/>
            <p:nvPr/>
          </p:nvSpPr>
          <p:spPr bwMode="auto">
            <a:xfrm>
              <a:off x="1" y="3505200"/>
              <a:ext cx="380999" cy="3352800"/>
            </a:xfrm>
            <a:prstGeom prst="rect">
              <a:avLst/>
            </a:prstGeom>
            <a:solidFill>
              <a:schemeClr val="tx2"/>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377" rtl="0" eaLnBrk="0" fontAlgn="base" latinLnBrk="0" hangingPunct="0">
                <a:lnSpc>
                  <a:spcPts val="2500"/>
                </a:lnSpc>
                <a:spcBef>
                  <a:spcPct val="0"/>
                </a:spcBef>
                <a:spcAft>
                  <a:spcPts val="1000"/>
                </a:spcAft>
                <a:buClr>
                  <a:srgbClr val="FDAA03"/>
                </a:buClr>
                <a:buSzTx/>
                <a:buFontTx/>
                <a:buNone/>
                <a:tabLst/>
              </a:pPr>
              <a:endParaRPr kumimoji="0" lang="en-US" sz="1800" b="1" i="0" u="none" strike="noStrike" cap="none" normalizeH="0" baseline="0">
                <a:ln>
                  <a:noFill/>
                </a:ln>
                <a:solidFill>
                  <a:schemeClr val="tx2"/>
                </a:solidFill>
                <a:effectLst/>
                <a:latin typeface="Arial" charset="0"/>
              </a:endParaRPr>
            </a:p>
          </p:txBody>
        </p:sp>
      </p:grpSp>
      <p:sp>
        <p:nvSpPr>
          <p:cNvPr id="21" name="Rectangle 9"/>
          <p:cNvSpPr>
            <a:spLocks noGrp="1" noChangeArrowheads="1"/>
          </p:cNvSpPr>
          <p:nvPr>
            <p:ph type="ctrTitle" sz="quarter" hasCustomPrompt="1"/>
          </p:nvPr>
        </p:nvSpPr>
        <p:spPr>
          <a:xfrm>
            <a:off x="685800" y="2523067"/>
            <a:ext cx="10820400" cy="1803399"/>
          </a:xfrm>
        </p:spPr>
        <p:txBody>
          <a:bodyPr anchor="ctr" anchorCtr="0">
            <a:noAutofit/>
          </a:bodyPr>
          <a:lstStyle>
            <a:lvl1pPr algn="ctr">
              <a:lnSpc>
                <a:spcPts val="4400"/>
              </a:lnSpc>
              <a:defRPr sz="4000" b="1">
                <a:solidFill>
                  <a:schemeClr val="tx2"/>
                </a:solidFill>
                <a:latin typeface="Arial" pitchFamily="34" charset="0"/>
                <a:cs typeface="Times New Roman" pitchFamily="18" charset="0"/>
              </a:defRPr>
            </a:lvl1pPr>
          </a:lstStyle>
          <a:p>
            <a:r>
              <a:rPr lang="en-US" dirty="0"/>
              <a:t>Divider Slide – Section Title here</a:t>
            </a:r>
          </a:p>
        </p:txBody>
      </p:sp>
      <p:cxnSp>
        <p:nvCxnSpPr>
          <p:cNvPr id="5" name="Straight Connector 4"/>
          <p:cNvCxnSpPr/>
          <p:nvPr/>
        </p:nvCxnSpPr>
        <p:spPr>
          <a:xfrm>
            <a:off x="685800" y="2057400"/>
            <a:ext cx="10744200" cy="0"/>
          </a:xfrm>
          <a:prstGeom prst="line">
            <a:avLst/>
          </a:prstGeom>
          <a:ln>
            <a:gradFill flip="none" rotWithShape="1">
              <a:gsLst>
                <a:gs pos="0">
                  <a:schemeClr val="accent1">
                    <a:lumMod val="5000"/>
                    <a:lumOff val="95000"/>
                  </a:schemeClr>
                </a:gs>
                <a:gs pos="26000">
                  <a:schemeClr val="tx2"/>
                </a:gs>
                <a:gs pos="77000">
                  <a:schemeClr val="tx2"/>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685800" y="4800600"/>
            <a:ext cx="10744200" cy="0"/>
          </a:xfrm>
          <a:prstGeom prst="line">
            <a:avLst/>
          </a:prstGeom>
          <a:ln>
            <a:gradFill flip="none" rotWithShape="1">
              <a:gsLst>
                <a:gs pos="0">
                  <a:schemeClr val="accent1">
                    <a:lumMod val="5000"/>
                    <a:lumOff val="95000"/>
                  </a:schemeClr>
                </a:gs>
                <a:gs pos="26000">
                  <a:schemeClr val="tx2"/>
                </a:gs>
                <a:gs pos="77000">
                  <a:schemeClr val="tx2"/>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grpSp>
        <p:nvGrpSpPr>
          <p:cNvPr id="19" name="Group 18"/>
          <p:cNvGrpSpPr/>
          <p:nvPr/>
        </p:nvGrpSpPr>
        <p:grpSpPr>
          <a:xfrm>
            <a:off x="12030547" y="0"/>
            <a:ext cx="99589" cy="6858000"/>
            <a:chOff x="1" y="0"/>
            <a:chExt cx="380999" cy="6858000"/>
          </a:xfrm>
        </p:grpSpPr>
        <p:sp>
          <p:nvSpPr>
            <p:cNvPr id="20" name="Rectangle 19"/>
            <p:cNvSpPr/>
            <p:nvPr/>
          </p:nvSpPr>
          <p:spPr bwMode="auto">
            <a:xfrm>
              <a:off x="1" y="0"/>
              <a:ext cx="380999" cy="3276600"/>
            </a:xfrm>
            <a:prstGeom prst="rect">
              <a:avLst/>
            </a:prstGeom>
            <a:solidFill>
              <a:srgbClr val="C1CD23"/>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377" rtl="0" eaLnBrk="0" fontAlgn="base" latinLnBrk="0" hangingPunct="0">
                <a:lnSpc>
                  <a:spcPts val="2500"/>
                </a:lnSpc>
                <a:spcBef>
                  <a:spcPct val="0"/>
                </a:spcBef>
                <a:spcAft>
                  <a:spcPts val="1000"/>
                </a:spcAft>
                <a:buClr>
                  <a:srgbClr val="FDAA03"/>
                </a:buClr>
                <a:buSzTx/>
                <a:buFontTx/>
                <a:buNone/>
                <a:tabLst/>
              </a:pPr>
              <a:endParaRPr kumimoji="0" lang="en-US" sz="1800" b="1" i="0" u="none" strike="noStrike" cap="none" normalizeH="0" baseline="0">
                <a:ln>
                  <a:noFill/>
                </a:ln>
                <a:solidFill>
                  <a:schemeClr val="tx1"/>
                </a:solidFill>
                <a:effectLst/>
                <a:latin typeface="Arial" charset="0"/>
              </a:endParaRPr>
            </a:p>
          </p:txBody>
        </p:sp>
        <p:sp>
          <p:nvSpPr>
            <p:cNvPr id="23" name="Rectangle 22"/>
            <p:cNvSpPr/>
            <p:nvPr/>
          </p:nvSpPr>
          <p:spPr bwMode="auto">
            <a:xfrm>
              <a:off x="1" y="3505200"/>
              <a:ext cx="380999" cy="3352800"/>
            </a:xfrm>
            <a:prstGeom prst="rect">
              <a:avLst/>
            </a:prstGeom>
            <a:solidFill>
              <a:schemeClr val="tx2"/>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377" rtl="0" eaLnBrk="0" fontAlgn="base" latinLnBrk="0" hangingPunct="0">
                <a:lnSpc>
                  <a:spcPts val="2500"/>
                </a:lnSpc>
                <a:spcBef>
                  <a:spcPct val="0"/>
                </a:spcBef>
                <a:spcAft>
                  <a:spcPts val="1000"/>
                </a:spcAft>
                <a:buClr>
                  <a:srgbClr val="FDAA03"/>
                </a:buClr>
                <a:buSzTx/>
                <a:buFontTx/>
                <a:buNone/>
                <a:tabLst/>
              </a:pPr>
              <a:endParaRPr kumimoji="0" lang="en-US" sz="1800" b="1" i="0" u="none" strike="noStrike" cap="none" normalizeH="0" baseline="0">
                <a:ln>
                  <a:noFill/>
                </a:ln>
                <a:solidFill>
                  <a:schemeClr val="tx2"/>
                </a:solidFill>
                <a:effectLst/>
                <a:latin typeface="Arial" charset="0"/>
              </a:endParaRPr>
            </a:p>
          </p:txBody>
        </p:sp>
      </p:grpSp>
      <p:sp>
        <p:nvSpPr>
          <p:cNvPr id="13" name="TextBox 12">
            <a:extLst>
              <a:ext uri="{FF2B5EF4-FFF2-40B4-BE49-F238E27FC236}">
                <a16:creationId xmlns:a16="http://schemas.microsoft.com/office/drawing/2014/main" id="{BF1D9E33-DF0A-4F22-A776-BD2A738E4ABE}"/>
              </a:ext>
            </a:extLst>
          </p:cNvPr>
          <p:cNvSpPr txBox="1"/>
          <p:nvPr userDrawn="1"/>
        </p:nvSpPr>
        <p:spPr>
          <a:xfrm>
            <a:off x="9841523" y="64176"/>
            <a:ext cx="2138947" cy="246221"/>
          </a:xfrm>
          <a:prstGeom prst="rect">
            <a:avLst/>
          </a:prstGeom>
          <a:noFill/>
        </p:spPr>
        <p:txBody>
          <a:bodyPr wrap="square" rtlCol="0">
            <a:spAutoFit/>
          </a:bodyPr>
          <a:lstStyle/>
          <a:p>
            <a:pPr marL="0" marR="0" indent="0" algn="r" defTabSz="914377" rtl="0" eaLnBrk="1" fontAlgn="auto" latinLnBrk="0" hangingPunct="1">
              <a:lnSpc>
                <a:spcPct val="100000"/>
              </a:lnSpc>
              <a:spcBef>
                <a:spcPts val="0"/>
              </a:spcBef>
              <a:spcAft>
                <a:spcPts val="600"/>
              </a:spcAft>
              <a:buClrTx/>
              <a:buSzTx/>
              <a:buFontTx/>
              <a:buNone/>
              <a:tabLst/>
              <a:defRPr/>
            </a:pPr>
            <a:r>
              <a:rPr lang="en-US" sz="1000" dirty="0">
                <a:solidFill>
                  <a:srgbClr val="C1CD23"/>
                </a:solidFill>
                <a:latin typeface="Arial" pitchFamily="34" charset="0"/>
              </a:rPr>
              <a:t>|</a:t>
            </a:r>
            <a:r>
              <a:rPr lang="en-US" sz="1000" dirty="0">
                <a:latin typeface="Arial" pitchFamily="34" charset="0"/>
              </a:rPr>
              <a:t> </a:t>
            </a:r>
            <a:fld id="{295008BC-DA31-4D19-837B-EFA4386B05F5}" type="slidenum">
              <a:rPr lang="en-US" sz="1000" smtClean="0">
                <a:solidFill>
                  <a:schemeClr val="tx1">
                    <a:lumMod val="50000"/>
                    <a:lumOff val="50000"/>
                  </a:schemeClr>
                </a:solidFill>
                <a:latin typeface="Arial" pitchFamily="34" charset="0"/>
              </a:rPr>
              <a:pPr marL="0" marR="0" indent="0" algn="r" defTabSz="914377" rtl="0" eaLnBrk="1" fontAlgn="auto" latinLnBrk="0" hangingPunct="1">
                <a:lnSpc>
                  <a:spcPct val="100000"/>
                </a:lnSpc>
                <a:spcBef>
                  <a:spcPts val="0"/>
                </a:spcBef>
                <a:spcAft>
                  <a:spcPts val="600"/>
                </a:spcAft>
                <a:buClrTx/>
                <a:buSzTx/>
                <a:buFontTx/>
                <a:buNone/>
                <a:tabLst/>
                <a:defRPr/>
              </a:pPr>
              <a:t>‹#›</a:t>
            </a:fld>
            <a:r>
              <a:rPr lang="en-US" sz="1000" dirty="0">
                <a:latin typeface="Arial" pitchFamily="34" charset="0"/>
              </a:rPr>
              <a:t> </a:t>
            </a:r>
            <a:r>
              <a:rPr lang="en-US" sz="1000" dirty="0">
                <a:solidFill>
                  <a:srgbClr val="C1CD23"/>
                </a:solidFill>
                <a:latin typeface="Arial" pitchFamily="34" charset="0"/>
              </a:rPr>
              <a:t>|</a:t>
            </a:r>
            <a:r>
              <a:rPr lang="en-US" sz="1000" dirty="0">
                <a:ea typeface="Verdana" pitchFamily="34" charset="0"/>
                <a:cs typeface="Verdana" pitchFamily="34" charset="0"/>
              </a:rPr>
              <a:t> </a:t>
            </a:r>
          </a:p>
        </p:txBody>
      </p:sp>
      <p:pic>
        <p:nvPicPr>
          <p:cNvPr id="14" name="Picture 13">
            <a:extLst>
              <a:ext uri="{FF2B5EF4-FFF2-40B4-BE49-F238E27FC236}">
                <a16:creationId xmlns:a16="http://schemas.microsoft.com/office/drawing/2014/main" id="{A241DE5F-970E-4BD9-80BB-E93A31140F0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182664" y="6514043"/>
            <a:ext cx="670505" cy="243820"/>
          </a:xfrm>
          <a:prstGeom prst="rect">
            <a:avLst/>
          </a:prstGeom>
        </p:spPr>
      </p:pic>
    </p:spTree>
    <p:extLst>
      <p:ext uri="{BB962C8B-B14F-4D97-AF65-F5344CB8AC3E}">
        <p14:creationId xmlns:p14="http://schemas.microsoft.com/office/powerpoint/2010/main" val="11524948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367E-171D-4F02-854A-86982069072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2E0C53-8592-4185-BA98-B6863E30C1C9}"/>
              </a:ext>
            </a:extLst>
          </p:cNvPr>
          <p:cNvSpPr>
            <a:spLocks noGrp="1"/>
          </p:cNvSpPr>
          <p:nvPr>
            <p:ph sz="half" idx="1"/>
          </p:nvPr>
        </p:nvSpPr>
        <p:spPr>
          <a:xfrm>
            <a:off x="838200" y="1825625"/>
            <a:ext cx="5181600" cy="4351338"/>
          </a:xfrm>
        </p:spPr>
        <p:txBody>
          <a:bodyPr/>
          <a:lstStyle>
            <a:lvl1pPr>
              <a:defRPr/>
            </a:lvl1pPr>
            <a:lvl2pPr>
              <a:defRPr/>
            </a:lvl2pPr>
            <a:lvl3pPr>
              <a:defRPr/>
            </a:lvl3pPr>
          </a:lstStyle>
          <a:p>
            <a:pPr marL="308269" lvl="0" indent="-308269" defTabSz="1216185">
              <a:spcBef>
                <a:spcPts val="0"/>
              </a:spcBef>
              <a:spcAft>
                <a:spcPts val="798"/>
              </a:spcAft>
              <a:buClr>
                <a:schemeClr val="tx2"/>
              </a:buClr>
              <a:buSzPct val="120000"/>
              <a:buFont typeface="Wingdings" pitchFamily="2" charset="2"/>
              <a:buChar char="§"/>
            </a:pPr>
            <a:r>
              <a:rPr lang="en-US"/>
              <a:t>Edit Master text styles</a:t>
            </a:r>
          </a:p>
          <a:p>
            <a:pPr marL="308269" lvl="1" indent="-308269" defTabSz="1216185">
              <a:spcBef>
                <a:spcPts val="0"/>
              </a:spcBef>
              <a:spcAft>
                <a:spcPts val="798"/>
              </a:spcAft>
              <a:buClr>
                <a:schemeClr val="tx2"/>
              </a:buClr>
              <a:buSzPct val="120000"/>
              <a:buFont typeface="Wingdings" pitchFamily="2" charset="2"/>
              <a:buChar char="§"/>
            </a:pPr>
            <a:r>
              <a:rPr lang="en-US"/>
              <a:t>Second level</a:t>
            </a:r>
          </a:p>
          <a:p>
            <a:pPr marL="308269" lvl="2" indent="-308269" defTabSz="1216185">
              <a:spcBef>
                <a:spcPts val="0"/>
              </a:spcBef>
              <a:spcAft>
                <a:spcPts val="798"/>
              </a:spcAft>
              <a:buClr>
                <a:schemeClr val="tx2"/>
              </a:buClr>
              <a:buSzPct val="120000"/>
              <a:buFont typeface="Wingdings" pitchFamily="2" charset="2"/>
              <a:buChar char="§"/>
            </a:pPr>
            <a:r>
              <a:rPr lang="en-US"/>
              <a:t>Third level</a:t>
            </a:r>
          </a:p>
        </p:txBody>
      </p:sp>
      <p:sp>
        <p:nvSpPr>
          <p:cNvPr id="4" name="Content Placeholder 3">
            <a:extLst>
              <a:ext uri="{FF2B5EF4-FFF2-40B4-BE49-F238E27FC236}">
                <a16:creationId xmlns:a16="http://schemas.microsoft.com/office/drawing/2014/main" id="{C4FAA94F-F00A-4D54-B986-1C6CE3499C6F}"/>
              </a:ext>
            </a:extLst>
          </p:cNvPr>
          <p:cNvSpPr>
            <a:spLocks noGrp="1"/>
          </p:cNvSpPr>
          <p:nvPr>
            <p:ph sz="half" idx="2"/>
          </p:nvPr>
        </p:nvSpPr>
        <p:spPr>
          <a:xfrm>
            <a:off x="6172200" y="1825625"/>
            <a:ext cx="5181600" cy="4351338"/>
          </a:xfrm>
        </p:spPr>
        <p:txBody>
          <a:bodyPr/>
          <a:lstStyle>
            <a:lvl1pPr>
              <a:defRPr/>
            </a:lvl1pPr>
            <a:lvl2pPr>
              <a:defRPr/>
            </a:lvl2pPr>
            <a:lvl3pPr>
              <a:defRPr/>
            </a:lvl3pPr>
          </a:lstStyle>
          <a:p>
            <a:pPr marL="308269" lvl="0" indent="-308269" defTabSz="1216185">
              <a:spcBef>
                <a:spcPts val="0"/>
              </a:spcBef>
              <a:spcAft>
                <a:spcPts val="798"/>
              </a:spcAft>
              <a:buClr>
                <a:schemeClr val="tx2"/>
              </a:buClr>
              <a:buSzPct val="120000"/>
              <a:buFont typeface="Wingdings" pitchFamily="2" charset="2"/>
              <a:buChar char="§"/>
            </a:pPr>
            <a:r>
              <a:rPr lang="en-US"/>
              <a:t>Edit Master text styles</a:t>
            </a:r>
          </a:p>
          <a:p>
            <a:pPr marL="308269" lvl="1" indent="-308269" defTabSz="1216185">
              <a:spcBef>
                <a:spcPts val="0"/>
              </a:spcBef>
              <a:spcAft>
                <a:spcPts val="798"/>
              </a:spcAft>
              <a:buClr>
                <a:schemeClr val="tx2"/>
              </a:buClr>
              <a:buSzPct val="120000"/>
              <a:buFont typeface="Wingdings" pitchFamily="2" charset="2"/>
              <a:buChar char="§"/>
            </a:pPr>
            <a:r>
              <a:rPr lang="en-US"/>
              <a:t>Second level</a:t>
            </a:r>
          </a:p>
          <a:p>
            <a:pPr marL="308269" lvl="2" indent="-308269" defTabSz="1216185">
              <a:spcBef>
                <a:spcPts val="0"/>
              </a:spcBef>
              <a:spcAft>
                <a:spcPts val="798"/>
              </a:spcAft>
              <a:buClr>
                <a:schemeClr val="tx2"/>
              </a:buClr>
              <a:buSzPct val="120000"/>
              <a:buFont typeface="Wingdings" pitchFamily="2" charset="2"/>
              <a:buChar char="§"/>
            </a:pPr>
            <a:r>
              <a:rPr lang="en-US"/>
              <a:t>Third level</a:t>
            </a:r>
          </a:p>
        </p:txBody>
      </p:sp>
      <p:sp>
        <p:nvSpPr>
          <p:cNvPr id="8" name="Footer Placeholder 4">
            <a:extLst>
              <a:ext uri="{FF2B5EF4-FFF2-40B4-BE49-F238E27FC236}">
                <a16:creationId xmlns:a16="http://schemas.microsoft.com/office/drawing/2014/main" id="{D9402E9C-BD42-4CBC-B8DB-6DD8E327B3E0}"/>
              </a:ext>
            </a:extLst>
          </p:cNvPr>
          <p:cNvSpPr>
            <a:spLocks noGrp="1"/>
          </p:cNvSpPr>
          <p:nvPr>
            <p:ph type="ftr" sz="quarter" idx="11"/>
          </p:nvPr>
        </p:nvSpPr>
        <p:spPr>
          <a:xfrm>
            <a:off x="616448" y="6521957"/>
            <a:ext cx="7536952" cy="239059"/>
          </a:xfrm>
        </p:spPr>
        <p:txBody>
          <a:bodyPr/>
          <a:lstStyle>
            <a:lvl1pPr algn="l">
              <a:defRPr/>
            </a:lvl1pPr>
          </a:lstStyle>
          <a:p>
            <a:r>
              <a:rPr lang="en-US" altLang="en-US">
                <a:solidFill>
                  <a:schemeClr val="tx1">
                    <a:lumMod val="50000"/>
                    <a:lumOff val="50000"/>
                  </a:schemeClr>
                </a:solidFill>
                <a:latin typeface="Arial" pitchFamily="34" charset="0"/>
                <a:cs typeface="Arial" pitchFamily="34" charset="0"/>
              </a:rPr>
              <a:t>© 2019 The MITRE Corporation. All rights reserved.</a:t>
            </a:r>
            <a:endParaRPr lang="en-US">
              <a:solidFill>
                <a:schemeClr val="tx1">
                  <a:lumMod val="50000"/>
                  <a:lumOff val="50000"/>
                </a:schemeClr>
              </a:solidFill>
              <a:latin typeface="Arial" pitchFamily="34" charset="0"/>
              <a:cs typeface="Arial" pitchFamily="34" charset="0"/>
            </a:endParaRPr>
          </a:p>
        </p:txBody>
      </p:sp>
    </p:spTree>
    <p:extLst>
      <p:ext uri="{BB962C8B-B14F-4D97-AF65-F5344CB8AC3E}">
        <p14:creationId xmlns:p14="http://schemas.microsoft.com/office/powerpoint/2010/main" val="827350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3AEDCC4-6D38-465B-B49A-7AF26D66809D}"/>
              </a:ext>
            </a:extLst>
          </p:cNvPr>
          <p:cNvSpPr>
            <a:spLocks noGrp="1"/>
          </p:cNvSpPr>
          <p:nvPr>
            <p:ph type="ftr" sz="quarter" idx="11"/>
          </p:nvPr>
        </p:nvSpPr>
        <p:spPr>
          <a:xfrm>
            <a:off x="616448" y="6521957"/>
            <a:ext cx="7536952" cy="239059"/>
          </a:xfrm>
        </p:spPr>
        <p:txBody>
          <a:bodyPr/>
          <a:lstStyle>
            <a:lvl1pPr algn="l">
              <a:defRPr/>
            </a:lvl1pPr>
          </a:lstStyle>
          <a:p>
            <a:r>
              <a:rPr lang="en-US" altLang="en-US">
                <a:solidFill>
                  <a:schemeClr val="tx1">
                    <a:lumMod val="50000"/>
                    <a:lumOff val="50000"/>
                  </a:schemeClr>
                </a:solidFill>
                <a:latin typeface="Arial" pitchFamily="34" charset="0"/>
                <a:cs typeface="Arial" pitchFamily="34" charset="0"/>
              </a:rPr>
              <a:t>© 2019 The MITRE Corporation. All rights reserved.</a:t>
            </a:r>
            <a:endParaRPr lang="en-US">
              <a:solidFill>
                <a:schemeClr val="tx1">
                  <a:lumMod val="50000"/>
                  <a:lumOff val="50000"/>
                </a:schemeClr>
              </a:solidFill>
              <a:latin typeface="Arial" pitchFamily="34" charset="0"/>
              <a:cs typeface="Arial" pitchFamily="34" charset="0"/>
            </a:endParaRPr>
          </a:p>
        </p:txBody>
      </p:sp>
    </p:spTree>
    <p:extLst>
      <p:ext uri="{BB962C8B-B14F-4D97-AF65-F5344CB8AC3E}">
        <p14:creationId xmlns:p14="http://schemas.microsoft.com/office/powerpoint/2010/main" val="4160288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No Title and Rule">
    <p:spTree>
      <p:nvGrpSpPr>
        <p:cNvPr id="1" name=""/>
        <p:cNvGrpSpPr/>
        <p:nvPr/>
      </p:nvGrpSpPr>
      <p:grpSpPr>
        <a:xfrm>
          <a:off x="0" y="0"/>
          <a:ext cx="0" cy="0"/>
          <a:chOff x="0" y="0"/>
          <a:chExt cx="0" cy="0"/>
        </a:xfrm>
      </p:grpSpPr>
      <p:sp>
        <p:nvSpPr>
          <p:cNvPr id="2" name="Rectangle 1"/>
          <p:cNvSpPr/>
          <p:nvPr/>
        </p:nvSpPr>
        <p:spPr>
          <a:xfrm>
            <a:off x="800100" y="1162058"/>
            <a:ext cx="11049000" cy="257175"/>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3" name="Rectangle 2"/>
          <p:cNvSpPr/>
          <p:nvPr/>
        </p:nvSpPr>
        <p:spPr>
          <a:xfrm>
            <a:off x="457200" y="1162058"/>
            <a:ext cx="11391900" cy="244711"/>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tx1"/>
              </a:solidFill>
            </a:endParaRPr>
          </a:p>
        </p:txBody>
      </p:sp>
      <p:sp>
        <p:nvSpPr>
          <p:cNvPr id="4" name="Footer Placeholder 4">
            <a:extLst>
              <a:ext uri="{FF2B5EF4-FFF2-40B4-BE49-F238E27FC236}">
                <a16:creationId xmlns:a16="http://schemas.microsoft.com/office/drawing/2014/main" id="{37372B85-3FD3-4851-8934-DDF405A5FEBD}"/>
              </a:ext>
            </a:extLst>
          </p:cNvPr>
          <p:cNvSpPr>
            <a:spLocks noGrp="1"/>
          </p:cNvSpPr>
          <p:nvPr>
            <p:ph type="ftr" sz="quarter" idx="11"/>
          </p:nvPr>
        </p:nvSpPr>
        <p:spPr>
          <a:xfrm>
            <a:off x="616448" y="6521957"/>
            <a:ext cx="7536952" cy="239059"/>
          </a:xfrm>
        </p:spPr>
        <p:txBody>
          <a:bodyPr/>
          <a:lstStyle>
            <a:lvl1pPr algn="l">
              <a:defRPr/>
            </a:lvl1pPr>
          </a:lstStyle>
          <a:p>
            <a:r>
              <a:rPr lang="en-US" altLang="en-US">
                <a:solidFill>
                  <a:schemeClr val="tx1">
                    <a:lumMod val="50000"/>
                    <a:lumOff val="50000"/>
                  </a:schemeClr>
                </a:solidFill>
                <a:latin typeface="Arial" pitchFamily="34" charset="0"/>
                <a:cs typeface="Arial" pitchFamily="34" charset="0"/>
              </a:rPr>
              <a:t>© 2019 The MITRE Corporation. All rights reserved.</a:t>
            </a:r>
            <a:endParaRPr lang="en-US">
              <a:solidFill>
                <a:schemeClr val="tx1">
                  <a:lumMod val="50000"/>
                  <a:lumOff val="50000"/>
                </a:schemeClr>
              </a:solidFill>
              <a:latin typeface="Arial" pitchFamily="34" charset="0"/>
              <a:cs typeface="Arial" pitchFamily="34" charset="0"/>
            </a:endParaRPr>
          </a:p>
        </p:txBody>
      </p:sp>
    </p:spTree>
    <p:extLst>
      <p:ext uri="{BB962C8B-B14F-4D97-AF65-F5344CB8AC3E}">
        <p14:creationId xmlns:p14="http://schemas.microsoft.com/office/powerpoint/2010/main" val="838690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Blank Slide - Large Image">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8697079-05C2-487B-BD8F-373075246ED9}"/>
              </a:ext>
            </a:extLst>
          </p:cNvPr>
          <p:cNvSpPr txBox="1"/>
          <p:nvPr userDrawn="1"/>
        </p:nvSpPr>
        <p:spPr>
          <a:xfrm>
            <a:off x="10053053" y="64176"/>
            <a:ext cx="2138947" cy="246221"/>
          </a:xfrm>
          <a:prstGeom prst="rect">
            <a:avLst/>
          </a:prstGeom>
          <a:noFill/>
        </p:spPr>
        <p:txBody>
          <a:bodyPr wrap="square" rtlCol="0">
            <a:spAutoFit/>
          </a:bodyPr>
          <a:lstStyle/>
          <a:p>
            <a:pPr marL="0" marR="0" indent="0" algn="r" defTabSz="914377" rtl="0" eaLnBrk="1" fontAlgn="auto" latinLnBrk="0" hangingPunct="1">
              <a:lnSpc>
                <a:spcPct val="100000"/>
              </a:lnSpc>
              <a:spcBef>
                <a:spcPts val="0"/>
              </a:spcBef>
              <a:spcAft>
                <a:spcPts val="600"/>
              </a:spcAft>
              <a:buClrTx/>
              <a:buSzTx/>
              <a:buFontTx/>
              <a:buNone/>
              <a:tabLst/>
              <a:defRPr/>
            </a:pPr>
            <a:r>
              <a:rPr lang="en-US" sz="1000" dirty="0">
                <a:solidFill>
                  <a:srgbClr val="C1CD23"/>
                </a:solidFill>
                <a:latin typeface="Arial" pitchFamily="34" charset="0"/>
              </a:rPr>
              <a:t>|</a:t>
            </a:r>
            <a:r>
              <a:rPr lang="en-US" sz="1000" dirty="0">
                <a:latin typeface="Arial" pitchFamily="34" charset="0"/>
              </a:rPr>
              <a:t> </a:t>
            </a:r>
            <a:fld id="{295008BC-DA31-4D19-837B-EFA4386B05F5}" type="slidenum">
              <a:rPr lang="en-US" sz="1000" smtClean="0">
                <a:solidFill>
                  <a:schemeClr val="tx1">
                    <a:lumMod val="50000"/>
                    <a:lumOff val="50000"/>
                  </a:schemeClr>
                </a:solidFill>
                <a:latin typeface="Arial" pitchFamily="34" charset="0"/>
              </a:rPr>
              <a:pPr marL="0" marR="0" indent="0" algn="r" defTabSz="914377" rtl="0" eaLnBrk="1" fontAlgn="auto" latinLnBrk="0" hangingPunct="1">
                <a:lnSpc>
                  <a:spcPct val="100000"/>
                </a:lnSpc>
                <a:spcBef>
                  <a:spcPts val="0"/>
                </a:spcBef>
                <a:spcAft>
                  <a:spcPts val="600"/>
                </a:spcAft>
                <a:buClrTx/>
                <a:buSzTx/>
                <a:buFontTx/>
                <a:buNone/>
                <a:tabLst/>
                <a:defRPr/>
              </a:pPr>
              <a:t>‹#›</a:t>
            </a:fld>
            <a:r>
              <a:rPr lang="en-US" sz="1000" dirty="0">
                <a:latin typeface="Arial" pitchFamily="34" charset="0"/>
              </a:rPr>
              <a:t> </a:t>
            </a:r>
            <a:r>
              <a:rPr lang="en-US" sz="1000" dirty="0">
                <a:solidFill>
                  <a:srgbClr val="C1CD23"/>
                </a:solidFill>
                <a:latin typeface="Arial" pitchFamily="34" charset="0"/>
              </a:rPr>
              <a:t>|</a:t>
            </a:r>
            <a:r>
              <a:rPr lang="en-US" sz="1000" dirty="0">
                <a:ea typeface="Verdana" pitchFamily="34" charset="0"/>
                <a:cs typeface="Verdana" pitchFamily="34" charset="0"/>
              </a:rPr>
              <a:t> </a:t>
            </a:r>
          </a:p>
        </p:txBody>
      </p:sp>
    </p:spTree>
    <p:extLst>
      <p:ext uri="{BB962C8B-B14F-4D97-AF65-F5344CB8AC3E}">
        <p14:creationId xmlns:p14="http://schemas.microsoft.com/office/powerpoint/2010/main" val="4234124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Final Slide">
    <p:spTree>
      <p:nvGrpSpPr>
        <p:cNvPr id="1" name=""/>
        <p:cNvGrpSpPr/>
        <p:nvPr/>
      </p:nvGrpSpPr>
      <p:grpSpPr>
        <a:xfrm>
          <a:off x="0" y="0"/>
          <a:ext cx="0" cy="0"/>
          <a:chOff x="0" y="0"/>
          <a:chExt cx="0" cy="0"/>
        </a:xfrm>
      </p:grpSpPr>
      <p:sp>
        <p:nvSpPr>
          <p:cNvPr id="2" name="Rectangle 1"/>
          <p:cNvSpPr/>
          <p:nvPr/>
        </p:nvSpPr>
        <p:spPr>
          <a:xfrm>
            <a:off x="800100" y="1162058"/>
            <a:ext cx="11049000" cy="257175"/>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3" name="Rectangle 2"/>
          <p:cNvSpPr/>
          <p:nvPr/>
        </p:nvSpPr>
        <p:spPr>
          <a:xfrm>
            <a:off x="515815" y="1162058"/>
            <a:ext cx="11333285" cy="303327"/>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tx1"/>
              </a:solidFill>
            </a:endParaRPr>
          </a:p>
        </p:txBody>
      </p:sp>
      <p:grpSp>
        <p:nvGrpSpPr>
          <p:cNvPr id="4" name="Group 3"/>
          <p:cNvGrpSpPr/>
          <p:nvPr/>
        </p:nvGrpSpPr>
        <p:grpSpPr>
          <a:xfrm>
            <a:off x="4180109" y="4759342"/>
            <a:ext cx="3732451" cy="687607"/>
            <a:chOff x="2659017" y="4816914"/>
            <a:chExt cx="3732451" cy="687607"/>
          </a:xfrm>
        </p:grpSpPr>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59017" y="4940349"/>
              <a:ext cx="443605" cy="443605"/>
            </a:xfrm>
            <a:prstGeom prst="rect">
              <a:avLst/>
            </a:prstGeom>
          </p:spPr>
        </p:pic>
        <p:pic>
          <p:nvPicPr>
            <p:cNvPr id="6" name="Picture 5">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74271" y="4982267"/>
              <a:ext cx="377994" cy="377994"/>
            </a:xfrm>
            <a:prstGeom prst="rect">
              <a:avLst/>
            </a:prstGeom>
          </p:spPr>
        </p:pic>
        <p:pic>
          <p:nvPicPr>
            <p:cNvPr id="7" name="Picture 6">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790385" y="4959899"/>
              <a:ext cx="1114344" cy="413237"/>
            </a:xfrm>
            <a:prstGeom prst="rect">
              <a:avLst/>
            </a:prstGeom>
          </p:spPr>
        </p:pic>
        <p:pic>
          <p:nvPicPr>
            <p:cNvPr id="8" name="Picture 7">
              <a:hlinkClick r:id="rId8"/>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901766" y="4816914"/>
              <a:ext cx="972527" cy="687607"/>
            </a:xfrm>
            <a:prstGeom prst="rect">
              <a:avLst/>
            </a:prstGeom>
          </p:spPr>
        </p:pic>
        <p:pic>
          <p:nvPicPr>
            <p:cNvPr id="9" name="Picture 8">
              <a:hlinkClick r:id="rId10"/>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005535" y="4973550"/>
              <a:ext cx="385933" cy="385933"/>
            </a:xfrm>
            <a:prstGeom prst="rect">
              <a:avLst/>
            </a:prstGeom>
          </p:spPr>
        </p:pic>
      </p:grpSp>
      <p:sp>
        <p:nvSpPr>
          <p:cNvPr id="10" name="TextBox 9"/>
          <p:cNvSpPr txBox="1"/>
          <p:nvPr/>
        </p:nvSpPr>
        <p:spPr>
          <a:xfrm>
            <a:off x="3153845" y="2396381"/>
            <a:ext cx="5784978" cy="2277547"/>
          </a:xfrm>
          <a:prstGeom prst="rect">
            <a:avLst/>
          </a:prstGeom>
          <a:noFill/>
        </p:spPr>
        <p:txBody>
          <a:bodyPr wrap="square" rtlCol="0">
            <a:spAutoFit/>
          </a:bodyPr>
          <a:lstStyle/>
          <a:p>
            <a:pPr algn="ctr">
              <a:spcAft>
                <a:spcPts val="600"/>
              </a:spcAft>
            </a:pPr>
            <a:r>
              <a:rPr lang="en-US" sz="1600" dirty="0">
                <a:solidFill>
                  <a:schemeClr val="tx1">
                    <a:lumMod val="50000"/>
                    <a:lumOff val="50000"/>
                  </a:schemeClr>
                </a:solidFill>
              </a:rPr>
              <a:t>MITRE is a not-for-profit organization whose sole focus is to operate federally funded research and development centers, or FFRDCs. Independent and objective, we take on some of our nation's—and the world’s—most critical challenges and provide innovative, practical solutions.</a:t>
            </a:r>
          </a:p>
          <a:p>
            <a:pPr marL="0" lvl="1" algn="ctr">
              <a:spcAft>
                <a:spcPts val="600"/>
              </a:spcAft>
            </a:pPr>
            <a:r>
              <a:rPr lang="en-US" dirty="0">
                <a:solidFill>
                  <a:schemeClr val="tx1">
                    <a:lumMod val="50000"/>
                    <a:lumOff val="50000"/>
                  </a:schemeClr>
                </a:solidFill>
              </a:rPr>
              <a:t>Learn and share more about MITRE, FFRDCs,</a:t>
            </a:r>
            <a:br>
              <a:rPr lang="en-US" dirty="0">
                <a:solidFill>
                  <a:schemeClr val="tx1">
                    <a:lumMod val="50000"/>
                    <a:lumOff val="50000"/>
                  </a:schemeClr>
                </a:solidFill>
              </a:rPr>
            </a:br>
            <a:r>
              <a:rPr lang="en-US" dirty="0">
                <a:solidFill>
                  <a:schemeClr val="tx1">
                    <a:lumMod val="50000"/>
                    <a:lumOff val="50000"/>
                  </a:schemeClr>
                </a:solidFill>
              </a:rPr>
              <a:t>and our unique value at </a:t>
            </a:r>
            <a:r>
              <a:rPr lang="en-US" u="sng" dirty="0">
                <a:solidFill>
                  <a:schemeClr val="tx1">
                    <a:lumMod val="50000"/>
                    <a:lumOff val="50000"/>
                  </a:schemeClr>
                </a:solidFill>
                <a:hlinkClick r:id="rId12"/>
              </a:rPr>
              <a:t>www.mitre.org</a:t>
            </a:r>
            <a:r>
              <a:rPr lang="en-US" dirty="0">
                <a:solidFill>
                  <a:schemeClr val="tx1">
                    <a:lumMod val="50000"/>
                    <a:lumOff val="50000"/>
                  </a:schemeClr>
                </a:solidFill>
              </a:rPr>
              <a:t> </a:t>
            </a:r>
          </a:p>
          <a:p>
            <a:pPr algn="ctr">
              <a:spcAft>
                <a:spcPts val="600"/>
              </a:spcAft>
            </a:pPr>
            <a:r>
              <a:rPr lang="en-US" sz="1600" dirty="0">
                <a:solidFill>
                  <a:schemeClr val="tx1">
                    <a:lumMod val="50000"/>
                    <a:lumOff val="50000"/>
                  </a:schemeClr>
                </a:solidFill>
              </a:rPr>
              <a:t> </a:t>
            </a:r>
            <a:endParaRPr lang="en-US" sz="1400" dirty="0">
              <a:solidFill>
                <a:schemeClr val="tx1">
                  <a:lumMod val="50000"/>
                  <a:lumOff val="50000"/>
                </a:schemeClr>
              </a:solidFill>
              <a:ea typeface="Verdana" pitchFamily="34" charset="0"/>
              <a:cs typeface="Verdana" pitchFamily="34" charset="0"/>
            </a:endParaRPr>
          </a:p>
        </p:txBody>
      </p:sp>
      <p:pic>
        <p:nvPicPr>
          <p:cNvPr id="11" name="Picture 10"/>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181600" y="1295400"/>
            <a:ext cx="1729468" cy="791415"/>
          </a:xfrm>
          <a:prstGeom prst="rect">
            <a:avLst/>
          </a:prstGeom>
        </p:spPr>
      </p:pic>
    </p:spTree>
    <p:extLst>
      <p:ext uri="{BB962C8B-B14F-4D97-AF65-F5344CB8AC3E}">
        <p14:creationId xmlns:p14="http://schemas.microsoft.com/office/powerpoint/2010/main" val="1217307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82BF51-56C6-45DE-975B-E54B78AB85B6}"/>
              </a:ext>
            </a:extLst>
          </p:cNvPr>
          <p:cNvSpPr>
            <a:spLocks noGrp="1"/>
          </p:cNvSpPr>
          <p:nvPr>
            <p:ph type="title"/>
          </p:nvPr>
        </p:nvSpPr>
        <p:spPr>
          <a:xfrm>
            <a:off x="616448" y="365760"/>
            <a:ext cx="11236721" cy="750253"/>
          </a:xfrm>
          <a:prstGeom prst="rect">
            <a:avLst/>
          </a:prstGeom>
        </p:spPr>
        <p:txBody>
          <a:bodyPr vert="horz" lIns="91440" tIns="45720" rIns="91440" bIns="45720" rtlCol="0" anchor="ctr" anchorCtr="0">
            <a:noAutofit/>
          </a:bodyPr>
          <a:lstStyle/>
          <a:p>
            <a:pPr lvl="0">
              <a:lnSpc>
                <a:spcPts val="3200"/>
              </a:lnSpc>
            </a:pPr>
            <a:r>
              <a:rPr lang="en-US"/>
              <a:t>Click to edit Master title style</a:t>
            </a:r>
          </a:p>
        </p:txBody>
      </p:sp>
      <p:sp>
        <p:nvSpPr>
          <p:cNvPr id="3" name="Text Placeholder 2">
            <a:extLst>
              <a:ext uri="{FF2B5EF4-FFF2-40B4-BE49-F238E27FC236}">
                <a16:creationId xmlns:a16="http://schemas.microsoft.com/office/drawing/2014/main" id="{D15798B9-CA6E-4EEF-AFEA-D99321F30B5B}"/>
              </a:ext>
            </a:extLst>
          </p:cNvPr>
          <p:cNvSpPr>
            <a:spLocks noGrp="1"/>
          </p:cNvSpPr>
          <p:nvPr>
            <p:ph type="body" idx="1"/>
          </p:nvPr>
        </p:nvSpPr>
        <p:spPr>
          <a:xfrm>
            <a:off x="616449" y="1371601"/>
            <a:ext cx="11236720" cy="4794737"/>
          </a:xfrm>
          <a:prstGeom prst="rect">
            <a:avLst/>
          </a:prstGeom>
        </p:spPr>
        <p:txBody>
          <a:bodyPr vert="horz" lIns="91440" tIns="45720" rIns="91440" bIns="45720" rtlCol="0">
            <a:noAutofit/>
          </a:bodyPr>
          <a:lstStyle/>
          <a:p>
            <a:pPr marL="308269" lvl="0" indent="-308269" defTabSz="1216185">
              <a:spcBef>
                <a:spcPts val="0"/>
              </a:spcBef>
              <a:spcAft>
                <a:spcPts val="798"/>
              </a:spcAft>
              <a:buClr>
                <a:schemeClr val="tx2"/>
              </a:buClr>
              <a:buSzPct val="120000"/>
              <a:buFont typeface="Wingdings" pitchFamily="2" charset="2"/>
              <a:buChar char="§"/>
            </a:pPr>
            <a:r>
              <a:rPr lang="en-US" dirty="0"/>
              <a:t>Edit Master text styles</a:t>
            </a:r>
          </a:p>
          <a:p>
            <a:pPr marL="686216" lvl="1" indent="-304046" defTabSz="1216185">
              <a:spcBef>
                <a:spcPts val="0"/>
              </a:spcBef>
              <a:spcAft>
                <a:spcPts val="798"/>
              </a:spcAft>
              <a:buClr>
                <a:schemeClr val="tx2"/>
              </a:buClr>
              <a:buChar char="–"/>
            </a:pPr>
            <a:r>
              <a:rPr lang="en-US" dirty="0"/>
              <a:t>Second level</a:t>
            </a:r>
          </a:p>
          <a:p>
            <a:pPr marL="994485" lvl="2" indent="-308269" defTabSz="1216185">
              <a:spcBef>
                <a:spcPts val="0"/>
              </a:spcBef>
              <a:spcAft>
                <a:spcPts val="798"/>
              </a:spcAft>
              <a:buClr>
                <a:schemeClr val="tx2"/>
              </a:buClr>
              <a:buSzPct val="110000"/>
              <a:buFont typeface="Wingdings" pitchFamily="2" charset="2"/>
              <a:buChar char="§"/>
            </a:pPr>
            <a:r>
              <a:rPr lang="en-US"/>
              <a:t>Third level</a:t>
            </a:r>
          </a:p>
          <a:p>
            <a:pPr marL="1451685" lvl="3" indent="-308269" defTabSz="1216185">
              <a:spcBef>
                <a:spcPts val="0"/>
              </a:spcBef>
              <a:spcAft>
                <a:spcPts val="798"/>
              </a:spcAft>
              <a:buClr>
                <a:schemeClr val="tx2"/>
              </a:buClr>
              <a:buSzPct val="110000"/>
              <a:buFont typeface="Wingdings" pitchFamily="2" charset="2"/>
              <a:buChar char="§"/>
            </a:pPr>
            <a:r>
              <a:rPr lang="en-US"/>
              <a:t>Fourth level</a:t>
            </a:r>
          </a:p>
          <a:p>
            <a:pPr marL="1908885" lvl="4" indent="-308269" defTabSz="1216185">
              <a:spcBef>
                <a:spcPts val="0"/>
              </a:spcBef>
              <a:spcAft>
                <a:spcPts val="798"/>
              </a:spcAft>
              <a:buClr>
                <a:schemeClr val="tx2"/>
              </a:buClr>
              <a:buSzPct val="110000"/>
              <a:buFont typeface="Wingdings" pitchFamily="2" charset="2"/>
              <a:buChar char="§"/>
            </a:pPr>
            <a:r>
              <a:rPr lang="en-US"/>
              <a:t>Fifth level</a:t>
            </a:r>
            <a:endParaRPr lang="en-US" dirty="0"/>
          </a:p>
        </p:txBody>
      </p:sp>
      <p:sp>
        <p:nvSpPr>
          <p:cNvPr id="5" name="Footer Placeholder 4">
            <a:extLst>
              <a:ext uri="{FF2B5EF4-FFF2-40B4-BE49-F238E27FC236}">
                <a16:creationId xmlns:a16="http://schemas.microsoft.com/office/drawing/2014/main" id="{0BFB014C-8519-4FF8-8586-D4137994061A}"/>
              </a:ext>
            </a:extLst>
          </p:cNvPr>
          <p:cNvSpPr>
            <a:spLocks noGrp="1"/>
          </p:cNvSpPr>
          <p:nvPr>
            <p:ph type="ftr" sz="quarter" idx="3"/>
          </p:nvPr>
        </p:nvSpPr>
        <p:spPr>
          <a:xfrm>
            <a:off x="616448" y="6561013"/>
            <a:ext cx="7536952" cy="196850"/>
          </a:xfrm>
          <a:prstGeom prst="rect">
            <a:avLst/>
          </a:prstGeom>
        </p:spPr>
        <p:txBody>
          <a:bodyPr vert="horz" lIns="0" tIns="0" rIns="0" bIns="0" rtlCol="0" anchor="ctr"/>
          <a:lstStyle>
            <a:lvl1pPr algn="ctr">
              <a:defRPr sz="800">
                <a:solidFill>
                  <a:schemeClr val="tx1">
                    <a:tint val="75000"/>
                  </a:schemeClr>
                </a:solidFill>
              </a:defRPr>
            </a:lvl1pPr>
          </a:lstStyle>
          <a:p>
            <a:pPr algn="l"/>
            <a:r>
              <a:rPr lang="en-US" altLang="en-US">
                <a:solidFill>
                  <a:schemeClr val="tx1">
                    <a:lumMod val="50000"/>
                    <a:lumOff val="50000"/>
                  </a:schemeClr>
                </a:solidFill>
                <a:latin typeface="Arial" pitchFamily="34" charset="0"/>
                <a:cs typeface="Arial" pitchFamily="34" charset="0"/>
              </a:rPr>
              <a:t>© 2019 The MITRE Corporation. All rights reserved.</a:t>
            </a:r>
            <a:endParaRPr lang="en-US">
              <a:solidFill>
                <a:schemeClr val="tx1">
                  <a:lumMod val="50000"/>
                  <a:lumOff val="50000"/>
                </a:schemeClr>
              </a:solidFill>
              <a:latin typeface="Arial" pitchFamily="34" charset="0"/>
              <a:cs typeface="Arial" pitchFamily="34" charset="0"/>
            </a:endParaRPr>
          </a:p>
        </p:txBody>
      </p:sp>
      <p:sp>
        <p:nvSpPr>
          <p:cNvPr id="10" name="Rectangle 9" descr="Artifact">
            <a:extLst>
              <a:ext uri="{FF2B5EF4-FFF2-40B4-BE49-F238E27FC236}">
                <a16:creationId xmlns:a16="http://schemas.microsoft.com/office/drawing/2014/main" id="{76AE87BA-EAF2-4F85-A4C6-431AB731984B}"/>
              </a:ext>
            </a:extLst>
          </p:cNvPr>
          <p:cNvSpPr/>
          <p:nvPr/>
        </p:nvSpPr>
        <p:spPr bwMode="auto">
          <a:xfrm>
            <a:off x="81483" y="1"/>
            <a:ext cx="99586" cy="1219200"/>
          </a:xfrm>
          <a:prstGeom prst="rect">
            <a:avLst/>
          </a:prstGeom>
          <a:solidFill>
            <a:srgbClr val="C1CD23"/>
          </a:solidFill>
          <a:ln w="12700" cap="flat" cmpd="sng" algn="ctr">
            <a:noFill/>
            <a:prstDash val="solid"/>
            <a:round/>
            <a:headEnd type="none" w="med" len="med"/>
            <a:tailEnd type="none" w="med" len="med"/>
          </a:ln>
          <a:effectLst/>
        </p:spPr>
        <p:txBody>
          <a:bodyPr vert="horz" wrap="none" lIns="121618" tIns="60809" rIns="121618" bIns="60809" numCol="1" rtlCol="0" anchor="ctr" anchorCtr="0" compatLnSpc="1">
            <a:prstTxWarp prst="textNoShape">
              <a:avLst/>
            </a:prstTxWarp>
          </a:bodyPr>
          <a:lstStyle/>
          <a:p>
            <a:pPr marL="0" marR="0" indent="0" algn="ctr" defTabSz="1216185" rtl="0" eaLnBrk="0" fontAlgn="base" latinLnBrk="0" hangingPunct="0">
              <a:lnSpc>
                <a:spcPts val="3325"/>
              </a:lnSpc>
              <a:spcBef>
                <a:spcPct val="0"/>
              </a:spcBef>
              <a:spcAft>
                <a:spcPts val="1330"/>
              </a:spcAft>
              <a:buClr>
                <a:srgbClr val="FDAA03"/>
              </a:buClr>
              <a:buSzTx/>
              <a:buFontTx/>
              <a:buNone/>
              <a:tabLst/>
            </a:pPr>
            <a:endParaRPr kumimoji="0" lang="en-US" sz="2394" b="1" i="0" u="none" strike="noStrike" cap="none" normalizeH="0" baseline="0">
              <a:ln>
                <a:noFill/>
              </a:ln>
              <a:solidFill>
                <a:schemeClr val="tx1"/>
              </a:solidFill>
              <a:effectLst/>
              <a:latin typeface="Arial" charset="0"/>
            </a:endParaRPr>
          </a:p>
        </p:txBody>
      </p:sp>
      <p:sp>
        <p:nvSpPr>
          <p:cNvPr id="11" name="Rectangle 10" descr="Artifact">
            <a:extLst>
              <a:ext uri="{FF2B5EF4-FFF2-40B4-BE49-F238E27FC236}">
                <a16:creationId xmlns:a16="http://schemas.microsoft.com/office/drawing/2014/main" id="{B6C3F526-F252-41AB-A61C-F10A1CF2B122}"/>
              </a:ext>
            </a:extLst>
          </p:cNvPr>
          <p:cNvSpPr/>
          <p:nvPr/>
        </p:nvSpPr>
        <p:spPr bwMode="auto">
          <a:xfrm>
            <a:off x="81483" y="1371601"/>
            <a:ext cx="99586" cy="5486400"/>
          </a:xfrm>
          <a:prstGeom prst="rect">
            <a:avLst/>
          </a:prstGeom>
          <a:solidFill>
            <a:schemeClr val="tx2"/>
          </a:solidFill>
          <a:ln w="12700" cap="flat" cmpd="sng" algn="ctr">
            <a:noFill/>
            <a:prstDash val="solid"/>
            <a:round/>
            <a:headEnd type="none" w="med" len="med"/>
            <a:tailEnd type="none" w="med" len="med"/>
          </a:ln>
          <a:effectLst/>
        </p:spPr>
        <p:txBody>
          <a:bodyPr vert="horz" wrap="none" lIns="121618" tIns="60809" rIns="121618" bIns="60809" numCol="1" rtlCol="0" anchor="ctr" anchorCtr="0" compatLnSpc="1">
            <a:prstTxWarp prst="textNoShape">
              <a:avLst/>
            </a:prstTxWarp>
          </a:bodyPr>
          <a:lstStyle/>
          <a:p>
            <a:pPr marL="0" marR="0" indent="0" algn="ctr" defTabSz="1216185" rtl="0" eaLnBrk="0" fontAlgn="base" latinLnBrk="0" hangingPunct="0">
              <a:lnSpc>
                <a:spcPts val="3325"/>
              </a:lnSpc>
              <a:spcBef>
                <a:spcPct val="0"/>
              </a:spcBef>
              <a:spcAft>
                <a:spcPts val="1330"/>
              </a:spcAft>
              <a:buClr>
                <a:srgbClr val="FDAA03"/>
              </a:buClr>
              <a:buSzTx/>
              <a:buFontTx/>
              <a:buNone/>
              <a:tabLst/>
            </a:pPr>
            <a:endParaRPr kumimoji="0" lang="en-US" sz="2394" b="1" i="0" u="none" strike="noStrike" cap="none" normalizeH="0" baseline="0">
              <a:ln>
                <a:noFill/>
              </a:ln>
              <a:solidFill>
                <a:schemeClr val="tx2"/>
              </a:solidFill>
              <a:effectLst/>
              <a:latin typeface="Arial" charset="0"/>
            </a:endParaRPr>
          </a:p>
        </p:txBody>
      </p:sp>
      <p:cxnSp>
        <p:nvCxnSpPr>
          <p:cNvPr id="12" name="Straight Connector 11" descr="Artifact">
            <a:extLst>
              <a:ext uri="{FF2B5EF4-FFF2-40B4-BE49-F238E27FC236}">
                <a16:creationId xmlns:a16="http://schemas.microsoft.com/office/drawing/2014/main" id="{DC069472-29C7-4CEC-83B3-DFDBE2BD327E}"/>
              </a:ext>
            </a:extLst>
          </p:cNvPr>
          <p:cNvCxnSpPr>
            <a:cxnSpLocks/>
          </p:cNvCxnSpPr>
          <p:nvPr/>
        </p:nvCxnSpPr>
        <p:spPr bwMode="auto">
          <a:xfrm>
            <a:off x="616449" y="1242752"/>
            <a:ext cx="11236720" cy="0"/>
          </a:xfrm>
          <a:prstGeom prst="line">
            <a:avLst/>
          </a:prstGeom>
          <a:solidFill>
            <a:srgbClr val="FFCC99"/>
          </a:solidFill>
          <a:ln w="12700" cap="flat" cmpd="sng" algn="ctr">
            <a:solidFill>
              <a:srgbClr val="C1CD23"/>
            </a:solidFill>
            <a:prstDash val="solid"/>
            <a:round/>
            <a:headEnd type="none" w="med" len="med"/>
            <a:tailEnd type="none" w="med" len="med"/>
          </a:ln>
          <a:effectLst/>
        </p:spPr>
      </p:cxnSp>
      <p:sp>
        <p:nvSpPr>
          <p:cNvPr id="13" name="Rectangle 12" descr="Artifact">
            <a:extLst>
              <a:ext uri="{FF2B5EF4-FFF2-40B4-BE49-F238E27FC236}">
                <a16:creationId xmlns:a16="http://schemas.microsoft.com/office/drawing/2014/main" id="{0FC1AD13-1188-4710-AA4D-CAD582AF814C}"/>
              </a:ext>
            </a:extLst>
          </p:cNvPr>
          <p:cNvSpPr/>
          <p:nvPr userDrawn="1"/>
        </p:nvSpPr>
        <p:spPr bwMode="auto">
          <a:xfrm>
            <a:off x="81483" y="1"/>
            <a:ext cx="99586" cy="1219200"/>
          </a:xfrm>
          <a:prstGeom prst="rect">
            <a:avLst/>
          </a:prstGeom>
          <a:solidFill>
            <a:srgbClr val="C1CD23"/>
          </a:solidFill>
          <a:ln w="12700" cap="flat" cmpd="sng" algn="ctr">
            <a:noFill/>
            <a:prstDash val="solid"/>
            <a:round/>
            <a:headEnd type="none" w="med" len="med"/>
            <a:tailEnd type="none" w="med" len="med"/>
          </a:ln>
          <a:effectLst/>
        </p:spPr>
        <p:txBody>
          <a:bodyPr vert="horz" wrap="none" lIns="121618" tIns="60809" rIns="121618" bIns="60809" numCol="1" rtlCol="0" anchor="ctr" anchorCtr="0" compatLnSpc="1">
            <a:prstTxWarp prst="textNoShape">
              <a:avLst/>
            </a:prstTxWarp>
          </a:bodyPr>
          <a:lstStyle/>
          <a:p>
            <a:pPr marL="0" marR="0" indent="0" algn="ctr" defTabSz="1216185" rtl="0" eaLnBrk="0" fontAlgn="base" latinLnBrk="0" hangingPunct="0">
              <a:lnSpc>
                <a:spcPts val="3325"/>
              </a:lnSpc>
              <a:spcBef>
                <a:spcPct val="0"/>
              </a:spcBef>
              <a:spcAft>
                <a:spcPts val="1330"/>
              </a:spcAft>
              <a:buClr>
                <a:srgbClr val="FDAA03"/>
              </a:buClr>
              <a:buSzTx/>
              <a:buFontTx/>
              <a:buNone/>
              <a:tabLst/>
            </a:pPr>
            <a:endParaRPr kumimoji="0" lang="en-US" sz="2394" b="1" i="0" u="none" strike="noStrike" cap="none" normalizeH="0" baseline="0">
              <a:ln>
                <a:noFill/>
              </a:ln>
              <a:solidFill>
                <a:schemeClr val="tx1"/>
              </a:solidFill>
              <a:effectLst/>
              <a:latin typeface="Arial" charset="0"/>
            </a:endParaRPr>
          </a:p>
        </p:txBody>
      </p:sp>
      <p:sp>
        <p:nvSpPr>
          <p:cNvPr id="14" name="Rectangle 13" descr="Artifact">
            <a:extLst>
              <a:ext uri="{FF2B5EF4-FFF2-40B4-BE49-F238E27FC236}">
                <a16:creationId xmlns:a16="http://schemas.microsoft.com/office/drawing/2014/main" id="{33566D52-4B10-4869-BC77-6B0630C04620}"/>
              </a:ext>
            </a:extLst>
          </p:cNvPr>
          <p:cNvSpPr/>
          <p:nvPr userDrawn="1"/>
        </p:nvSpPr>
        <p:spPr bwMode="auto">
          <a:xfrm>
            <a:off x="81483" y="1371601"/>
            <a:ext cx="99586" cy="5486400"/>
          </a:xfrm>
          <a:prstGeom prst="rect">
            <a:avLst/>
          </a:prstGeom>
          <a:solidFill>
            <a:schemeClr val="tx2"/>
          </a:solidFill>
          <a:ln w="12700" cap="flat" cmpd="sng" algn="ctr">
            <a:noFill/>
            <a:prstDash val="solid"/>
            <a:round/>
            <a:headEnd type="none" w="med" len="med"/>
            <a:tailEnd type="none" w="med" len="med"/>
          </a:ln>
          <a:effectLst/>
        </p:spPr>
        <p:txBody>
          <a:bodyPr vert="horz" wrap="none" lIns="121618" tIns="60809" rIns="121618" bIns="60809" numCol="1" rtlCol="0" anchor="ctr" anchorCtr="0" compatLnSpc="1">
            <a:prstTxWarp prst="textNoShape">
              <a:avLst/>
            </a:prstTxWarp>
          </a:bodyPr>
          <a:lstStyle/>
          <a:p>
            <a:pPr marL="0" marR="0" indent="0" algn="ctr" defTabSz="1216185" rtl="0" eaLnBrk="0" fontAlgn="base" latinLnBrk="0" hangingPunct="0">
              <a:lnSpc>
                <a:spcPts val="3325"/>
              </a:lnSpc>
              <a:spcBef>
                <a:spcPct val="0"/>
              </a:spcBef>
              <a:spcAft>
                <a:spcPts val="1330"/>
              </a:spcAft>
              <a:buClr>
                <a:srgbClr val="FDAA03"/>
              </a:buClr>
              <a:buSzTx/>
              <a:buFontTx/>
              <a:buNone/>
              <a:tabLst/>
            </a:pPr>
            <a:endParaRPr kumimoji="0" lang="en-US" sz="2394" b="1" i="0" u="none" strike="noStrike" cap="none" normalizeH="0" baseline="0">
              <a:ln>
                <a:noFill/>
              </a:ln>
              <a:solidFill>
                <a:schemeClr val="tx2"/>
              </a:solidFill>
              <a:effectLst/>
              <a:latin typeface="Arial" charset="0"/>
            </a:endParaRPr>
          </a:p>
        </p:txBody>
      </p:sp>
      <p:cxnSp>
        <p:nvCxnSpPr>
          <p:cNvPr id="16" name="Straight Connector 15" descr="Artifact">
            <a:extLst>
              <a:ext uri="{FF2B5EF4-FFF2-40B4-BE49-F238E27FC236}">
                <a16:creationId xmlns:a16="http://schemas.microsoft.com/office/drawing/2014/main" id="{8E84DD11-8C76-4BBF-8684-CF89C69047E7}"/>
              </a:ext>
            </a:extLst>
          </p:cNvPr>
          <p:cNvCxnSpPr>
            <a:cxnSpLocks/>
          </p:cNvCxnSpPr>
          <p:nvPr userDrawn="1"/>
        </p:nvCxnSpPr>
        <p:spPr bwMode="auto">
          <a:xfrm>
            <a:off x="616449" y="1242752"/>
            <a:ext cx="11236720" cy="0"/>
          </a:xfrm>
          <a:prstGeom prst="line">
            <a:avLst/>
          </a:prstGeom>
          <a:solidFill>
            <a:srgbClr val="FFCC99"/>
          </a:solidFill>
          <a:ln w="12700" cap="flat" cmpd="sng" algn="ctr">
            <a:solidFill>
              <a:srgbClr val="C1CD23"/>
            </a:solidFill>
            <a:prstDash val="solid"/>
            <a:round/>
            <a:headEnd type="none" w="med" len="med"/>
            <a:tailEnd type="none" w="med" len="med"/>
          </a:ln>
          <a:effectLst/>
        </p:spPr>
      </p:cxnSp>
      <p:sp>
        <p:nvSpPr>
          <p:cNvPr id="18" name="TextBox 17">
            <a:extLst>
              <a:ext uri="{FF2B5EF4-FFF2-40B4-BE49-F238E27FC236}">
                <a16:creationId xmlns:a16="http://schemas.microsoft.com/office/drawing/2014/main" id="{FFD758E3-BDA8-483C-A1E5-AE458E56D991}"/>
              </a:ext>
            </a:extLst>
          </p:cNvPr>
          <p:cNvSpPr txBox="1"/>
          <p:nvPr userDrawn="1"/>
        </p:nvSpPr>
        <p:spPr>
          <a:xfrm>
            <a:off x="9947031" y="64176"/>
            <a:ext cx="2138947" cy="246221"/>
          </a:xfrm>
          <a:prstGeom prst="rect">
            <a:avLst/>
          </a:prstGeom>
          <a:noFill/>
        </p:spPr>
        <p:txBody>
          <a:bodyPr wrap="square" rtlCol="0">
            <a:spAutoFit/>
          </a:bodyPr>
          <a:lstStyle/>
          <a:p>
            <a:pPr marL="0" marR="0" indent="0" algn="r" defTabSz="914377" rtl="0" eaLnBrk="1" fontAlgn="auto" latinLnBrk="0" hangingPunct="1">
              <a:lnSpc>
                <a:spcPct val="100000"/>
              </a:lnSpc>
              <a:spcBef>
                <a:spcPts val="0"/>
              </a:spcBef>
              <a:spcAft>
                <a:spcPts val="600"/>
              </a:spcAft>
              <a:buClrTx/>
              <a:buSzTx/>
              <a:buFontTx/>
              <a:buNone/>
              <a:tabLst/>
              <a:defRPr/>
            </a:pPr>
            <a:r>
              <a:rPr lang="en-US" sz="1000" dirty="0">
                <a:solidFill>
                  <a:srgbClr val="C1CD23"/>
                </a:solidFill>
                <a:latin typeface="Arial" pitchFamily="34" charset="0"/>
              </a:rPr>
              <a:t>|</a:t>
            </a:r>
            <a:r>
              <a:rPr lang="en-US" sz="1000" dirty="0">
                <a:latin typeface="Arial" pitchFamily="34" charset="0"/>
              </a:rPr>
              <a:t> </a:t>
            </a:r>
            <a:fld id="{295008BC-DA31-4D19-837B-EFA4386B05F5}" type="slidenum">
              <a:rPr lang="en-US" sz="1000" smtClean="0">
                <a:solidFill>
                  <a:schemeClr val="tx1">
                    <a:lumMod val="50000"/>
                    <a:lumOff val="50000"/>
                  </a:schemeClr>
                </a:solidFill>
                <a:latin typeface="Arial" pitchFamily="34" charset="0"/>
              </a:rPr>
              <a:pPr marL="0" marR="0" indent="0" algn="r" defTabSz="914377" rtl="0" eaLnBrk="1" fontAlgn="auto" latinLnBrk="0" hangingPunct="1">
                <a:lnSpc>
                  <a:spcPct val="100000"/>
                </a:lnSpc>
                <a:spcBef>
                  <a:spcPts val="0"/>
                </a:spcBef>
                <a:spcAft>
                  <a:spcPts val="600"/>
                </a:spcAft>
                <a:buClrTx/>
                <a:buSzTx/>
                <a:buFontTx/>
                <a:buNone/>
                <a:tabLst/>
                <a:defRPr/>
              </a:pPr>
              <a:t>‹#›</a:t>
            </a:fld>
            <a:r>
              <a:rPr lang="en-US" sz="1000" dirty="0">
                <a:latin typeface="Arial" pitchFamily="34" charset="0"/>
              </a:rPr>
              <a:t> </a:t>
            </a:r>
            <a:r>
              <a:rPr lang="en-US" sz="1000" dirty="0">
                <a:solidFill>
                  <a:srgbClr val="C1CD23"/>
                </a:solidFill>
                <a:latin typeface="Arial" pitchFamily="34" charset="0"/>
              </a:rPr>
              <a:t>|</a:t>
            </a:r>
            <a:r>
              <a:rPr lang="en-US" sz="1000" dirty="0">
                <a:ea typeface="Verdana" pitchFamily="34" charset="0"/>
                <a:cs typeface="Verdana" pitchFamily="34" charset="0"/>
              </a:rPr>
              <a:t> </a:t>
            </a:r>
          </a:p>
        </p:txBody>
      </p:sp>
      <p:pic>
        <p:nvPicPr>
          <p:cNvPr id="19" name="Picture 18">
            <a:extLst>
              <a:ext uri="{FF2B5EF4-FFF2-40B4-BE49-F238E27FC236}">
                <a16:creationId xmlns:a16="http://schemas.microsoft.com/office/drawing/2014/main" id="{FB8B1C87-FCE4-4A98-A8B4-227FE8ABB307}"/>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1182664" y="6514043"/>
            <a:ext cx="670505" cy="243820"/>
          </a:xfrm>
          <a:prstGeom prst="rect">
            <a:avLst/>
          </a:prstGeom>
        </p:spPr>
      </p:pic>
    </p:spTree>
    <p:extLst>
      <p:ext uri="{BB962C8B-B14F-4D97-AF65-F5344CB8AC3E}">
        <p14:creationId xmlns:p14="http://schemas.microsoft.com/office/powerpoint/2010/main" val="571324812"/>
      </p:ext>
    </p:extLst>
  </p:cSld>
  <p:clrMap bg1="lt1" tx1="dk1" bg2="lt2" tx2="dk2" accent1="accent1" accent2="accent2" accent3="accent3" accent4="accent4" accent5="accent5" accent6="accent6" hlink="hlink" folHlink="folHlink"/>
  <p:sldLayoutIdLst>
    <p:sldLayoutId id="2147483666" r:id="rId1"/>
    <p:sldLayoutId id="2147483658" r:id="rId2"/>
    <p:sldLayoutId id="2147483665" r:id="rId3"/>
    <p:sldLayoutId id="2147483660" r:id="rId4"/>
    <p:sldLayoutId id="2147483661" r:id="rId5"/>
    <p:sldLayoutId id="2147483662" r:id="rId6"/>
    <p:sldLayoutId id="2147483663" r:id="rId7"/>
    <p:sldLayoutId id="2147483664" r:id="rId8"/>
  </p:sldLayoutIdLst>
  <p:hf hdr="0" dt="0"/>
  <p:txStyles>
    <p:titleStyle>
      <a:lvl1pPr algn="l" defTabSz="914400" rtl="0" eaLnBrk="1" latinLnBrk="0" hangingPunct="1">
        <a:lnSpc>
          <a:spcPct val="90000"/>
        </a:lnSpc>
        <a:spcBef>
          <a:spcPct val="0"/>
        </a:spcBef>
        <a:buNone/>
        <a:defRPr lang="en-US" sz="3200" b="1" kern="1200">
          <a:solidFill>
            <a:schemeClr val="tx2"/>
          </a:solidFill>
          <a:latin typeface="Arial" pitchFamily="34" charset="0"/>
          <a:ea typeface="Verdana" pitchFamily="34" charset="0"/>
          <a:cs typeface="Arial"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n-US" sz="2400" b="1" kern="1200" smtClean="0">
          <a:solidFill>
            <a:schemeClr val="tx1"/>
          </a:solidFill>
          <a:latin typeface="Arial" pitchFamily="34" charset="0"/>
          <a:ea typeface="+mn-ea"/>
          <a:cs typeface="Arial"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lang="en-US" sz="2400" kern="1200" smtClean="0">
          <a:solidFill>
            <a:schemeClr val="tx1"/>
          </a:solidFill>
          <a:latin typeface="Arial" pitchFamily="34" charset="0"/>
          <a:ea typeface="+mn-ea"/>
          <a:cs typeface="Arial"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lang="en-US" sz="2400" kern="1200" smtClean="0">
          <a:solidFill>
            <a:schemeClr val="tx1"/>
          </a:solidFill>
          <a:latin typeface="Arial" pitchFamily="34" charset="0"/>
          <a:ea typeface="+mn-ea"/>
          <a:cs typeface="Arial" pitchFamily="34" charset="0"/>
        </a:defRPr>
      </a:lvl3pPr>
      <a:lvl4pPr marL="1486316" indent="-342900" algn="l" defTabSz="914400" rtl="0" eaLnBrk="1" latinLnBrk="0" hangingPunct="1">
        <a:lnSpc>
          <a:spcPct val="90000"/>
        </a:lnSpc>
        <a:spcBef>
          <a:spcPts val="500"/>
        </a:spcBef>
        <a:buFont typeface="Arial" panose="020B0604020202020204" pitchFamily="34" charset="0"/>
        <a:buChar char="–"/>
        <a:defRPr lang="en-US" sz="2394" kern="1200" smtClean="0">
          <a:solidFill>
            <a:schemeClr val="tx1"/>
          </a:solidFill>
          <a:latin typeface="Arial" pitchFamily="34" charset="0"/>
          <a:ea typeface="+mn-ea"/>
          <a:cs typeface="Arial"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lang="en-US" sz="2394" kern="1200">
          <a:solidFill>
            <a:schemeClr val="tx1"/>
          </a:solidFill>
          <a:latin typeface="Arial" pitchFamily="34" charset="0"/>
          <a:ea typeface="+mn-ea"/>
          <a:cs typeface="Arial"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groups.google.com/forum/#!forum/antlr-discussion" TargetMode="External"/><Relationship Id="rId2" Type="http://schemas.openxmlformats.org/officeDocument/2006/relationships/hyperlink" Target="https://daffodil.apache.org/docs/dfd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E495207-35DE-46E2-B7DB-F31265C44A28}"/>
              </a:ext>
            </a:extLst>
          </p:cNvPr>
          <p:cNvSpPr>
            <a:spLocks noGrp="1"/>
          </p:cNvSpPr>
          <p:nvPr>
            <p:ph type="ctrTitle" sz="quarter"/>
          </p:nvPr>
        </p:nvSpPr>
        <p:spPr/>
        <p:txBody>
          <a:bodyPr/>
          <a:lstStyle/>
          <a:p>
            <a:r>
              <a:rPr lang="en-US"/>
              <a:t>DFDL versus ANTLR</a:t>
            </a:r>
            <a:endParaRPr lang="en-US" dirty="0"/>
          </a:p>
        </p:txBody>
      </p:sp>
      <p:sp>
        <p:nvSpPr>
          <p:cNvPr id="7" name="Subtitle 6">
            <a:extLst>
              <a:ext uri="{FF2B5EF4-FFF2-40B4-BE49-F238E27FC236}">
                <a16:creationId xmlns:a16="http://schemas.microsoft.com/office/drawing/2014/main" id="{EC64448E-58F0-47AA-B058-D0CEF188B231}"/>
              </a:ext>
            </a:extLst>
          </p:cNvPr>
          <p:cNvSpPr>
            <a:spLocks noGrp="1"/>
          </p:cNvSpPr>
          <p:nvPr>
            <p:ph type="subTitle" idx="1"/>
          </p:nvPr>
        </p:nvSpPr>
        <p:spPr/>
        <p:txBody>
          <a:bodyPr/>
          <a:lstStyle/>
          <a:p>
            <a:r>
              <a:rPr lang="en-US"/>
              <a:t>Roger L. Costello</a:t>
            </a:r>
          </a:p>
        </p:txBody>
      </p:sp>
      <p:sp>
        <p:nvSpPr>
          <p:cNvPr id="2" name="Rectangle 1">
            <a:extLst>
              <a:ext uri="{FF2B5EF4-FFF2-40B4-BE49-F238E27FC236}">
                <a16:creationId xmlns:a16="http://schemas.microsoft.com/office/drawing/2014/main" id="{E094CE59-4EB9-400E-871E-2E40A5F2A103}"/>
              </a:ext>
            </a:extLst>
          </p:cNvPr>
          <p:cNvSpPr/>
          <p:nvPr/>
        </p:nvSpPr>
        <p:spPr>
          <a:xfrm>
            <a:off x="1044164" y="4382332"/>
            <a:ext cx="3898952" cy="369332"/>
          </a:xfrm>
          <a:prstGeom prst="rect">
            <a:avLst/>
          </a:prstGeom>
        </p:spPr>
        <p:txBody>
          <a:bodyPr wrap="none">
            <a:spAutoFit/>
          </a:bodyPr>
          <a:lstStyle/>
          <a:p>
            <a:r>
              <a:rPr lang="en-US">
                <a:hlinkClick r:id="rId2"/>
              </a:rPr>
              <a:t>https://daffodil.apache.org/docs/dfdl/</a:t>
            </a:r>
            <a:r>
              <a:rPr lang="en-US"/>
              <a:t>  </a:t>
            </a:r>
          </a:p>
        </p:txBody>
      </p:sp>
      <p:sp>
        <p:nvSpPr>
          <p:cNvPr id="3" name="Rectangle 2">
            <a:extLst>
              <a:ext uri="{FF2B5EF4-FFF2-40B4-BE49-F238E27FC236}">
                <a16:creationId xmlns:a16="http://schemas.microsoft.com/office/drawing/2014/main" id="{EE2433F5-51BA-4069-AE68-2A3AE9CAB527}"/>
              </a:ext>
            </a:extLst>
          </p:cNvPr>
          <p:cNvSpPr/>
          <p:nvPr/>
        </p:nvSpPr>
        <p:spPr>
          <a:xfrm>
            <a:off x="1044164" y="4003940"/>
            <a:ext cx="4201471" cy="369332"/>
          </a:xfrm>
          <a:prstGeom prst="rect">
            <a:avLst/>
          </a:prstGeom>
        </p:spPr>
        <p:txBody>
          <a:bodyPr wrap="none">
            <a:spAutoFit/>
          </a:bodyPr>
          <a:lstStyle/>
          <a:p>
            <a:r>
              <a:rPr lang="en-US"/>
              <a:t>DFDL = Data Format Description Language</a:t>
            </a:r>
          </a:p>
        </p:txBody>
      </p:sp>
      <p:sp>
        <p:nvSpPr>
          <p:cNvPr id="4" name="Rectangle 3">
            <a:extLst>
              <a:ext uri="{FF2B5EF4-FFF2-40B4-BE49-F238E27FC236}">
                <a16:creationId xmlns:a16="http://schemas.microsoft.com/office/drawing/2014/main" id="{BA669ED3-FA92-492D-A0B5-384414C52865}"/>
              </a:ext>
            </a:extLst>
          </p:cNvPr>
          <p:cNvSpPr/>
          <p:nvPr/>
        </p:nvSpPr>
        <p:spPr>
          <a:xfrm>
            <a:off x="1009528" y="4871656"/>
            <a:ext cx="4694298" cy="369332"/>
          </a:xfrm>
          <a:prstGeom prst="rect">
            <a:avLst/>
          </a:prstGeom>
        </p:spPr>
        <p:txBody>
          <a:bodyPr wrap="none">
            <a:spAutoFit/>
          </a:bodyPr>
          <a:lstStyle/>
          <a:p>
            <a:r>
              <a:rPr lang="fr-FR"/>
              <a:t>ANTLR = </a:t>
            </a:r>
            <a:r>
              <a:rPr lang="en-US"/>
              <a:t>ANother Tool for Language Recognition</a:t>
            </a:r>
          </a:p>
        </p:txBody>
      </p:sp>
      <p:sp>
        <p:nvSpPr>
          <p:cNvPr id="8" name="TextBox 7">
            <a:extLst>
              <a:ext uri="{FF2B5EF4-FFF2-40B4-BE49-F238E27FC236}">
                <a16:creationId xmlns:a16="http://schemas.microsoft.com/office/drawing/2014/main" id="{9C6FA80A-0C6F-4B48-B2B6-91673A381EB0}"/>
              </a:ext>
            </a:extLst>
          </p:cNvPr>
          <p:cNvSpPr txBox="1"/>
          <p:nvPr/>
        </p:nvSpPr>
        <p:spPr>
          <a:xfrm>
            <a:off x="1009528" y="5277707"/>
            <a:ext cx="5765937" cy="369332"/>
          </a:xfrm>
          <a:prstGeom prst="rect">
            <a:avLst/>
          </a:prstGeom>
          <a:noFill/>
        </p:spPr>
        <p:txBody>
          <a:bodyPr wrap="none" rtlCol="0">
            <a:spAutoFit/>
          </a:bodyPr>
          <a:lstStyle/>
          <a:p>
            <a:r>
              <a:rPr lang="en-US" dirty="0">
                <a:hlinkClick r:id="rId3"/>
              </a:rPr>
              <a:t>https://groups.google.com/forum/#!forum</a:t>
            </a:r>
            <a:r>
              <a:rPr lang="en-US">
                <a:hlinkClick r:id="rId3"/>
              </a:rPr>
              <a:t>/antlr-discussion</a:t>
            </a:r>
            <a:r>
              <a:rPr lang="en-US"/>
              <a:t> </a:t>
            </a:r>
            <a:endParaRPr lang="en-US" dirty="0"/>
          </a:p>
        </p:txBody>
      </p:sp>
      <p:sp>
        <p:nvSpPr>
          <p:cNvPr id="9" name="Rectangle 8">
            <a:extLst>
              <a:ext uri="{FF2B5EF4-FFF2-40B4-BE49-F238E27FC236}">
                <a16:creationId xmlns:a16="http://schemas.microsoft.com/office/drawing/2014/main" id="{AC035856-4A44-4C0F-8169-A341A00617F6}"/>
              </a:ext>
            </a:extLst>
          </p:cNvPr>
          <p:cNvSpPr/>
          <p:nvPr/>
        </p:nvSpPr>
        <p:spPr>
          <a:xfrm>
            <a:off x="1044164" y="6212069"/>
            <a:ext cx="6096000" cy="276999"/>
          </a:xfrm>
          <a:prstGeom prst="rect">
            <a:avLst/>
          </a:prstGeom>
        </p:spPr>
        <p:txBody>
          <a:bodyPr>
            <a:spAutoFit/>
          </a:bodyPr>
          <a:lstStyle/>
          <a:p>
            <a:r>
              <a:rPr lang="en-US" sz="1200" b="1">
                <a:latin typeface="Calibri" panose="020F0502020204030204" pitchFamily="34" charset="0"/>
                <a:ea typeface="Calibri" panose="020F0502020204030204" pitchFamily="34" charset="0"/>
              </a:rPr>
              <a:t>Approved for Public Release; Distribution Unlimited. Public Release Case Number 19-1536</a:t>
            </a:r>
            <a:endParaRPr lang="en-US" sz="1200"/>
          </a:p>
        </p:txBody>
      </p:sp>
    </p:spTree>
    <p:extLst>
      <p:ext uri="{BB962C8B-B14F-4D97-AF65-F5344CB8AC3E}">
        <p14:creationId xmlns:p14="http://schemas.microsoft.com/office/powerpoint/2010/main" val="24624693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1162B-C95D-4FF8-B1EB-36BFA67D9826}"/>
              </a:ext>
            </a:extLst>
          </p:cNvPr>
          <p:cNvSpPr>
            <a:spLocks noGrp="1"/>
          </p:cNvSpPr>
          <p:nvPr>
            <p:ph type="title"/>
          </p:nvPr>
        </p:nvSpPr>
        <p:spPr/>
        <p:txBody>
          <a:bodyPr/>
          <a:lstStyle/>
          <a:p>
            <a:r>
              <a:rPr lang="en-US"/>
              <a:t>DFDL versus ANTLR</a:t>
            </a:r>
          </a:p>
        </p:txBody>
      </p:sp>
      <p:sp>
        <p:nvSpPr>
          <p:cNvPr id="3" name="Content Placeholder 2">
            <a:extLst>
              <a:ext uri="{FF2B5EF4-FFF2-40B4-BE49-F238E27FC236}">
                <a16:creationId xmlns:a16="http://schemas.microsoft.com/office/drawing/2014/main" id="{004F3159-7D64-4971-8DD3-16B1A727DDCF}"/>
              </a:ext>
            </a:extLst>
          </p:cNvPr>
          <p:cNvSpPr>
            <a:spLocks noGrp="1"/>
          </p:cNvSpPr>
          <p:nvPr>
            <p:ph idx="1"/>
          </p:nvPr>
        </p:nvSpPr>
        <p:spPr/>
        <p:txBody>
          <a:bodyPr/>
          <a:lstStyle/>
          <a:p>
            <a:pPr>
              <a:lnSpc>
                <a:spcPts val="3000"/>
              </a:lnSpc>
              <a:spcAft>
                <a:spcPts val="1200"/>
              </a:spcAft>
            </a:pPr>
            <a:r>
              <a:rPr lang="en-US"/>
              <a:t>A DFDL processor can parse any text or binary file. ANTLR is really only for parsing text files.</a:t>
            </a:r>
          </a:p>
          <a:p>
            <a:pPr>
              <a:lnSpc>
                <a:spcPts val="3000"/>
              </a:lnSpc>
              <a:spcAft>
                <a:spcPts val="1200"/>
              </a:spcAft>
            </a:pPr>
            <a:r>
              <a:rPr lang="en-US"/>
              <a:t>The output of a DFDL processor is an XML or JSON encoding of the input file. The output of ANTLR is code (Java code or Python code or … ).</a:t>
            </a:r>
          </a:p>
          <a:p>
            <a:pPr>
              <a:lnSpc>
                <a:spcPts val="3000"/>
              </a:lnSpc>
              <a:spcAft>
                <a:spcPts val="1200"/>
              </a:spcAft>
            </a:pPr>
            <a:r>
              <a:rPr lang="en-US"/>
              <a:t>A DFDL schema builds on top of the XML Schema language. The ANTLR lexer grammar and parser grammar is a non-standard language.</a:t>
            </a:r>
          </a:p>
          <a:p>
            <a:pPr>
              <a:lnSpc>
                <a:spcPts val="3000"/>
              </a:lnSpc>
              <a:spcAft>
                <a:spcPts val="1200"/>
              </a:spcAft>
            </a:pPr>
            <a:r>
              <a:rPr lang="en-US"/>
              <a:t>DFDL can parse and unparse. ANTLR can only parse.</a:t>
            </a:r>
          </a:p>
          <a:p>
            <a:pPr>
              <a:lnSpc>
                <a:spcPts val="3000"/>
              </a:lnSpc>
              <a:spcAft>
                <a:spcPts val="1200"/>
              </a:spcAft>
            </a:pPr>
            <a:r>
              <a:rPr lang="en-US"/>
              <a:t>DFDL was created and is being maintained by the Open Grid Forum standards organization. ANTLR was created and is being maintained by Professor Terence Parr.</a:t>
            </a:r>
          </a:p>
        </p:txBody>
      </p:sp>
    </p:spTree>
    <p:extLst>
      <p:ext uri="{BB962C8B-B14F-4D97-AF65-F5344CB8AC3E}">
        <p14:creationId xmlns:p14="http://schemas.microsoft.com/office/powerpoint/2010/main" val="3868946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ADDADC7-2768-4609-B001-4CDDA0E5A31A}"/>
              </a:ext>
            </a:extLst>
          </p:cNvPr>
          <p:cNvSpPr>
            <a:spLocks noGrp="1"/>
          </p:cNvSpPr>
          <p:nvPr>
            <p:ph type="title"/>
          </p:nvPr>
        </p:nvSpPr>
        <p:spPr/>
        <p:txBody>
          <a:bodyPr/>
          <a:lstStyle/>
          <a:p>
            <a:r>
              <a:rPr lang="en-US"/>
              <a:t>What is ANTLR?</a:t>
            </a:r>
          </a:p>
        </p:txBody>
      </p:sp>
      <p:sp>
        <p:nvSpPr>
          <p:cNvPr id="4" name="Content Placeholder 3">
            <a:extLst>
              <a:ext uri="{FF2B5EF4-FFF2-40B4-BE49-F238E27FC236}">
                <a16:creationId xmlns:a16="http://schemas.microsoft.com/office/drawing/2014/main" id="{6A809340-CE0C-4D16-A8EE-B7A421E18DE5}"/>
              </a:ext>
            </a:extLst>
          </p:cNvPr>
          <p:cNvSpPr>
            <a:spLocks noGrp="1"/>
          </p:cNvSpPr>
          <p:nvPr>
            <p:ph idx="1"/>
          </p:nvPr>
        </p:nvSpPr>
        <p:spPr>
          <a:xfrm>
            <a:off x="616449" y="1371601"/>
            <a:ext cx="11236720" cy="860155"/>
          </a:xfrm>
        </p:spPr>
        <p:txBody>
          <a:bodyPr/>
          <a:lstStyle/>
          <a:p>
            <a:pPr>
              <a:lnSpc>
                <a:spcPts val="3000"/>
              </a:lnSpc>
            </a:pPr>
            <a:r>
              <a:rPr lang="en-US"/>
              <a:t>ANTLR is a program that generates another program (a parser). ANTLR is a parser generator.</a:t>
            </a:r>
          </a:p>
          <a:p>
            <a:endParaRPr lang="en-US"/>
          </a:p>
        </p:txBody>
      </p:sp>
      <p:sp>
        <p:nvSpPr>
          <p:cNvPr id="5" name="Folded Corner 6">
            <a:extLst>
              <a:ext uri="{FF2B5EF4-FFF2-40B4-BE49-F238E27FC236}">
                <a16:creationId xmlns:a16="http://schemas.microsoft.com/office/drawing/2014/main" id="{ED9A4472-1F58-4643-850E-FA737DCAC09E}"/>
              </a:ext>
            </a:extLst>
          </p:cNvPr>
          <p:cNvSpPr/>
          <p:nvPr/>
        </p:nvSpPr>
        <p:spPr>
          <a:xfrm>
            <a:off x="1873037" y="5720645"/>
            <a:ext cx="2240052" cy="897131"/>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Description of how to structure the parts</a:t>
            </a:r>
          </a:p>
        </p:txBody>
      </p:sp>
      <p:sp>
        <p:nvSpPr>
          <p:cNvPr id="6" name="Down Arrow 7">
            <a:extLst>
              <a:ext uri="{FF2B5EF4-FFF2-40B4-BE49-F238E27FC236}">
                <a16:creationId xmlns:a16="http://schemas.microsoft.com/office/drawing/2014/main" id="{2E1F023C-ADE9-4DEB-937B-04CE8960CEBC}"/>
              </a:ext>
            </a:extLst>
          </p:cNvPr>
          <p:cNvSpPr/>
          <p:nvPr/>
        </p:nvSpPr>
        <p:spPr>
          <a:xfrm flipV="1">
            <a:off x="2594747" y="5086306"/>
            <a:ext cx="793376" cy="636621"/>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8">
            <a:extLst>
              <a:ext uri="{FF2B5EF4-FFF2-40B4-BE49-F238E27FC236}">
                <a16:creationId xmlns:a16="http://schemas.microsoft.com/office/drawing/2014/main" id="{060792D3-C4B1-4734-B056-ECD6E9748C6D}"/>
              </a:ext>
            </a:extLst>
          </p:cNvPr>
          <p:cNvSpPr/>
          <p:nvPr/>
        </p:nvSpPr>
        <p:spPr>
          <a:xfrm>
            <a:off x="4416826" y="4249107"/>
            <a:ext cx="1250576" cy="510988"/>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6059FF5E-E635-4B27-855B-D11AAEF6FE4A}"/>
              </a:ext>
            </a:extLst>
          </p:cNvPr>
          <p:cNvSpPr/>
          <p:nvPr/>
        </p:nvSpPr>
        <p:spPr>
          <a:xfrm>
            <a:off x="5784152" y="3838730"/>
            <a:ext cx="4444730" cy="133174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t>Parser</a:t>
            </a:r>
          </a:p>
          <a:p>
            <a:pPr algn="ctr"/>
            <a:r>
              <a:rPr lang="en-US" sz="2000" b="1"/>
              <a:t>(Java, Python, C#, C++, Javascript)</a:t>
            </a:r>
            <a:endParaRPr lang="en-US" sz="2000" b="1" dirty="0"/>
          </a:p>
        </p:txBody>
      </p:sp>
      <p:sp>
        <p:nvSpPr>
          <p:cNvPr id="9" name="Rectangle 8">
            <a:extLst>
              <a:ext uri="{FF2B5EF4-FFF2-40B4-BE49-F238E27FC236}">
                <a16:creationId xmlns:a16="http://schemas.microsoft.com/office/drawing/2014/main" id="{B174C5A2-FEF1-4BAB-AC9B-4533FCFE03EB}"/>
              </a:ext>
            </a:extLst>
          </p:cNvPr>
          <p:cNvSpPr/>
          <p:nvPr/>
        </p:nvSpPr>
        <p:spPr>
          <a:xfrm>
            <a:off x="1817606" y="3953270"/>
            <a:ext cx="2351203" cy="1102662"/>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Parser</a:t>
            </a:r>
          </a:p>
          <a:p>
            <a:pPr algn="ctr"/>
            <a:r>
              <a:rPr lang="en-US" sz="2400" b="1">
                <a:solidFill>
                  <a:schemeClr val="bg1"/>
                </a:solidFill>
              </a:rPr>
              <a:t>Generator</a:t>
            </a:r>
          </a:p>
          <a:p>
            <a:pPr algn="ctr"/>
            <a:r>
              <a:rPr lang="en-US" sz="2000" b="1">
                <a:solidFill>
                  <a:schemeClr val="bg1"/>
                </a:solidFill>
              </a:rPr>
              <a:t>(ANTLR)</a:t>
            </a:r>
            <a:endParaRPr lang="en-US" sz="2000" b="1" dirty="0">
              <a:solidFill>
                <a:schemeClr val="bg1"/>
              </a:solidFill>
            </a:endParaRPr>
          </a:p>
        </p:txBody>
      </p:sp>
      <p:sp>
        <p:nvSpPr>
          <p:cNvPr id="10" name="Folded Corner 11">
            <a:extLst>
              <a:ext uri="{FF2B5EF4-FFF2-40B4-BE49-F238E27FC236}">
                <a16:creationId xmlns:a16="http://schemas.microsoft.com/office/drawing/2014/main" id="{1E942C48-AA8E-44C3-A632-19FF1464F139}"/>
              </a:ext>
            </a:extLst>
          </p:cNvPr>
          <p:cNvSpPr/>
          <p:nvPr/>
        </p:nvSpPr>
        <p:spPr>
          <a:xfrm>
            <a:off x="1817606" y="2231756"/>
            <a:ext cx="2240053" cy="1031763"/>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Description of how to break up </a:t>
            </a:r>
            <a:r>
              <a:rPr lang="en-US">
                <a:solidFill>
                  <a:schemeClr val="tx1"/>
                </a:solidFill>
              </a:rPr>
              <a:t>the input </a:t>
            </a:r>
            <a:r>
              <a:rPr lang="en-US" dirty="0">
                <a:solidFill>
                  <a:schemeClr val="tx1"/>
                </a:solidFill>
              </a:rPr>
              <a:t>into parts</a:t>
            </a:r>
          </a:p>
        </p:txBody>
      </p:sp>
      <p:sp>
        <p:nvSpPr>
          <p:cNvPr id="11" name="Down Arrow 12">
            <a:extLst>
              <a:ext uri="{FF2B5EF4-FFF2-40B4-BE49-F238E27FC236}">
                <a16:creationId xmlns:a16="http://schemas.microsoft.com/office/drawing/2014/main" id="{8023D78E-596B-4548-86C6-AE832D34F653}"/>
              </a:ext>
            </a:extLst>
          </p:cNvPr>
          <p:cNvSpPr/>
          <p:nvPr/>
        </p:nvSpPr>
        <p:spPr>
          <a:xfrm>
            <a:off x="2622041" y="3278706"/>
            <a:ext cx="793376" cy="636078"/>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55236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37B09-5955-4315-B9CA-B900374794EB}"/>
              </a:ext>
            </a:extLst>
          </p:cNvPr>
          <p:cNvSpPr>
            <a:spLocks noGrp="1"/>
          </p:cNvSpPr>
          <p:nvPr>
            <p:ph type="title"/>
          </p:nvPr>
        </p:nvSpPr>
        <p:spPr/>
        <p:txBody>
          <a:bodyPr/>
          <a:lstStyle/>
          <a:p>
            <a:r>
              <a:rPr lang="en-US"/>
              <a:t>What is ANTLR? (cont.)</a:t>
            </a:r>
          </a:p>
        </p:txBody>
      </p:sp>
      <p:sp>
        <p:nvSpPr>
          <p:cNvPr id="5" name="Folded Corner 6">
            <a:extLst>
              <a:ext uri="{FF2B5EF4-FFF2-40B4-BE49-F238E27FC236}">
                <a16:creationId xmlns:a16="http://schemas.microsoft.com/office/drawing/2014/main" id="{36F32FF6-C87B-476E-9F6B-1515012DFC62}"/>
              </a:ext>
            </a:extLst>
          </p:cNvPr>
          <p:cNvSpPr/>
          <p:nvPr/>
        </p:nvSpPr>
        <p:spPr>
          <a:xfrm>
            <a:off x="2477472" y="4992223"/>
            <a:ext cx="2240052" cy="897131"/>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Description of how to structure the parts</a:t>
            </a:r>
          </a:p>
        </p:txBody>
      </p:sp>
      <p:sp>
        <p:nvSpPr>
          <p:cNvPr id="6" name="Down Arrow 7">
            <a:extLst>
              <a:ext uri="{FF2B5EF4-FFF2-40B4-BE49-F238E27FC236}">
                <a16:creationId xmlns:a16="http://schemas.microsoft.com/office/drawing/2014/main" id="{341778AE-392C-49EA-9E62-76190AF847AD}"/>
              </a:ext>
            </a:extLst>
          </p:cNvPr>
          <p:cNvSpPr/>
          <p:nvPr/>
        </p:nvSpPr>
        <p:spPr>
          <a:xfrm flipV="1">
            <a:off x="3199182" y="4357884"/>
            <a:ext cx="793376" cy="636621"/>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8">
            <a:extLst>
              <a:ext uri="{FF2B5EF4-FFF2-40B4-BE49-F238E27FC236}">
                <a16:creationId xmlns:a16="http://schemas.microsoft.com/office/drawing/2014/main" id="{4BA70BF1-B286-419E-A6AE-B4FB6BC4771B}"/>
              </a:ext>
            </a:extLst>
          </p:cNvPr>
          <p:cNvSpPr/>
          <p:nvPr/>
        </p:nvSpPr>
        <p:spPr>
          <a:xfrm>
            <a:off x="5021261" y="3520685"/>
            <a:ext cx="1250576" cy="510988"/>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B19F41CC-1F6F-44B0-BC1F-361D7E62B8CC}"/>
              </a:ext>
            </a:extLst>
          </p:cNvPr>
          <p:cNvSpPr/>
          <p:nvPr/>
        </p:nvSpPr>
        <p:spPr>
          <a:xfrm>
            <a:off x="6388587" y="3110308"/>
            <a:ext cx="4444730" cy="133174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t>Parser</a:t>
            </a:r>
          </a:p>
          <a:p>
            <a:pPr algn="ctr"/>
            <a:r>
              <a:rPr lang="en-US" sz="2000" b="1"/>
              <a:t>(Java, Python, C#, C++, Javascript)</a:t>
            </a:r>
            <a:endParaRPr lang="en-US" sz="2000" b="1" dirty="0"/>
          </a:p>
        </p:txBody>
      </p:sp>
      <p:sp>
        <p:nvSpPr>
          <p:cNvPr id="9" name="Rectangle 8">
            <a:extLst>
              <a:ext uri="{FF2B5EF4-FFF2-40B4-BE49-F238E27FC236}">
                <a16:creationId xmlns:a16="http://schemas.microsoft.com/office/drawing/2014/main" id="{5A10E74B-3828-4544-A51B-856BE1792579}"/>
              </a:ext>
            </a:extLst>
          </p:cNvPr>
          <p:cNvSpPr/>
          <p:nvPr/>
        </p:nvSpPr>
        <p:spPr>
          <a:xfrm>
            <a:off x="2422041" y="3224848"/>
            <a:ext cx="2351203" cy="1102662"/>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Parser</a:t>
            </a:r>
          </a:p>
          <a:p>
            <a:pPr algn="ctr"/>
            <a:r>
              <a:rPr lang="en-US" sz="2400" b="1">
                <a:solidFill>
                  <a:schemeClr val="bg1"/>
                </a:solidFill>
              </a:rPr>
              <a:t>Generator</a:t>
            </a:r>
          </a:p>
          <a:p>
            <a:pPr algn="ctr"/>
            <a:r>
              <a:rPr lang="en-US" sz="2000" b="1">
                <a:solidFill>
                  <a:schemeClr val="bg1"/>
                </a:solidFill>
              </a:rPr>
              <a:t>(ANTLR)</a:t>
            </a:r>
            <a:endParaRPr lang="en-US" sz="2000" b="1" dirty="0">
              <a:solidFill>
                <a:schemeClr val="bg1"/>
              </a:solidFill>
            </a:endParaRPr>
          </a:p>
        </p:txBody>
      </p:sp>
      <p:sp>
        <p:nvSpPr>
          <p:cNvPr id="10" name="Folded Corner 11">
            <a:extLst>
              <a:ext uri="{FF2B5EF4-FFF2-40B4-BE49-F238E27FC236}">
                <a16:creationId xmlns:a16="http://schemas.microsoft.com/office/drawing/2014/main" id="{D4912B97-971E-4A0F-ADC5-89F95756CCB6}"/>
              </a:ext>
            </a:extLst>
          </p:cNvPr>
          <p:cNvSpPr/>
          <p:nvPr/>
        </p:nvSpPr>
        <p:spPr>
          <a:xfrm>
            <a:off x="2422041" y="1503334"/>
            <a:ext cx="2240053" cy="1031763"/>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Description of how to break up </a:t>
            </a:r>
            <a:r>
              <a:rPr lang="en-US">
                <a:solidFill>
                  <a:schemeClr val="tx1"/>
                </a:solidFill>
              </a:rPr>
              <a:t>the input </a:t>
            </a:r>
            <a:r>
              <a:rPr lang="en-US" dirty="0">
                <a:solidFill>
                  <a:schemeClr val="tx1"/>
                </a:solidFill>
              </a:rPr>
              <a:t>into parts</a:t>
            </a:r>
          </a:p>
        </p:txBody>
      </p:sp>
      <p:sp>
        <p:nvSpPr>
          <p:cNvPr id="11" name="Down Arrow 12">
            <a:extLst>
              <a:ext uri="{FF2B5EF4-FFF2-40B4-BE49-F238E27FC236}">
                <a16:creationId xmlns:a16="http://schemas.microsoft.com/office/drawing/2014/main" id="{B4057C94-7141-4A93-91F8-30789E63619E}"/>
              </a:ext>
            </a:extLst>
          </p:cNvPr>
          <p:cNvSpPr/>
          <p:nvPr/>
        </p:nvSpPr>
        <p:spPr>
          <a:xfrm>
            <a:off x="3226476" y="2550284"/>
            <a:ext cx="793376" cy="636078"/>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DC77764C-E6BE-42B1-BD6E-48F3C4E4DFD3}"/>
              </a:ext>
            </a:extLst>
          </p:cNvPr>
          <p:cNvSpPr txBox="1"/>
          <p:nvPr/>
        </p:nvSpPr>
        <p:spPr>
          <a:xfrm>
            <a:off x="759183" y="1788382"/>
            <a:ext cx="1532792" cy="461665"/>
          </a:xfrm>
          <a:prstGeom prst="rect">
            <a:avLst/>
          </a:prstGeom>
          <a:solidFill>
            <a:srgbClr val="FFFF00"/>
          </a:solidFill>
        </p:spPr>
        <p:txBody>
          <a:bodyPr wrap="none" rtlCol="0">
            <a:spAutoFit/>
          </a:bodyPr>
          <a:lstStyle/>
          <a:p>
            <a:r>
              <a:rPr lang="en-US" sz="2400"/>
              <a:t>Lexer rules</a:t>
            </a:r>
          </a:p>
        </p:txBody>
      </p:sp>
      <p:sp>
        <p:nvSpPr>
          <p:cNvPr id="13" name="TextBox 12">
            <a:extLst>
              <a:ext uri="{FF2B5EF4-FFF2-40B4-BE49-F238E27FC236}">
                <a16:creationId xmlns:a16="http://schemas.microsoft.com/office/drawing/2014/main" id="{42FE70DE-DB14-4738-B851-9620E5D2C734}"/>
              </a:ext>
            </a:extLst>
          </p:cNvPr>
          <p:cNvSpPr txBox="1"/>
          <p:nvPr/>
        </p:nvSpPr>
        <p:spPr>
          <a:xfrm>
            <a:off x="800868" y="5141521"/>
            <a:ext cx="1650773" cy="461665"/>
          </a:xfrm>
          <a:prstGeom prst="rect">
            <a:avLst/>
          </a:prstGeom>
          <a:solidFill>
            <a:srgbClr val="FFFF00"/>
          </a:solidFill>
        </p:spPr>
        <p:txBody>
          <a:bodyPr wrap="none" rtlCol="0">
            <a:spAutoFit/>
          </a:bodyPr>
          <a:lstStyle/>
          <a:p>
            <a:r>
              <a:rPr lang="en-US" sz="2400"/>
              <a:t>Parser rules</a:t>
            </a:r>
          </a:p>
        </p:txBody>
      </p:sp>
    </p:spTree>
    <p:extLst>
      <p:ext uri="{BB962C8B-B14F-4D97-AF65-F5344CB8AC3E}">
        <p14:creationId xmlns:p14="http://schemas.microsoft.com/office/powerpoint/2010/main" val="976846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37B09-5955-4315-B9CA-B900374794EB}"/>
              </a:ext>
            </a:extLst>
          </p:cNvPr>
          <p:cNvSpPr>
            <a:spLocks noGrp="1"/>
          </p:cNvSpPr>
          <p:nvPr>
            <p:ph type="title"/>
          </p:nvPr>
        </p:nvSpPr>
        <p:spPr/>
        <p:txBody>
          <a:bodyPr/>
          <a:lstStyle/>
          <a:p>
            <a:r>
              <a:rPr lang="en-US"/>
              <a:t>After generating the parser, you can use it to process input files</a:t>
            </a:r>
          </a:p>
        </p:txBody>
      </p:sp>
      <p:sp>
        <p:nvSpPr>
          <p:cNvPr id="8" name="Rectangle 7">
            <a:extLst>
              <a:ext uri="{FF2B5EF4-FFF2-40B4-BE49-F238E27FC236}">
                <a16:creationId xmlns:a16="http://schemas.microsoft.com/office/drawing/2014/main" id="{B19F41CC-1F6F-44B0-BC1F-361D7E62B8CC}"/>
              </a:ext>
            </a:extLst>
          </p:cNvPr>
          <p:cNvSpPr/>
          <p:nvPr/>
        </p:nvSpPr>
        <p:spPr>
          <a:xfrm>
            <a:off x="1429128" y="3336010"/>
            <a:ext cx="4444730" cy="133174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t>Parser</a:t>
            </a:r>
          </a:p>
          <a:p>
            <a:pPr algn="ctr"/>
            <a:r>
              <a:rPr lang="en-US" sz="2000" b="1"/>
              <a:t>(Java, Python, C#, C++, Javascript)</a:t>
            </a:r>
            <a:endParaRPr lang="en-US" sz="2000" b="1" dirty="0"/>
          </a:p>
        </p:txBody>
      </p:sp>
      <p:sp>
        <p:nvSpPr>
          <p:cNvPr id="3" name="Rectangle: Folded Corner 2">
            <a:extLst>
              <a:ext uri="{FF2B5EF4-FFF2-40B4-BE49-F238E27FC236}">
                <a16:creationId xmlns:a16="http://schemas.microsoft.com/office/drawing/2014/main" id="{AC1FD93A-F633-4C9D-976A-4A13DAD48F92}"/>
              </a:ext>
            </a:extLst>
          </p:cNvPr>
          <p:cNvSpPr/>
          <p:nvPr/>
        </p:nvSpPr>
        <p:spPr>
          <a:xfrm>
            <a:off x="1993173" y="1590290"/>
            <a:ext cx="3099662" cy="1031763"/>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Input</a:t>
            </a:r>
          </a:p>
          <a:p>
            <a:pPr algn="ctr"/>
            <a:r>
              <a:rPr lang="en-US" sz="2000"/>
              <a:t>(data file or program)</a:t>
            </a:r>
          </a:p>
        </p:txBody>
      </p:sp>
      <p:sp>
        <p:nvSpPr>
          <p:cNvPr id="4" name="Arrow: Down 3">
            <a:extLst>
              <a:ext uri="{FF2B5EF4-FFF2-40B4-BE49-F238E27FC236}">
                <a16:creationId xmlns:a16="http://schemas.microsoft.com/office/drawing/2014/main" id="{B1CAA6C3-4526-477D-8113-345307CB1C64}"/>
              </a:ext>
            </a:extLst>
          </p:cNvPr>
          <p:cNvSpPr/>
          <p:nvPr/>
        </p:nvSpPr>
        <p:spPr>
          <a:xfrm>
            <a:off x="3403520" y="2690302"/>
            <a:ext cx="495946" cy="608455"/>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77098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6763D-13E4-49D9-B6EF-393DED7AE158}"/>
              </a:ext>
            </a:extLst>
          </p:cNvPr>
          <p:cNvSpPr>
            <a:spLocks noGrp="1"/>
          </p:cNvSpPr>
          <p:nvPr>
            <p:ph type="title"/>
          </p:nvPr>
        </p:nvSpPr>
        <p:spPr/>
        <p:txBody>
          <a:bodyPr/>
          <a:lstStyle/>
          <a:p>
            <a:r>
              <a:rPr lang="en-US"/>
              <a:t>Here’s what the lexer grammar and the parser grammar look like</a:t>
            </a:r>
          </a:p>
        </p:txBody>
      </p:sp>
      <p:sp>
        <p:nvSpPr>
          <p:cNvPr id="5" name="TextBox 4">
            <a:extLst>
              <a:ext uri="{FF2B5EF4-FFF2-40B4-BE49-F238E27FC236}">
                <a16:creationId xmlns:a16="http://schemas.microsoft.com/office/drawing/2014/main" id="{B93F550E-BC27-440E-B8D0-FD22C8957647}"/>
              </a:ext>
            </a:extLst>
          </p:cNvPr>
          <p:cNvSpPr txBox="1"/>
          <p:nvPr/>
        </p:nvSpPr>
        <p:spPr>
          <a:xfrm>
            <a:off x="616448" y="1514670"/>
            <a:ext cx="5988178" cy="1477328"/>
          </a:xfrm>
          <a:prstGeom prst="rect">
            <a:avLst/>
          </a:prstGeom>
          <a:solidFill>
            <a:schemeClr val="bg1">
              <a:lumMod val="95000"/>
            </a:schemeClr>
          </a:solidFill>
          <a:ln>
            <a:solidFill>
              <a:schemeClr val="tx1"/>
            </a:solidFill>
          </a:ln>
        </p:spPr>
        <p:txBody>
          <a:bodyPr wrap="none" rtlCol="0">
            <a:spAutoFit/>
          </a:bodyPr>
          <a:lstStyle/>
          <a:p>
            <a:pPr defTabSz="820738"/>
            <a:r>
              <a:rPr lang="en-US" dirty="0">
                <a:latin typeface="Courier New" panose="02070309020205020404" pitchFamily="49" charset="0"/>
                <a:cs typeface="Courier New" panose="02070309020205020404" pitchFamily="49" charset="0"/>
              </a:rPr>
              <a:t>lexer grammar MyLexer ;</a:t>
            </a:r>
          </a:p>
          <a:p>
            <a:pPr defTabSz="820738"/>
            <a:endParaRPr lang="en-US" dirty="0">
              <a:latin typeface="Courier New" panose="02070309020205020404" pitchFamily="49" charset="0"/>
              <a:cs typeface="Courier New" panose="02070309020205020404" pitchFamily="49" charset="0"/>
            </a:endParaRPr>
          </a:p>
          <a:p>
            <a:pPr defTabSz="820738"/>
            <a:r>
              <a:rPr lang="en-US" dirty="0">
                <a:latin typeface="Courier New" panose="02070309020205020404" pitchFamily="49" charset="0"/>
                <a:cs typeface="Courier New" panose="02070309020205020404" pitchFamily="49" charset="0"/>
              </a:rPr>
              <a:t>GREETING	: ('Hello' | 'Greetings') ;	</a:t>
            </a:r>
          </a:p>
          <a:p>
            <a:pPr defTabSz="820738"/>
            <a:r>
              <a:rPr lang="en-US" dirty="0">
                <a:latin typeface="Courier New" panose="02070309020205020404" pitchFamily="49" charset="0"/>
                <a:cs typeface="Courier New" panose="02070309020205020404" pitchFamily="49" charset="0"/>
              </a:rPr>
              <a:t>ID  		: [a-</a:t>
            </a:r>
            <a:r>
              <a:rPr lang="en-US" dirty="0" err="1">
                <a:latin typeface="Courier New" panose="02070309020205020404" pitchFamily="49" charset="0"/>
                <a:cs typeface="Courier New" panose="02070309020205020404" pitchFamily="49" charset="0"/>
              </a:rPr>
              <a:t>zA</a:t>
            </a:r>
            <a:r>
              <a:rPr lang="en-US" dirty="0">
                <a:latin typeface="Courier New" panose="02070309020205020404" pitchFamily="49" charset="0"/>
                <a:cs typeface="Courier New" panose="02070309020205020404" pitchFamily="49" charset="0"/>
              </a:rPr>
              <a:t>-Z]+ ;	</a:t>
            </a:r>
          </a:p>
          <a:p>
            <a:pPr defTabSz="820738"/>
            <a:r>
              <a:rPr lang="en-US" dirty="0">
                <a:latin typeface="Courier New" panose="02070309020205020404" pitchFamily="49" charset="0"/>
                <a:cs typeface="Courier New" panose="02070309020205020404" pitchFamily="49" charset="0"/>
              </a:rPr>
              <a:t>WS  		: [ \t\r\n]+ -&gt; skip ; </a:t>
            </a:r>
            <a:endParaRPr lang="en-US" i="1" dirty="0">
              <a:latin typeface="Courier New" panose="02070309020205020404" pitchFamily="49" charset="0"/>
              <a:cs typeface="Courier New" panose="02070309020205020404" pitchFamily="49" charset="0"/>
            </a:endParaRPr>
          </a:p>
        </p:txBody>
      </p:sp>
      <p:sp>
        <p:nvSpPr>
          <p:cNvPr id="6" name="TextBox 5">
            <a:extLst>
              <a:ext uri="{FF2B5EF4-FFF2-40B4-BE49-F238E27FC236}">
                <a16:creationId xmlns:a16="http://schemas.microsoft.com/office/drawing/2014/main" id="{B142C8A7-70CF-415D-8EF1-CBF68EC5385B}"/>
              </a:ext>
            </a:extLst>
          </p:cNvPr>
          <p:cNvSpPr txBox="1"/>
          <p:nvPr/>
        </p:nvSpPr>
        <p:spPr>
          <a:xfrm>
            <a:off x="2574557" y="3059668"/>
            <a:ext cx="1247649" cy="369332"/>
          </a:xfrm>
          <a:prstGeom prst="rect">
            <a:avLst/>
          </a:prstGeom>
          <a:noFill/>
        </p:spPr>
        <p:txBody>
          <a:bodyPr wrap="none" rtlCol="0">
            <a:spAutoFit/>
          </a:bodyPr>
          <a:lstStyle/>
          <a:p>
            <a:r>
              <a:rPr lang="en-US" dirty="0"/>
              <a:t>MyLexer.g4</a:t>
            </a:r>
          </a:p>
        </p:txBody>
      </p:sp>
      <p:sp>
        <p:nvSpPr>
          <p:cNvPr id="7" name="Folded Corner 6">
            <a:extLst>
              <a:ext uri="{FF2B5EF4-FFF2-40B4-BE49-F238E27FC236}">
                <a16:creationId xmlns:a16="http://schemas.microsoft.com/office/drawing/2014/main" id="{2DB130A6-DE69-454A-8CED-D1D02E594E87}"/>
              </a:ext>
            </a:extLst>
          </p:cNvPr>
          <p:cNvSpPr/>
          <p:nvPr/>
        </p:nvSpPr>
        <p:spPr>
          <a:xfrm>
            <a:off x="7808888" y="5196375"/>
            <a:ext cx="2240052" cy="897131"/>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Description of how to structure the parts</a:t>
            </a:r>
          </a:p>
        </p:txBody>
      </p:sp>
      <p:sp>
        <p:nvSpPr>
          <p:cNvPr id="8" name="Down Arrow 7">
            <a:extLst>
              <a:ext uri="{FF2B5EF4-FFF2-40B4-BE49-F238E27FC236}">
                <a16:creationId xmlns:a16="http://schemas.microsoft.com/office/drawing/2014/main" id="{4449DC56-2A7E-402A-9135-2EB36F0E9384}"/>
              </a:ext>
            </a:extLst>
          </p:cNvPr>
          <p:cNvSpPr/>
          <p:nvPr/>
        </p:nvSpPr>
        <p:spPr>
          <a:xfrm flipV="1">
            <a:off x="8530598" y="4562036"/>
            <a:ext cx="793376" cy="636621"/>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FA0B4440-C055-44AF-B05B-9EA911659353}"/>
              </a:ext>
            </a:extLst>
          </p:cNvPr>
          <p:cNvSpPr/>
          <p:nvPr/>
        </p:nvSpPr>
        <p:spPr>
          <a:xfrm>
            <a:off x="7753457" y="3429000"/>
            <a:ext cx="2351203" cy="1102662"/>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Parser</a:t>
            </a:r>
          </a:p>
          <a:p>
            <a:pPr algn="ctr"/>
            <a:r>
              <a:rPr lang="en-US" sz="2400" b="1">
                <a:solidFill>
                  <a:schemeClr val="bg1"/>
                </a:solidFill>
              </a:rPr>
              <a:t>Generator</a:t>
            </a:r>
          </a:p>
          <a:p>
            <a:pPr algn="ctr"/>
            <a:r>
              <a:rPr lang="en-US" sz="2000" b="1">
                <a:solidFill>
                  <a:schemeClr val="bg1"/>
                </a:solidFill>
              </a:rPr>
              <a:t>(ANTLR)</a:t>
            </a:r>
            <a:endParaRPr lang="en-US" sz="2000" b="1" dirty="0">
              <a:solidFill>
                <a:schemeClr val="bg1"/>
              </a:solidFill>
            </a:endParaRPr>
          </a:p>
        </p:txBody>
      </p:sp>
      <p:sp>
        <p:nvSpPr>
          <p:cNvPr id="10" name="Folded Corner 11">
            <a:extLst>
              <a:ext uri="{FF2B5EF4-FFF2-40B4-BE49-F238E27FC236}">
                <a16:creationId xmlns:a16="http://schemas.microsoft.com/office/drawing/2014/main" id="{268EFC68-D25A-4B30-AC89-9200AC5A9490}"/>
              </a:ext>
            </a:extLst>
          </p:cNvPr>
          <p:cNvSpPr/>
          <p:nvPr/>
        </p:nvSpPr>
        <p:spPr>
          <a:xfrm>
            <a:off x="7753457" y="1707486"/>
            <a:ext cx="2240053" cy="1031763"/>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Description of how to break up </a:t>
            </a:r>
            <a:r>
              <a:rPr lang="en-US">
                <a:solidFill>
                  <a:schemeClr val="tx1"/>
                </a:solidFill>
              </a:rPr>
              <a:t>the input </a:t>
            </a:r>
            <a:r>
              <a:rPr lang="en-US" dirty="0">
                <a:solidFill>
                  <a:schemeClr val="tx1"/>
                </a:solidFill>
              </a:rPr>
              <a:t>into parts</a:t>
            </a:r>
          </a:p>
        </p:txBody>
      </p:sp>
      <p:sp>
        <p:nvSpPr>
          <p:cNvPr id="11" name="Down Arrow 12">
            <a:extLst>
              <a:ext uri="{FF2B5EF4-FFF2-40B4-BE49-F238E27FC236}">
                <a16:creationId xmlns:a16="http://schemas.microsoft.com/office/drawing/2014/main" id="{ECF287B9-F444-4B6E-8574-FD56C704043B}"/>
              </a:ext>
            </a:extLst>
          </p:cNvPr>
          <p:cNvSpPr/>
          <p:nvPr/>
        </p:nvSpPr>
        <p:spPr>
          <a:xfrm>
            <a:off x="8557892" y="2754436"/>
            <a:ext cx="793376" cy="636078"/>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a:extLst>
              <a:ext uri="{FF2B5EF4-FFF2-40B4-BE49-F238E27FC236}">
                <a16:creationId xmlns:a16="http://schemas.microsoft.com/office/drawing/2014/main" id="{383E9191-D9F8-4ABE-9335-64474125CCFA}"/>
              </a:ext>
            </a:extLst>
          </p:cNvPr>
          <p:cNvCxnSpPr/>
          <p:nvPr/>
        </p:nvCxnSpPr>
        <p:spPr>
          <a:xfrm flipH="1" flipV="1">
            <a:off x="6604626" y="1514670"/>
            <a:ext cx="1148831" cy="19281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B934584E-27F0-466E-87B5-5CF62A56F847}"/>
              </a:ext>
            </a:extLst>
          </p:cNvPr>
          <p:cNvCxnSpPr/>
          <p:nvPr/>
        </p:nvCxnSpPr>
        <p:spPr>
          <a:xfrm flipH="1">
            <a:off x="6604626" y="2739249"/>
            <a:ext cx="1148831" cy="24846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8337455D-051F-4C56-81CC-E83B11E9F9CE}"/>
              </a:ext>
            </a:extLst>
          </p:cNvPr>
          <p:cNvSpPr txBox="1"/>
          <p:nvPr/>
        </p:nvSpPr>
        <p:spPr>
          <a:xfrm>
            <a:off x="2143060" y="4781705"/>
            <a:ext cx="4458272" cy="1477328"/>
          </a:xfrm>
          <a:prstGeom prst="rect">
            <a:avLst/>
          </a:prstGeom>
          <a:solidFill>
            <a:schemeClr val="bg1">
              <a:lumMod val="95000"/>
            </a:schemeClr>
          </a:solidFill>
          <a:ln>
            <a:solidFill>
              <a:schemeClr val="tx1"/>
            </a:solidFill>
          </a:ln>
        </p:spPr>
        <p:txBody>
          <a:bodyPr wrap="none" rtlCol="0">
            <a:spAutoFit/>
          </a:bodyPr>
          <a:lstStyle/>
          <a:p>
            <a:pPr defTabSz="820738"/>
            <a:r>
              <a:rPr lang="en-US" dirty="0">
                <a:latin typeface="Courier New" panose="02070309020205020404" pitchFamily="49" charset="0"/>
                <a:cs typeface="Courier New" panose="02070309020205020404" pitchFamily="49" charset="0"/>
              </a:rPr>
              <a:t>parser grammar </a:t>
            </a:r>
            <a:r>
              <a:rPr lang="en-US" dirty="0" err="1">
                <a:latin typeface="Courier New" panose="02070309020205020404" pitchFamily="49" charset="0"/>
                <a:cs typeface="Courier New" panose="02070309020205020404" pitchFamily="49" charset="0"/>
              </a:rPr>
              <a:t>MyParser</a:t>
            </a:r>
            <a:r>
              <a:rPr lang="en-US" dirty="0">
                <a:latin typeface="Courier New" panose="02070309020205020404" pitchFamily="49" charset="0"/>
                <a:cs typeface="Courier New" panose="02070309020205020404" pitchFamily="49" charset="0"/>
              </a:rPr>
              <a:t>;</a:t>
            </a:r>
          </a:p>
          <a:p>
            <a:pPr defTabSz="820738"/>
            <a:endParaRPr lang="en-US" dirty="0">
              <a:latin typeface="Courier New" panose="02070309020205020404" pitchFamily="49" charset="0"/>
              <a:cs typeface="Courier New" panose="02070309020205020404" pitchFamily="49" charset="0"/>
            </a:endParaRPr>
          </a:p>
          <a:p>
            <a:pPr defTabSz="820738"/>
            <a:r>
              <a:rPr lang="en-US" dirty="0">
                <a:latin typeface="Courier New" panose="02070309020205020404" pitchFamily="49" charset="0"/>
                <a:cs typeface="Courier New" panose="02070309020205020404" pitchFamily="49" charset="0"/>
              </a:rPr>
              <a:t>options { </a:t>
            </a:r>
            <a:r>
              <a:rPr lang="en-US" dirty="0" err="1">
                <a:latin typeface="Courier New" panose="02070309020205020404" pitchFamily="49" charset="0"/>
                <a:cs typeface="Courier New" panose="02070309020205020404" pitchFamily="49" charset="0"/>
              </a:rPr>
              <a:t>tokenVocab</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MyLexer</a:t>
            </a:r>
            <a:r>
              <a:rPr lang="en-US" dirty="0">
                <a:latin typeface="Courier New" panose="02070309020205020404" pitchFamily="49" charset="0"/>
                <a:cs typeface="Courier New" panose="02070309020205020404" pitchFamily="49" charset="0"/>
              </a:rPr>
              <a:t>; }</a:t>
            </a:r>
          </a:p>
          <a:p>
            <a:pPr defTabSz="820738"/>
            <a:endParaRPr lang="en-US" dirty="0">
              <a:latin typeface="Courier New" panose="02070309020205020404" pitchFamily="49" charset="0"/>
              <a:cs typeface="Courier New" panose="02070309020205020404" pitchFamily="49" charset="0"/>
            </a:endParaRPr>
          </a:p>
          <a:p>
            <a:pPr defTabSz="820738"/>
            <a:r>
              <a:rPr lang="en-US" dirty="0">
                <a:latin typeface="Courier New" panose="02070309020205020404" pitchFamily="49" charset="0"/>
                <a:cs typeface="Courier New" panose="02070309020205020404" pitchFamily="49" charset="0"/>
              </a:rPr>
              <a:t>message : GREETING ID;</a:t>
            </a:r>
            <a:endParaRPr lang="en-US" i="1" dirty="0">
              <a:latin typeface="Courier New" panose="02070309020205020404" pitchFamily="49" charset="0"/>
              <a:cs typeface="Courier New" panose="02070309020205020404" pitchFamily="49" charset="0"/>
            </a:endParaRPr>
          </a:p>
        </p:txBody>
      </p:sp>
      <p:sp>
        <p:nvSpPr>
          <p:cNvPr id="17" name="TextBox 16">
            <a:extLst>
              <a:ext uri="{FF2B5EF4-FFF2-40B4-BE49-F238E27FC236}">
                <a16:creationId xmlns:a16="http://schemas.microsoft.com/office/drawing/2014/main" id="{8349CD1F-D530-41CF-AE8D-E1C29C5B47B6}"/>
              </a:ext>
            </a:extLst>
          </p:cNvPr>
          <p:cNvSpPr txBox="1"/>
          <p:nvPr/>
        </p:nvSpPr>
        <p:spPr>
          <a:xfrm>
            <a:off x="3704770" y="6259033"/>
            <a:ext cx="1334853" cy="369332"/>
          </a:xfrm>
          <a:prstGeom prst="rect">
            <a:avLst/>
          </a:prstGeom>
          <a:noFill/>
        </p:spPr>
        <p:txBody>
          <a:bodyPr wrap="none" rtlCol="0">
            <a:spAutoFit/>
          </a:bodyPr>
          <a:lstStyle/>
          <a:p>
            <a:r>
              <a:rPr lang="en-US" dirty="0"/>
              <a:t>MyParser.g4</a:t>
            </a:r>
          </a:p>
        </p:txBody>
      </p:sp>
      <p:cxnSp>
        <p:nvCxnSpPr>
          <p:cNvPr id="18" name="Straight Connector 17">
            <a:extLst>
              <a:ext uri="{FF2B5EF4-FFF2-40B4-BE49-F238E27FC236}">
                <a16:creationId xmlns:a16="http://schemas.microsoft.com/office/drawing/2014/main" id="{BCB95825-2125-4152-8AF9-E03651830F4D}"/>
              </a:ext>
            </a:extLst>
          </p:cNvPr>
          <p:cNvCxnSpPr>
            <a:cxnSpLocks/>
          </p:cNvCxnSpPr>
          <p:nvPr/>
        </p:nvCxnSpPr>
        <p:spPr>
          <a:xfrm flipH="1" flipV="1">
            <a:off x="6601332" y="4781705"/>
            <a:ext cx="1204301" cy="41467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BEA438E7-C12A-4E2A-A6DB-BD5B4C2C8E6D}"/>
              </a:ext>
            </a:extLst>
          </p:cNvPr>
          <p:cNvCxnSpPr>
            <a:cxnSpLocks/>
          </p:cNvCxnSpPr>
          <p:nvPr/>
        </p:nvCxnSpPr>
        <p:spPr>
          <a:xfrm flipH="1">
            <a:off x="6601332" y="6072901"/>
            <a:ext cx="1205929" cy="18613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018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E345D-5D09-4A4B-B610-F3B00D4748D7}"/>
              </a:ext>
            </a:extLst>
          </p:cNvPr>
          <p:cNvSpPr>
            <a:spLocks noGrp="1"/>
          </p:cNvSpPr>
          <p:nvPr>
            <p:ph type="title"/>
          </p:nvPr>
        </p:nvSpPr>
        <p:spPr/>
        <p:txBody>
          <a:bodyPr/>
          <a:lstStyle/>
          <a:p>
            <a:r>
              <a:rPr lang="en-US"/>
              <a:t>Here’s what the generated parser looks like (Java version)</a:t>
            </a:r>
          </a:p>
        </p:txBody>
      </p:sp>
      <p:sp>
        <p:nvSpPr>
          <p:cNvPr id="5" name="Rectangle 4">
            <a:extLst>
              <a:ext uri="{FF2B5EF4-FFF2-40B4-BE49-F238E27FC236}">
                <a16:creationId xmlns:a16="http://schemas.microsoft.com/office/drawing/2014/main" id="{C65319B1-1953-41BA-8FAB-8D977314ACAB}"/>
              </a:ext>
            </a:extLst>
          </p:cNvPr>
          <p:cNvSpPr/>
          <p:nvPr/>
        </p:nvSpPr>
        <p:spPr>
          <a:xfrm>
            <a:off x="244100" y="1673951"/>
            <a:ext cx="6096000" cy="13265170"/>
          </a:xfrm>
          <a:prstGeom prst="rect">
            <a:avLst/>
          </a:prstGeom>
          <a:ln>
            <a:solidFill>
              <a:schemeClr val="tx1"/>
            </a:solidFill>
          </a:ln>
        </p:spPr>
        <p:txBody>
          <a:bodyPr>
            <a:spAutoFit/>
          </a:bodyPr>
          <a:lstStyle/>
          <a:p>
            <a:r>
              <a:rPr lang="en-US" sz="800"/>
              <a:t>// Generated from MyLexer.g4 by ANTLR 4.5.1</a:t>
            </a:r>
          </a:p>
          <a:p>
            <a:r>
              <a:rPr lang="en-US" sz="800"/>
              <a:t>import org.antlr.v4.runtime.Lexer;</a:t>
            </a:r>
          </a:p>
          <a:p>
            <a:r>
              <a:rPr lang="en-US" sz="800"/>
              <a:t>import org.antlr.v4.runtime.CharStream;</a:t>
            </a:r>
          </a:p>
          <a:p>
            <a:r>
              <a:rPr lang="en-US" sz="800"/>
              <a:t>import org.antlr.v4.runtime.Token;</a:t>
            </a:r>
          </a:p>
          <a:p>
            <a:r>
              <a:rPr lang="en-US" sz="800"/>
              <a:t>import org.antlr.v4.runtime.TokenStream;</a:t>
            </a:r>
          </a:p>
          <a:p>
            <a:r>
              <a:rPr lang="en-US" sz="800"/>
              <a:t>import org.antlr.v4.runtime.*;</a:t>
            </a:r>
          </a:p>
          <a:p>
            <a:r>
              <a:rPr lang="en-US" sz="800"/>
              <a:t>import org.antlr.v4.runtime.atn.*;</a:t>
            </a:r>
          </a:p>
          <a:p>
            <a:r>
              <a:rPr lang="en-US" sz="800"/>
              <a:t>import org.antlr.v4.runtime.dfa.DFA;</a:t>
            </a:r>
          </a:p>
          <a:p>
            <a:r>
              <a:rPr lang="en-US" sz="800"/>
              <a:t>import org.antlr.v4.runtime.misc.*;</a:t>
            </a:r>
          </a:p>
          <a:p>
            <a:endParaRPr lang="en-US" sz="800"/>
          </a:p>
          <a:p>
            <a:r>
              <a:rPr lang="en-US" sz="800"/>
              <a:t>@SuppressWarnings({"all", "warnings", "unchecked", "unused", "cast"})</a:t>
            </a:r>
          </a:p>
          <a:p>
            <a:r>
              <a:rPr lang="en-US" sz="800"/>
              <a:t>public class MyLexer extends Lexer {</a:t>
            </a:r>
          </a:p>
          <a:p>
            <a:r>
              <a:rPr lang="en-US" sz="800"/>
              <a:t>	static { RuntimeMetaData.checkVersion("4.5.1", RuntimeMetaData.VERSION); }</a:t>
            </a:r>
          </a:p>
          <a:p>
            <a:endParaRPr lang="en-US" sz="800"/>
          </a:p>
          <a:p>
            <a:r>
              <a:rPr lang="en-US" sz="800"/>
              <a:t>	protected static final DFA[] _decisionToDFA;</a:t>
            </a:r>
          </a:p>
          <a:p>
            <a:r>
              <a:rPr lang="en-US" sz="800"/>
              <a:t>	protected static final PredictionContextCache _sharedContextCache =</a:t>
            </a:r>
          </a:p>
          <a:p>
            <a:r>
              <a:rPr lang="en-US" sz="800"/>
              <a:t>		new PredictionContextCache();</a:t>
            </a:r>
          </a:p>
          <a:p>
            <a:r>
              <a:rPr lang="en-US" sz="800"/>
              <a:t>	public static final int</a:t>
            </a:r>
          </a:p>
          <a:p>
            <a:r>
              <a:rPr lang="en-US" sz="800"/>
              <a:t>		GREETING=1, ID=2, WS=3;</a:t>
            </a:r>
          </a:p>
          <a:p>
            <a:r>
              <a:rPr lang="en-US" sz="800"/>
              <a:t>	public static String[] modeNames = {</a:t>
            </a:r>
          </a:p>
          <a:p>
            <a:r>
              <a:rPr lang="en-US" sz="800"/>
              <a:t>		"DEFAULT_MODE"</a:t>
            </a:r>
          </a:p>
          <a:p>
            <a:r>
              <a:rPr lang="en-US" sz="800"/>
              <a:t>	};</a:t>
            </a:r>
          </a:p>
          <a:p>
            <a:endParaRPr lang="en-US" sz="800"/>
          </a:p>
          <a:p>
            <a:r>
              <a:rPr lang="en-US" sz="800"/>
              <a:t>	public static final String[] ruleNames = {</a:t>
            </a:r>
          </a:p>
          <a:p>
            <a:r>
              <a:rPr lang="en-US" sz="800"/>
              <a:t>		"GREETING", "ID", "WS"</a:t>
            </a:r>
          </a:p>
          <a:p>
            <a:r>
              <a:rPr lang="en-US" sz="800"/>
              <a:t>	};</a:t>
            </a:r>
          </a:p>
          <a:p>
            <a:endParaRPr lang="en-US" sz="800"/>
          </a:p>
          <a:p>
            <a:r>
              <a:rPr lang="en-US" sz="800"/>
              <a:t>	private static final String[] _LITERAL_NAMES = {</a:t>
            </a:r>
          </a:p>
          <a:p>
            <a:r>
              <a:rPr lang="en-US" sz="800"/>
              <a:t>	};</a:t>
            </a:r>
          </a:p>
          <a:p>
            <a:r>
              <a:rPr lang="en-US" sz="800"/>
              <a:t>	private static final String[] _SYMBOLIC_NAMES = {</a:t>
            </a:r>
          </a:p>
          <a:p>
            <a:r>
              <a:rPr lang="en-US" sz="800"/>
              <a:t>		null, "GREETING", "ID", "WS"</a:t>
            </a:r>
          </a:p>
          <a:p>
            <a:r>
              <a:rPr lang="en-US" sz="800"/>
              <a:t>	};</a:t>
            </a:r>
          </a:p>
          <a:p>
            <a:r>
              <a:rPr lang="en-US" sz="800"/>
              <a:t>	public static final Vocabulary VOCABULARY = new VocabularyImpl(_LITERAL_NAMES, _SYMBOLIC_NAMES);</a:t>
            </a:r>
          </a:p>
          <a:p>
            <a:endParaRPr lang="en-US" sz="800"/>
          </a:p>
          <a:p>
            <a:r>
              <a:rPr lang="en-US" sz="800"/>
              <a:t>	/**</a:t>
            </a:r>
          </a:p>
          <a:p>
            <a:r>
              <a:rPr lang="en-US" sz="800"/>
              <a:t>	 * @deprecated Use {@link #VOCABULARY} instead.</a:t>
            </a:r>
          </a:p>
          <a:p>
            <a:r>
              <a:rPr lang="en-US" sz="800"/>
              <a:t>	 */</a:t>
            </a:r>
          </a:p>
          <a:p>
            <a:r>
              <a:rPr lang="en-US" sz="800"/>
              <a:t>	@Deprecated</a:t>
            </a:r>
          </a:p>
          <a:p>
            <a:r>
              <a:rPr lang="en-US" sz="800"/>
              <a:t>	public static final String[] tokenNames;</a:t>
            </a:r>
          </a:p>
          <a:p>
            <a:r>
              <a:rPr lang="en-US" sz="800"/>
              <a:t>	static {</a:t>
            </a:r>
          </a:p>
          <a:p>
            <a:r>
              <a:rPr lang="en-US" sz="800"/>
              <a:t>		tokenNames = new String[_SYMBOLIC_NAMES.length];</a:t>
            </a:r>
          </a:p>
          <a:p>
            <a:r>
              <a:rPr lang="en-US" sz="800"/>
              <a:t>		for (int i = 0; i &lt; tokenNames.length; i++) {</a:t>
            </a:r>
          </a:p>
          <a:p>
            <a:r>
              <a:rPr lang="en-US" sz="800"/>
              <a:t>			tokenNames[i] = VOCABULARY.getLiteralName(i);</a:t>
            </a:r>
          </a:p>
          <a:p>
            <a:r>
              <a:rPr lang="en-US" sz="800"/>
              <a:t>			if (tokenNames[i] == null) {</a:t>
            </a:r>
          </a:p>
          <a:p>
            <a:r>
              <a:rPr lang="en-US" sz="800"/>
              <a:t>				tokenNames[i] = VOCABULARY.getSymbolicName(i);</a:t>
            </a:r>
          </a:p>
          <a:p>
            <a:r>
              <a:rPr lang="en-US" sz="800"/>
              <a:t>			}</a:t>
            </a:r>
          </a:p>
          <a:p>
            <a:endParaRPr lang="en-US" sz="800"/>
          </a:p>
          <a:p>
            <a:r>
              <a:rPr lang="en-US" sz="800"/>
              <a:t>			if (tokenNames[i] == null) {</a:t>
            </a:r>
          </a:p>
          <a:p>
            <a:r>
              <a:rPr lang="en-US" sz="800"/>
              <a:t>				tokenNames[i] = "&lt;INVALID&gt;";</a:t>
            </a:r>
          </a:p>
          <a:p>
            <a:r>
              <a:rPr lang="en-US" sz="800"/>
              <a:t>			}</a:t>
            </a:r>
          </a:p>
          <a:p>
            <a:r>
              <a:rPr lang="en-US" sz="800"/>
              <a:t>		}</a:t>
            </a:r>
          </a:p>
          <a:p>
            <a:r>
              <a:rPr lang="en-US" sz="800"/>
              <a:t>	}</a:t>
            </a:r>
          </a:p>
          <a:p>
            <a:endParaRPr lang="en-US" sz="800"/>
          </a:p>
          <a:p>
            <a:r>
              <a:rPr lang="en-US" sz="800"/>
              <a:t>	@Override</a:t>
            </a:r>
          </a:p>
          <a:p>
            <a:r>
              <a:rPr lang="en-US" sz="800"/>
              <a:t>	@Deprecated</a:t>
            </a:r>
          </a:p>
          <a:p>
            <a:r>
              <a:rPr lang="en-US" sz="800"/>
              <a:t>	public String[] getTokenNames() {</a:t>
            </a:r>
          </a:p>
          <a:p>
            <a:r>
              <a:rPr lang="en-US" sz="800"/>
              <a:t>		return tokenNames;</a:t>
            </a:r>
          </a:p>
          <a:p>
            <a:r>
              <a:rPr lang="en-US" sz="800"/>
              <a:t>	}</a:t>
            </a:r>
          </a:p>
          <a:p>
            <a:endParaRPr lang="en-US" sz="800"/>
          </a:p>
          <a:p>
            <a:r>
              <a:rPr lang="en-US" sz="800"/>
              <a:t>	@Override</a:t>
            </a:r>
          </a:p>
          <a:p>
            <a:endParaRPr lang="en-US" sz="800"/>
          </a:p>
          <a:p>
            <a:r>
              <a:rPr lang="en-US" sz="800"/>
              <a:t>	public Vocabulary getVocabulary() {</a:t>
            </a:r>
          </a:p>
          <a:p>
            <a:r>
              <a:rPr lang="en-US" sz="800"/>
              <a:t>		return VOCABULARY;</a:t>
            </a:r>
          </a:p>
          <a:p>
            <a:r>
              <a:rPr lang="en-US" sz="800"/>
              <a:t>	}</a:t>
            </a:r>
          </a:p>
          <a:p>
            <a:endParaRPr lang="en-US" sz="800"/>
          </a:p>
          <a:p>
            <a:endParaRPr lang="en-US" sz="800"/>
          </a:p>
          <a:p>
            <a:r>
              <a:rPr lang="en-US" sz="800"/>
              <a:t>	public MyLexer(CharStream input) {</a:t>
            </a:r>
          </a:p>
          <a:p>
            <a:r>
              <a:rPr lang="en-US" sz="800"/>
              <a:t>		super(input);</a:t>
            </a:r>
          </a:p>
          <a:p>
            <a:r>
              <a:rPr lang="en-US" sz="800"/>
              <a:t>		_interp = new LexerATNSimulator(this,_ATN,_decisionToDFA,_sharedContextCache);</a:t>
            </a:r>
          </a:p>
          <a:p>
            <a:r>
              <a:rPr lang="en-US" sz="800"/>
              <a:t>	}</a:t>
            </a:r>
          </a:p>
          <a:p>
            <a:endParaRPr lang="en-US" sz="800"/>
          </a:p>
          <a:p>
            <a:r>
              <a:rPr lang="en-US" sz="800"/>
              <a:t>	@Override</a:t>
            </a:r>
          </a:p>
          <a:p>
            <a:r>
              <a:rPr lang="en-US" sz="800"/>
              <a:t>	public String getGrammarFileName() { return "MyLexer.g4"; }</a:t>
            </a:r>
          </a:p>
          <a:p>
            <a:endParaRPr lang="en-US" sz="800"/>
          </a:p>
          <a:p>
            <a:r>
              <a:rPr lang="en-US" sz="800"/>
              <a:t>	@Override</a:t>
            </a:r>
          </a:p>
          <a:p>
            <a:r>
              <a:rPr lang="en-US" sz="800"/>
              <a:t>	public String[] getRuleNames() { return ruleNames; }</a:t>
            </a:r>
          </a:p>
          <a:p>
            <a:endParaRPr lang="en-US" sz="800"/>
          </a:p>
          <a:p>
            <a:r>
              <a:rPr lang="en-US" sz="800"/>
              <a:t>	@Override</a:t>
            </a:r>
          </a:p>
          <a:p>
            <a:r>
              <a:rPr lang="en-US" sz="800"/>
              <a:t>	public String getSerializedATN() { return _serializedATN; }</a:t>
            </a:r>
          </a:p>
          <a:p>
            <a:endParaRPr lang="en-US" sz="800"/>
          </a:p>
          <a:p>
            <a:r>
              <a:rPr lang="en-US" sz="800"/>
              <a:t>	@Override</a:t>
            </a:r>
          </a:p>
          <a:p>
            <a:r>
              <a:rPr lang="en-US" sz="800"/>
              <a:t>	public String[] getModeNames() { return modeNames; }</a:t>
            </a:r>
          </a:p>
          <a:p>
            <a:endParaRPr lang="en-US" sz="800"/>
          </a:p>
          <a:p>
            <a:r>
              <a:rPr lang="en-US" sz="800"/>
              <a:t>	@Override</a:t>
            </a:r>
          </a:p>
          <a:p>
            <a:r>
              <a:rPr lang="en-US" sz="800"/>
              <a:t>	public ATN getATN() { return _ATN; }</a:t>
            </a:r>
          </a:p>
          <a:p>
            <a:endParaRPr lang="en-US" sz="800"/>
          </a:p>
          <a:p>
            <a:r>
              <a:rPr lang="en-US" sz="800"/>
              <a:t>	public static final String _serializedATN =</a:t>
            </a:r>
          </a:p>
          <a:p>
            <a:r>
              <a:rPr lang="en-US" sz="800"/>
              <a:t>		"\3\u0430\ud6d1\u8206\uad2d\u4417\uaef1\u8d80\uaadd\2\5%\b\1\4\2\t\2\4"+</a:t>
            </a:r>
          </a:p>
          <a:p>
            <a:r>
              <a:rPr lang="en-US" sz="800"/>
              <a:t>		"\3\t\3\4\4\t\4\3\2\3\2\3\2\3\2\3\2\3\2\3\2\3\2\3\2\3\2\3\2\3\2\3\2\3\2"+</a:t>
            </a:r>
          </a:p>
          <a:p>
            <a:r>
              <a:rPr lang="en-US" sz="800"/>
              <a:t>		"\5\2\30\n\2\3\3\6\3\33\n\3\r\3\16\3\34\3\4\6\4 \n\4\r\4\16\4!\3\4\3\4"+</a:t>
            </a:r>
          </a:p>
          <a:p>
            <a:r>
              <a:rPr lang="en-US" sz="800"/>
              <a:t>		"\2\2\5\3\3\5\4\7\5\3\2\4\4\2C\\c|\5\2\13\f\17\17\"\"\'\2\3\3\2\2\2\2\5"+</a:t>
            </a:r>
          </a:p>
          <a:p>
            <a:r>
              <a:rPr lang="en-US" sz="800"/>
              <a:t>		"\3\2\2\2\2\7\3\2\2\2\3\27\3\2\2\2\5\32\3\2\2\2\7\37\3\2\2\2\t\n\7J\2\2"+</a:t>
            </a:r>
          </a:p>
          <a:p>
            <a:r>
              <a:rPr lang="en-US" sz="800"/>
              <a:t>		"\n\13\7g\2\2\13\f\7n\2\2\f\r\7n\2\2\r\30\7q\2\2\16\17\7I\2\2\17\20\7t"+</a:t>
            </a:r>
          </a:p>
          <a:p>
            <a:r>
              <a:rPr lang="en-US" sz="800"/>
              <a:t>		"\2\2\20\21\7g\2\2\21\22\7g\2\2\22\23\7v\2\2\23\24\7k\2\2\24\25\7p\2\2"+</a:t>
            </a:r>
          </a:p>
          <a:p>
            <a:r>
              <a:rPr lang="en-US" sz="800"/>
              <a:t>		"\25\26\7i\2\2\26\30\7u\2\2\27\t\3\2\2\2\27\16\3\2\2\2\30\4\3\2\2\2\31"+</a:t>
            </a:r>
          </a:p>
          <a:p>
            <a:r>
              <a:rPr lang="en-US" sz="800"/>
              <a:t>		"\33\t\2\2\2\32\31\3\2\2\2\33\34\3\2\2\2\34\32\3\2\2\2\34\35\3\2\2\2\35"+</a:t>
            </a:r>
          </a:p>
          <a:p>
            <a:r>
              <a:rPr lang="en-US" sz="800"/>
              <a:t>		"\6\3\2\2\2\36 \t\3\2\2\37\36\3\2\2\2 !\3\2\2\2!\37\3\2\2\2!\"\3\2\2\2"+</a:t>
            </a:r>
          </a:p>
          <a:p>
            <a:r>
              <a:rPr lang="en-US" sz="800"/>
              <a:t>		"\"#\3\2\2\2#$\b\4\2\2$\b\3\2\2\2\6\2\27\34!\3\b\2\2";</a:t>
            </a:r>
          </a:p>
          <a:p>
            <a:r>
              <a:rPr lang="en-US" sz="800"/>
              <a:t>	public static final ATN _ATN =</a:t>
            </a:r>
          </a:p>
          <a:p>
            <a:r>
              <a:rPr lang="en-US" sz="800"/>
              <a:t>		new ATNDeserializer().deserialize(_serializedATN.toCharArray());</a:t>
            </a:r>
          </a:p>
          <a:p>
            <a:r>
              <a:rPr lang="en-US" sz="800"/>
              <a:t>	static {</a:t>
            </a:r>
          </a:p>
          <a:p>
            <a:r>
              <a:rPr lang="en-US" sz="800"/>
              <a:t>		_decisionToDFA = new DFA[_ATN.getNumberOfDecisions()];</a:t>
            </a:r>
          </a:p>
          <a:p>
            <a:r>
              <a:rPr lang="en-US" sz="800"/>
              <a:t>		for (int i = 0; i &lt; _ATN.getNumberOfDecisions(); i++) {</a:t>
            </a:r>
          </a:p>
          <a:p>
            <a:r>
              <a:rPr lang="en-US" sz="800"/>
              <a:t>			_decisionToDFA[i] = new DFA(_ATN.getDecisionState(i), i);</a:t>
            </a:r>
          </a:p>
          <a:p>
            <a:r>
              <a:rPr lang="en-US" sz="800"/>
              <a:t>		}</a:t>
            </a:r>
          </a:p>
          <a:p>
            <a:r>
              <a:rPr lang="en-US" sz="800"/>
              <a:t>	}</a:t>
            </a:r>
          </a:p>
          <a:p>
            <a:r>
              <a:rPr lang="en-US" sz="800"/>
              <a:t>}</a:t>
            </a:r>
          </a:p>
        </p:txBody>
      </p:sp>
      <p:sp>
        <p:nvSpPr>
          <p:cNvPr id="6" name="TextBox 5">
            <a:extLst>
              <a:ext uri="{FF2B5EF4-FFF2-40B4-BE49-F238E27FC236}">
                <a16:creationId xmlns:a16="http://schemas.microsoft.com/office/drawing/2014/main" id="{A093D4D4-C54A-48E1-9C2A-7750AFF180A3}"/>
              </a:ext>
            </a:extLst>
          </p:cNvPr>
          <p:cNvSpPr txBox="1"/>
          <p:nvPr/>
        </p:nvSpPr>
        <p:spPr>
          <a:xfrm>
            <a:off x="1962796" y="1304619"/>
            <a:ext cx="1391791" cy="369332"/>
          </a:xfrm>
          <a:prstGeom prst="rect">
            <a:avLst/>
          </a:prstGeom>
          <a:noFill/>
        </p:spPr>
        <p:txBody>
          <a:bodyPr wrap="none" rtlCol="0">
            <a:spAutoFit/>
          </a:bodyPr>
          <a:lstStyle/>
          <a:p>
            <a:r>
              <a:rPr lang="en-US"/>
              <a:t>MyLexer.java</a:t>
            </a:r>
          </a:p>
        </p:txBody>
      </p:sp>
      <p:sp>
        <p:nvSpPr>
          <p:cNvPr id="7" name="Rectangle 6">
            <a:extLst>
              <a:ext uri="{FF2B5EF4-FFF2-40B4-BE49-F238E27FC236}">
                <a16:creationId xmlns:a16="http://schemas.microsoft.com/office/drawing/2014/main" id="{B9BC6505-B41C-40F3-829D-6775D9E69990}"/>
              </a:ext>
            </a:extLst>
          </p:cNvPr>
          <p:cNvSpPr/>
          <p:nvPr/>
        </p:nvSpPr>
        <p:spPr>
          <a:xfrm>
            <a:off x="6604412" y="1673951"/>
            <a:ext cx="6096000" cy="15358050"/>
          </a:xfrm>
          <a:prstGeom prst="rect">
            <a:avLst/>
          </a:prstGeom>
          <a:ln>
            <a:solidFill>
              <a:schemeClr val="tx1"/>
            </a:solidFill>
          </a:ln>
        </p:spPr>
        <p:txBody>
          <a:bodyPr>
            <a:spAutoFit/>
          </a:bodyPr>
          <a:lstStyle/>
          <a:p>
            <a:r>
              <a:rPr lang="en-US" sz="800"/>
              <a:t>// Generated from MyParser.g4 by ANTLR 4.5.1</a:t>
            </a:r>
          </a:p>
          <a:p>
            <a:r>
              <a:rPr lang="en-US" sz="800"/>
              <a:t>import org.antlr.v4.runtime.atn.*;</a:t>
            </a:r>
          </a:p>
          <a:p>
            <a:r>
              <a:rPr lang="en-US" sz="800"/>
              <a:t>import org.antlr.v4.runtime.dfa.DFA;</a:t>
            </a:r>
          </a:p>
          <a:p>
            <a:r>
              <a:rPr lang="en-US" sz="800"/>
              <a:t>import org.antlr.v4.runtime.*;</a:t>
            </a:r>
          </a:p>
          <a:p>
            <a:r>
              <a:rPr lang="en-US" sz="800"/>
              <a:t>import org.antlr.v4.runtime.misc.*;</a:t>
            </a:r>
          </a:p>
          <a:p>
            <a:r>
              <a:rPr lang="en-US" sz="800"/>
              <a:t>import org.antlr.v4.runtime.tree.*;</a:t>
            </a:r>
          </a:p>
          <a:p>
            <a:r>
              <a:rPr lang="en-US" sz="800"/>
              <a:t>import java.util.List;</a:t>
            </a:r>
          </a:p>
          <a:p>
            <a:r>
              <a:rPr lang="en-US" sz="800"/>
              <a:t>import java.util.Iterator;</a:t>
            </a:r>
          </a:p>
          <a:p>
            <a:r>
              <a:rPr lang="en-US" sz="800"/>
              <a:t>import java.util.ArrayList;</a:t>
            </a:r>
          </a:p>
          <a:p>
            <a:endParaRPr lang="en-US" sz="800"/>
          </a:p>
          <a:p>
            <a:r>
              <a:rPr lang="en-US" sz="800"/>
              <a:t>@SuppressWarnings({"all", "warnings", "unchecked", "unused", "cast"})</a:t>
            </a:r>
          </a:p>
          <a:p>
            <a:r>
              <a:rPr lang="en-US" sz="800"/>
              <a:t>public class MyParser extends Parser {</a:t>
            </a:r>
          </a:p>
          <a:p>
            <a:r>
              <a:rPr lang="en-US" sz="800"/>
              <a:t>	static { RuntimeMetaData.checkVersion("4.5.1", RuntimeMetaData.VERSION); }</a:t>
            </a:r>
          </a:p>
          <a:p>
            <a:endParaRPr lang="en-US" sz="800"/>
          </a:p>
          <a:p>
            <a:r>
              <a:rPr lang="en-US" sz="800"/>
              <a:t>	protected static final DFA[] _decisionToDFA;</a:t>
            </a:r>
          </a:p>
          <a:p>
            <a:r>
              <a:rPr lang="en-US" sz="800"/>
              <a:t>	protected static final PredictionContextCache _sharedContextCache =</a:t>
            </a:r>
          </a:p>
          <a:p>
            <a:r>
              <a:rPr lang="en-US" sz="800"/>
              <a:t>		new PredictionContextCache();</a:t>
            </a:r>
          </a:p>
          <a:p>
            <a:r>
              <a:rPr lang="en-US" sz="800"/>
              <a:t>	public static final int</a:t>
            </a:r>
          </a:p>
          <a:p>
            <a:r>
              <a:rPr lang="en-US" sz="800"/>
              <a:t>		GREETING=1, ID=2, WS=3;</a:t>
            </a:r>
          </a:p>
          <a:p>
            <a:r>
              <a:rPr lang="en-US" sz="800"/>
              <a:t>	public static final int</a:t>
            </a:r>
          </a:p>
          <a:p>
            <a:r>
              <a:rPr lang="en-US" sz="800"/>
              <a:t>		RULE_message = 0;</a:t>
            </a:r>
          </a:p>
          <a:p>
            <a:r>
              <a:rPr lang="en-US" sz="800"/>
              <a:t>	public static final String[] ruleNames = {</a:t>
            </a:r>
          </a:p>
          <a:p>
            <a:r>
              <a:rPr lang="en-US" sz="800"/>
              <a:t>		"message"</a:t>
            </a:r>
          </a:p>
          <a:p>
            <a:r>
              <a:rPr lang="en-US" sz="800"/>
              <a:t>	};</a:t>
            </a:r>
          </a:p>
          <a:p>
            <a:endParaRPr lang="en-US" sz="800"/>
          </a:p>
          <a:p>
            <a:r>
              <a:rPr lang="en-US" sz="800"/>
              <a:t>	private static final String[] _LITERAL_NAMES = {</a:t>
            </a:r>
          </a:p>
          <a:p>
            <a:r>
              <a:rPr lang="en-US" sz="800"/>
              <a:t>	};</a:t>
            </a:r>
          </a:p>
          <a:p>
            <a:r>
              <a:rPr lang="en-US" sz="800"/>
              <a:t>	private static final String[] _SYMBOLIC_NAMES = {</a:t>
            </a:r>
          </a:p>
          <a:p>
            <a:r>
              <a:rPr lang="en-US" sz="800"/>
              <a:t>		null, "GREETING", "ID", "WS"</a:t>
            </a:r>
          </a:p>
          <a:p>
            <a:r>
              <a:rPr lang="en-US" sz="800"/>
              <a:t>	};</a:t>
            </a:r>
          </a:p>
          <a:p>
            <a:r>
              <a:rPr lang="en-US" sz="800"/>
              <a:t>	public static final Vocabulary VOCABULARY = new VocabularyImpl(_LITERAL_NAMES, _SYMBOLIC_NAMES);</a:t>
            </a:r>
          </a:p>
          <a:p>
            <a:endParaRPr lang="en-US" sz="800"/>
          </a:p>
          <a:p>
            <a:r>
              <a:rPr lang="en-US" sz="800"/>
              <a:t>	/**</a:t>
            </a:r>
          </a:p>
          <a:p>
            <a:r>
              <a:rPr lang="en-US" sz="800"/>
              <a:t>	 * @deprecated Use {@link #VOCABULARY} instead.</a:t>
            </a:r>
          </a:p>
          <a:p>
            <a:r>
              <a:rPr lang="en-US" sz="800"/>
              <a:t>	 */</a:t>
            </a:r>
          </a:p>
          <a:p>
            <a:r>
              <a:rPr lang="en-US" sz="800"/>
              <a:t>	@Deprecated</a:t>
            </a:r>
          </a:p>
          <a:p>
            <a:r>
              <a:rPr lang="en-US" sz="800"/>
              <a:t>	public static final String[] tokenNames;</a:t>
            </a:r>
          </a:p>
          <a:p>
            <a:r>
              <a:rPr lang="en-US" sz="800"/>
              <a:t>	static {</a:t>
            </a:r>
          </a:p>
          <a:p>
            <a:r>
              <a:rPr lang="en-US" sz="800"/>
              <a:t>		tokenNames = new String[_SYMBOLIC_NAMES.length];</a:t>
            </a:r>
          </a:p>
          <a:p>
            <a:r>
              <a:rPr lang="en-US" sz="800"/>
              <a:t>		for (int i = 0; i &lt; tokenNames.length; i++) {</a:t>
            </a:r>
          </a:p>
          <a:p>
            <a:r>
              <a:rPr lang="en-US" sz="800"/>
              <a:t>			tokenNames[i] = VOCABULARY.getLiteralName(i);</a:t>
            </a:r>
          </a:p>
          <a:p>
            <a:r>
              <a:rPr lang="en-US" sz="800"/>
              <a:t>			if (tokenNames[i] == null) {</a:t>
            </a:r>
          </a:p>
          <a:p>
            <a:r>
              <a:rPr lang="en-US" sz="800"/>
              <a:t>				tokenNames[i] = VOCABULARY.getSymbolicName(i);</a:t>
            </a:r>
          </a:p>
          <a:p>
            <a:r>
              <a:rPr lang="en-US" sz="800"/>
              <a:t>			}</a:t>
            </a:r>
          </a:p>
          <a:p>
            <a:endParaRPr lang="en-US" sz="800"/>
          </a:p>
          <a:p>
            <a:r>
              <a:rPr lang="en-US" sz="800"/>
              <a:t>			if (tokenNames[i] == null) {</a:t>
            </a:r>
          </a:p>
          <a:p>
            <a:r>
              <a:rPr lang="en-US" sz="800"/>
              <a:t>				tokenNames[i] = "&lt;INVALID&gt;";</a:t>
            </a:r>
          </a:p>
          <a:p>
            <a:r>
              <a:rPr lang="en-US" sz="800"/>
              <a:t>			}</a:t>
            </a:r>
          </a:p>
          <a:p>
            <a:r>
              <a:rPr lang="en-US" sz="800"/>
              <a:t>		}</a:t>
            </a:r>
          </a:p>
          <a:p>
            <a:r>
              <a:rPr lang="en-US" sz="800"/>
              <a:t>	}</a:t>
            </a:r>
          </a:p>
          <a:p>
            <a:endParaRPr lang="en-US" sz="800"/>
          </a:p>
          <a:p>
            <a:r>
              <a:rPr lang="en-US" sz="800"/>
              <a:t>	@Override</a:t>
            </a:r>
          </a:p>
          <a:p>
            <a:r>
              <a:rPr lang="en-US" sz="800"/>
              <a:t>	@Deprecated</a:t>
            </a:r>
          </a:p>
          <a:p>
            <a:r>
              <a:rPr lang="en-US" sz="800"/>
              <a:t>	public String[] getTokenNames() {</a:t>
            </a:r>
          </a:p>
          <a:p>
            <a:r>
              <a:rPr lang="en-US" sz="800"/>
              <a:t>		return tokenNames;</a:t>
            </a:r>
          </a:p>
          <a:p>
            <a:r>
              <a:rPr lang="en-US" sz="800"/>
              <a:t>	}</a:t>
            </a:r>
          </a:p>
          <a:p>
            <a:endParaRPr lang="en-US" sz="800"/>
          </a:p>
          <a:p>
            <a:r>
              <a:rPr lang="en-US" sz="800"/>
              <a:t>	@Override</a:t>
            </a:r>
          </a:p>
          <a:p>
            <a:endParaRPr lang="en-US" sz="800"/>
          </a:p>
          <a:p>
            <a:r>
              <a:rPr lang="en-US" sz="800"/>
              <a:t>	public Vocabulary getVocabulary() {</a:t>
            </a:r>
          </a:p>
          <a:p>
            <a:r>
              <a:rPr lang="en-US" sz="800"/>
              <a:t>		return VOCABULARY;</a:t>
            </a:r>
          </a:p>
          <a:p>
            <a:r>
              <a:rPr lang="en-US" sz="800"/>
              <a:t>	}</a:t>
            </a:r>
          </a:p>
          <a:p>
            <a:endParaRPr lang="en-US" sz="800"/>
          </a:p>
          <a:p>
            <a:r>
              <a:rPr lang="en-US" sz="800"/>
              <a:t>	@Override</a:t>
            </a:r>
          </a:p>
          <a:p>
            <a:r>
              <a:rPr lang="en-US" sz="800"/>
              <a:t>	public String getGrammarFileName() { return "MyParser.g4"; }</a:t>
            </a:r>
          </a:p>
          <a:p>
            <a:endParaRPr lang="en-US" sz="800"/>
          </a:p>
          <a:p>
            <a:r>
              <a:rPr lang="en-US" sz="800"/>
              <a:t>	@Override</a:t>
            </a:r>
          </a:p>
          <a:p>
            <a:r>
              <a:rPr lang="en-US" sz="800"/>
              <a:t>	public String[] getRuleNames() { return ruleNames; }</a:t>
            </a:r>
          </a:p>
          <a:p>
            <a:endParaRPr lang="en-US" sz="800"/>
          </a:p>
          <a:p>
            <a:r>
              <a:rPr lang="en-US" sz="800"/>
              <a:t>	@Override</a:t>
            </a:r>
          </a:p>
          <a:p>
            <a:r>
              <a:rPr lang="en-US" sz="800"/>
              <a:t>	public String getSerializedATN() { return _serializedATN; }</a:t>
            </a:r>
          </a:p>
          <a:p>
            <a:endParaRPr lang="en-US" sz="800"/>
          </a:p>
          <a:p>
            <a:r>
              <a:rPr lang="en-US" sz="800"/>
              <a:t>	@Override</a:t>
            </a:r>
          </a:p>
          <a:p>
            <a:r>
              <a:rPr lang="en-US" sz="800"/>
              <a:t>	public ATN getATN() { return _ATN; }</a:t>
            </a:r>
          </a:p>
          <a:p>
            <a:endParaRPr lang="en-US" sz="800"/>
          </a:p>
          <a:p>
            <a:r>
              <a:rPr lang="en-US" sz="800"/>
              <a:t>	public MyParser(TokenStream input) {</a:t>
            </a:r>
          </a:p>
          <a:p>
            <a:r>
              <a:rPr lang="en-US" sz="800"/>
              <a:t>		super(input);</a:t>
            </a:r>
          </a:p>
          <a:p>
            <a:r>
              <a:rPr lang="en-US" sz="800"/>
              <a:t>		_interp = new ParserATNSimulator(this,_ATN,_decisionToDFA,_sharedContextCache);</a:t>
            </a:r>
          </a:p>
          <a:p>
            <a:r>
              <a:rPr lang="en-US" sz="800"/>
              <a:t>	}</a:t>
            </a:r>
          </a:p>
          <a:p>
            <a:r>
              <a:rPr lang="en-US" sz="800"/>
              <a:t>	public static class MessageContext extends ParserRuleContext {</a:t>
            </a:r>
          </a:p>
          <a:p>
            <a:r>
              <a:rPr lang="en-US" sz="800"/>
              <a:t>		public TerminalNode GREETING() { return getToken(MyParser.GREETING, 0); }</a:t>
            </a:r>
          </a:p>
          <a:p>
            <a:r>
              <a:rPr lang="en-US" sz="800"/>
              <a:t>		public TerminalNode ID() { return getToken(MyParser.ID, 0); }</a:t>
            </a:r>
          </a:p>
          <a:p>
            <a:r>
              <a:rPr lang="en-US" sz="800"/>
              <a:t>		public MessageContext(ParserRuleContext parent, int invokingState) {</a:t>
            </a:r>
          </a:p>
          <a:p>
            <a:r>
              <a:rPr lang="en-US" sz="800"/>
              <a:t>			super(parent, invokingState);</a:t>
            </a:r>
          </a:p>
          <a:p>
            <a:r>
              <a:rPr lang="en-US" sz="800"/>
              <a:t>		}</a:t>
            </a:r>
          </a:p>
          <a:p>
            <a:r>
              <a:rPr lang="en-US" sz="800"/>
              <a:t>		@Override public int getRuleIndex() { return RULE_message; }</a:t>
            </a:r>
          </a:p>
          <a:p>
            <a:r>
              <a:rPr lang="en-US" sz="800"/>
              <a:t>	}</a:t>
            </a:r>
          </a:p>
          <a:p>
            <a:endParaRPr lang="en-US" sz="800"/>
          </a:p>
          <a:p>
            <a:r>
              <a:rPr lang="en-US" sz="800"/>
              <a:t>	public final MessageContext message() throws RecognitionException {</a:t>
            </a:r>
          </a:p>
          <a:p>
            <a:r>
              <a:rPr lang="en-US" sz="800"/>
              <a:t>		MessageContext _localctx = new MessageContext(_ctx, getState());</a:t>
            </a:r>
          </a:p>
          <a:p>
            <a:r>
              <a:rPr lang="en-US" sz="800"/>
              <a:t>		enterRule(_localctx, 0, RULE_message);</a:t>
            </a:r>
          </a:p>
          <a:p>
            <a:r>
              <a:rPr lang="en-US" sz="800"/>
              <a:t>		try {</a:t>
            </a:r>
          </a:p>
          <a:p>
            <a:r>
              <a:rPr lang="en-US" sz="800"/>
              <a:t>			enterOuterAlt(_localctx, 1);</a:t>
            </a:r>
          </a:p>
          <a:p>
            <a:r>
              <a:rPr lang="en-US" sz="800"/>
              <a:t>			{</a:t>
            </a:r>
          </a:p>
          <a:p>
            <a:r>
              <a:rPr lang="en-US" sz="800"/>
              <a:t>			setState(2);</a:t>
            </a:r>
          </a:p>
          <a:p>
            <a:r>
              <a:rPr lang="en-US" sz="800"/>
              <a:t>			match(GREETING);</a:t>
            </a:r>
          </a:p>
          <a:p>
            <a:r>
              <a:rPr lang="en-US" sz="800"/>
              <a:t>			setState(3);</a:t>
            </a:r>
          </a:p>
          <a:p>
            <a:r>
              <a:rPr lang="en-US" sz="800"/>
              <a:t>			match(ID);</a:t>
            </a:r>
          </a:p>
          <a:p>
            <a:r>
              <a:rPr lang="en-US" sz="800"/>
              <a:t>			}</a:t>
            </a:r>
          </a:p>
          <a:p>
            <a:r>
              <a:rPr lang="en-US" sz="800"/>
              <a:t>		}</a:t>
            </a:r>
          </a:p>
          <a:p>
            <a:r>
              <a:rPr lang="en-US" sz="800"/>
              <a:t>		catch (RecognitionException re) {</a:t>
            </a:r>
          </a:p>
          <a:p>
            <a:r>
              <a:rPr lang="en-US" sz="800"/>
              <a:t>			_localctx.exception = re;</a:t>
            </a:r>
          </a:p>
          <a:p>
            <a:r>
              <a:rPr lang="en-US" sz="800"/>
              <a:t>			_errHandler.reportError(this, re);</a:t>
            </a:r>
          </a:p>
          <a:p>
            <a:r>
              <a:rPr lang="en-US" sz="800"/>
              <a:t>			_errHandler.recover(this, re);</a:t>
            </a:r>
          </a:p>
          <a:p>
            <a:r>
              <a:rPr lang="en-US" sz="800"/>
              <a:t>		}</a:t>
            </a:r>
          </a:p>
          <a:p>
            <a:r>
              <a:rPr lang="en-US" sz="800"/>
              <a:t>		finally {</a:t>
            </a:r>
          </a:p>
          <a:p>
            <a:r>
              <a:rPr lang="en-US" sz="800"/>
              <a:t>			exitRule();</a:t>
            </a:r>
          </a:p>
          <a:p>
            <a:r>
              <a:rPr lang="en-US" sz="800"/>
              <a:t>		}</a:t>
            </a:r>
          </a:p>
          <a:p>
            <a:r>
              <a:rPr lang="en-US" sz="800"/>
              <a:t>		return _localctx;</a:t>
            </a:r>
          </a:p>
          <a:p>
            <a:r>
              <a:rPr lang="en-US" sz="800"/>
              <a:t>	}</a:t>
            </a:r>
          </a:p>
          <a:p>
            <a:endParaRPr lang="en-US" sz="800"/>
          </a:p>
          <a:p>
            <a:r>
              <a:rPr lang="en-US" sz="800"/>
              <a:t>	public static final String _serializedATN =</a:t>
            </a:r>
          </a:p>
          <a:p>
            <a:r>
              <a:rPr lang="en-US" sz="800"/>
              <a:t>		"\3\u0430\ud6d1\u8206\uad2d\u4417\uaef1\u8d80\uaadd\3\5\b\4\2\t\2\3\2\3"+</a:t>
            </a:r>
          </a:p>
          <a:p>
            <a:r>
              <a:rPr lang="en-US" sz="800"/>
              <a:t>		"\2\3\2\3\2\2\2\3\2\2\2\6\2\4\3\2\2\2\4\5\7\3\2\2\5\6\7\4\2\2\6\3\3\2\2"+</a:t>
            </a:r>
          </a:p>
          <a:p>
            <a:r>
              <a:rPr lang="en-US" sz="800"/>
              <a:t>		"\2\2";</a:t>
            </a:r>
          </a:p>
          <a:p>
            <a:r>
              <a:rPr lang="en-US" sz="800"/>
              <a:t>	public static final ATN _ATN =</a:t>
            </a:r>
          </a:p>
          <a:p>
            <a:r>
              <a:rPr lang="en-US" sz="800"/>
              <a:t>		new ATNDeserializer().deserialize(_serializedATN.toCharArray());</a:t>
            </a:r>
          </a:p>
          <a:p>
            <a:r>
              <a:rPr lang="en-US" sz="800"/>
              <a:t>	static {</a:t>
            </a:r>
          </a:p>
          <a:p>
            <a:r>
              <a:rPr lang="en-US" sz="800"/>
              <a:t>		_decisionToDFA = new DFA[_ATN.getNumberOfDecisions()];</a:t>
            </a:r>
          </a:p>
          <a:p>
            <a:r>
              <a:rPr lang="en-US" sz="800"/>
              <a:t>		for (int i = 0; i &lt; _ATN.getNumberOfDecisions(); i++) {</a:t>
            </a:r>
          </a:p>
          <a:p>
            <a:r>
              <a:rPr lang="en-US" sz="800"/>
              <a:t>			_decisionToDFA[i] = new DFA(_ATN.getDecisionState(i), i);</a:t>
            </a:r>
          </a:p>
          <a:p>
            <a:r>
              <a:rPr lang="en-US" sz="800"/>
              <a:t>		}</a:t>
            </a:r>
          </a:p>
          <a:p>
            <a:r>
              <a:rPr lang="en-US" sz="800"/>
              <a:t>	}</a:t>
            </a:r>
          </a:p>
          <a:p>
            <a:r>
              <a:rPr lang="en-US" sz="800"/>
              <a:t>}</a:t>
            </a:r>
          </a:p>
        </p:txBody>
      </p:sp>
      <p:sp>
        <p:nvSpPr>
          <p:cNvPr id="8" name="TextBox 7">
            <a:extLst>
              <a:ext uri="{FF2B5EF4-FFF2-40B4-BE49-F238E27FC236}">
                <a16:creationId xmlns:a16="http://schemas.microsoft.com/office/drawing/2014/main" id="{1DB8AF83-3F4E-4B1C-928A-2071810D5EB0}"/>
              </a:ext>
            </a:extLst>
          </p:cNvPr>
          <p:cNvSpPr txBox="1"/>
          <p:nvPr/>
        </p:nvSpPr>
        <p:spPr>
          <a:xfrm>
            <a:off x="8404994" y="1304619"/>
            <a:ext cx="1478995" cy="369332"/>
          </a:xfrm>
          <a:prstGeom prst="rect">
            <a:avLst/>
          </a:prstGeom>
          <a:noFill/>
        </p:spPr>
        <p:txBody>
          <a:bodyPr wrap="none" rtlCol="0">
            <a:spAutoFit/>
          </a:bodyPr>
          <a:lstStyle/>
          <a:p>
            <a:r>
              <a:rPr lang="en-US"/>
              <a:t>MyParser.java</a:t>
            </a:r>
          </a:p>
        </p:txBody>
      </p:sp>
    </p:spTree>
    <p:extLst>
      <p:ext uri="{BB962C8B-B14F-4D97-AF65-F5344CB8AC3E}">
        <p14:creationId xmlns:p14="http://schemas.microsoft.com/office/powerpoint/2010/main" val="556140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6AE8A-D2CD-49FF-8090-2E03241FA923}"/>
              </a:ext>
            </a:extLst>
          </p:cNvPr>
          <p:cNvSpPr>
            <a:spLocks noGrp="1"/>
          </p:cNvSpPr>
          <p:nvPr>
            <p:ph type="title"/>
          </p:nvPr>
        </p:nvSpPr>
        <p:spPr/>
        <p:txBody>
          <a:bodyPr/>
          <a:lstStyle/>
          <a:p>
            <a:r>
              <a:rPr lang="en-US"/>
              <a:t>What is a DFDL processor, such as Daffodil?</a:t>
            </a:r>
          </a:p>
        </p:txBody>
      </p:sp>
      <p:sp>
        <p:nvSpPr>
          <p:cNvPr id="3" name="Content Placeholder 2">
            <a:extLst>
              <a:ext uri="{FF2B5EF4-FFF2-40B4-BE49-F238E27FC236}">
                <a16:creationId xmlns:a16="http://schemas.microsoft.com/office/drawing/2014/main" id="{F92F979B-043E-40FA-973B-B134C9B1B339}"/>
              </a:ext>
            </a:extLst>
          </p:cNvPr>
          <p:cNvSpPr>
            <a:spLocks noGrp="1"/>
          </p:cNvSpPr>
          <p:nvPr>
            <p:ph idx="1"/>
          </p:nvPr>
        </p:nvSpPr>
        <p:spPr>
          <a:xfrm>
            <a:off x="616449" y="1371602"/>
            <a:ext cx="11236720" cy="612182"/>
          </a:xfrm>
        </p:spPr>
        <p:txBody>
          <a:bodyPr/>
          <a:lstStyle/>
          <a:p>
            <a:r>
              <a:rPr lang="en-US"/>
              <a:t>A DFDL processor, such as Daffodil, is a data-driven parser.</a:t>
            </a:r>
          </a:p>
        </p:txBody>
      </p:sp>
      <p:sp>
        <p:nvSpPr>
          <p:cNvPr id="4" name="Footer Placeholder 3">
            <a:extLst>
              <a:ext uri="{FF2B5EF4-FFF2-40B4-BE49-F238E27FC236}">
                <a16:creationId xmlns:a16="http://schemas.microsoft.com/office/drawing/2014/main" id="{ED187F49-5B52-4446-90C0-6FCDEA074872}"/>
              </a:ext>
            </a:extLst>
          </p:cNvPr>
          <p:cNvSpPr>
            <a:spLocks noGrp="1"/>
          </p:cNvSpPr>
          <p:nvPr>
            <p:ph type="ftr" sz="quarter" idx="11"/>
          </p:nvPr>
        </p:nvSpPr>
        <p:spPr/>
        <p:txBody>
          <a:bodyPr/>
          <a:lstStyle/>
          <a:p>
            <a:r>
              <a:rPr lang="en-US" altLang="en-US">
                <a:solidFill>
                  <a:schemeClr val="tx1">
                    <a:lumMod val="50000"/>
                    <a:lumOff val="50000"/>
                  </a:schemeClr>
                </a:solidFill>
                <a:latin typeface="Arial" pitchFamily="34" charset="0"/>
                <a:cs typeface="Arial" pitchFamily="34" charset="0"/>
              </a:rPr>
              <a:t>© 2019 The MITRE Corporation. All rights reserved.</a:t>
            </a:r>
            <a:endParaRPr lang="en-US">
              <a:solidFill>
                <a:schemeClr val="tx1">
                  <a:lumMod val="50000"/>
                  <a:lumOff val="50000"/>
                </a:schemeClr>
              </a:solidFill>
              <a:latin typeface="Arial" pitchFamily="34" charset="0"/>
              <a:cs typeface="Arial" pitchFamily="34" charset="0"/>
            </a:endParaRPr>
          </a:p>
        </p:txBody>
      </p:sp>
      <p:sp>
        <p:nvSpPr>
          <p:cNvPr id="9" name="Rectangle 8">
            <a:extLst>
              <a:ext uri="{FF2B5EF4-FFF2-40B4-BE49-F238E27FC236}">
                <a16:creationId xmlns:a16="http://schemas.microsoft.com/office/drawing/2014/main" id="{5EB363A4-D678-4113-A3D4-E7CBE8B7FA38}"/>
              </a:ext>
            </a:extLst>
          </p:cNvPr>
          <p:cNvSpPr/>
          <p:nvPr/>
        </p:nvSpPr>
        <p:spPr>
          <a:xfrm>
            <a:off x="1569634" y="3960887"/>
            <a:ext cx="2351203" cy="1102662"/>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chemeClr val="bg1"/>
                </a:solidFill>
              </a:rPr>
              <a:t>DFDL</a:t>
            </a:r>
          </a:p>
          <a:p>
            <a:pPr algn="ctr"/>
            <a:r>
              <a:rPr lang="en-US" sz="2000" b="1">
                <a:solidFill>
                  <a:schemeClr val="bg1"/>
                </a:solidFill>
              </a:rPr>
              <a:t>(e.g. Daffodil)</a:t>
            </a:r>
            <a:endParaRPr lang="en-US" sz="2000" b="1" dirty="0">
              <a:solidFill>
                <a:schemeClr val="bg1"/>
              </a:solidFill>
            </a:endParaRPr>
          </a:p>
        </p:txBody>
      </p:sp>
      <p:sp>
        <p:nvSpPr>
          <p:cNvPr id="10" name="Folded Corner 11">
            <a:extLst>
              <a:ext uri="{FF2B5EF4-FFF2-40B4-BE49-F238E27FC236}">
                <a16:creationId xmlns:a16="http://schemas.microsoft.com/office/drawing/2014/main" id="{EA93D466-0D02-4438-A066-8A989CA5551C}"/>
              </a:ext>
            </a:extLst>
          </p:cNvPr>
          <p:cNvSpPr/>
          <p:nvPr/>
        </p:nvSpPr>
        <p:spPr>
          <a:xfrm>
            <a:off x="1569634" y="2239373"/>
            <a:ext cx="2240053" cy="1031763"/>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Description </a:t>
            </a:r>
            <a:r>
              <a:rPr lang="en-US">
                <a:solidFill>
                  <a:schemeClr val="tx1"/>
                </a:solidFill>
              </a:rPr>
              <a:t>of the input file</a:t>
            </a:r>
            <a:endParaRPr lang="en-US" dirty="0">
              <a:solidFill>
                <a:schemeClr val="tx1"/>
              </a:solidFill>
            </a:endParaRPr>
          </a:p>
        </p:txBody>
      </p:sp>
      <p:sp>
        <p:nvSpPr>
          <p:cNvPr id="11" name="Down Arrow 12">
            <a:extLst>
              <a:ext uri="{FF2B5EF4-FFF2-40B4-BE49-F238E27FC236}">
                <a16:creationId xmlns:a16="http://schemas.microsoft.com/office/drawing/2014/main" id="{BE0622E3-449E-4C25-B218-1786EBA9D4BB}"/>
              </a:ext>
            </a:extLst>
          </p:cNvPr>
          <p:cNvSpPr/>
          <p:nvPr/>
        </p:nvSpPr>
        <p:spPr>
          <a:xfrm>
            <a:off x="2374069" y="3286323"/>
            <a:ext cx="793376" cy="636078"/>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5937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6AE8A-D2CD-49FF-8090-2E03241FA923}"/>
              </a:ext>
            </a:extLst>
          </p:cNvPr>
          <p:cNvSpPr>
            <a:spLocks noGrp="1"/>
          </p:cNvSpPr>
          <p:nvPr>
            <p:ph type="title"/>
          </p:nvPr>
        </p:nvSpPr>
        <p:spPr/>
        <p:txBody>
          <a:bodyPr/>
          <a:lstStyle/>
          <a:p>
            <a:r>
              <a:rPr lang="en-US"/>
              <a:t>Here’s what the “DFDL schema” looks like</a:t>
            </a:r>
          </a:p>
        </p:txBody>
      </p:sp>
      <p:sp>
        <p:nvSpPr>
          <p:cNvPr id="4" name="Footer Placeholder 3">
            <a:extLst>
              <a:ext uri="{FF2B5EF4-FFF2-40B4-BE49-F238E27FC236}">
                <a16:creationId xmlns:a16="http://schemas.microsoft.com/office/drawing/2014/main" id="{ED187F49-5B52-4446-90C0-6FCDEA074872}"/>
              </a:ext>
            </a:extLst>
          </p:cNvPr>
          <p:cNvSpPr>
            <a:spLocks noGrp="1"/>
          </p:cNvSpPr>
          <p:nvPr>
            <p:ph type="ftr" sz="quarter" idx="11"/>
          </p:nvPr>
        </p:nvSpPr>
        <p:spPr/>
        <p:txBody>
          <a:bodyPr/>
          <a:lstStyle/>
          <a:p>
            <a:r>
              <a:rPr lang="en-US" altLang="en-US">
                <a:solidFill>
                  <a:schemeClr val="tx1">
                    <a:lumMod val="50000"/>
                    <a:lumOff val="50000"/>
                  </a:schemeClr>
                </a:solidFill>
                <a:latin typeface="Arial" pitchFamily="34" charset="0"/>
                <a:cs typeface="Arial" pitchFamily="34" charset="0"/>
              </a:rPr>
              <a:t>© 2019 The MITRE Corporation. All rights reserved.</a:t>
            </a:r>
            <a:endParaRPr lang="en-US">
              <a:solidFill>
                <a:schemeClr val="tx1">
                  <a:lumMod val="50000"/>
                  <a:lumOff val="50000"/>
                </a:schemeClr>
              </a:solidFill>
              <a:latin typeface="Arial" pitchFamily="34" charset="0"/>
              <a:cs typeface="Arial" pitchFamily="34" charset="0"/>
            </a:endParaRPr>
          </a:p>
        </p:txBody>
      </p:sp>
      <p:sp>
        <p:nvSpPr>
          <p:cNvPr id="9" name="Rectangle 8">
            <a:extLst>
              <a:ext uri="{FF2B5EF4-FFF2-40B4-BE49-F238E27FC236}">
                <a16:creationId xmlns:a16="http://schemas.microsoft.com/office/drawing/2014/main" id="{5EB363A4-D678-4113-A3D4-E7CBE8B7FA38}"/>
              </a:ext>
            </a:extLst>
          </p:cNvPr>
          <p:cNvSpPr/>
          <p:nvPr/>
        </p:nvSpPr>
        <p:spPr>
          <a:xfrm>
            <a:off x="949701" y="3813721"/>
            <a:ext cx="2351203" cy="1102662"/>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chemeClr val="bg1"/>
                </a:solidFill>
              </a:rPr>
              <a:t>DFDL</a:t>
            </a:r>
          </a:p>
          <a:p>
            <a:pPr algn="ctr"/>
            <a:r>
              <a:rPr lang="en-US" sz="2000" b="1">
                <a:solidFill>
                  <a:schemeClr val="bg1"/>
                </a:solidFill>
              </a:rPr>
              <a:t>(e.g. Daffodil)</a:t>
            </a:r>
            <a:endParaRPr lang="en-US" sz="2000" b="1" dirty="0">
              <a:solidFill>
                <a:schemeClr val="bg1"/>
              </a:solidFill>
            </a:endParaRPr>
          </a:p>
        </p:txBody>
      </p:sp>
      <p:sp>
        <p:nvSpPr>
          <p:cNvPr id="10" name="Folded Corner 11">
            <a:extLst>
              <a:ext uri="{FF2B5EF4-FFF2-40B4-BE49-F238E27FC236}">
                <a16:creationId xmlns:a16="http://schemas.microsoft.com/office/drawing/2014/main" id="{EA93D466-0D02-4438-A066-8A989CA5551C}"/>
              </a:ext>
            </a:extLst>
          </p:cNvPr>
          <p:cNvSpPr/>
          <p:nvPr/>
        </p:nvSpPr>
        <p:spPr>
          <a:xfrm>
            <a:off x="949701" y="2092207"/>
            <a:ext cx="2240053" cy="1031763"/>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Description </a:t>
            </a:r>
            <a:r>
              <a:rPr lang="en-US">
                <a:solidFill>
                  <a:schemeClr val="tx1"/>
                </a:solidFill>
              </a:rPr>
              <a:t>of the input file</a:t>
            </a:r>
            <a:endParaRPr lang="en-US" dirty="0">
              <a:solidFill>
                <a:schemeClr val="tx1"/>
              </a:solidFill>
            </a:endParaRPr>
          </a:p>
        </p:txBody>
      </p:sp>
      <p:sp>
        <p:nvSpPr>
          <p:cNvPr id="11" name="Down Arrow 12">
            <a:extLst>
              <a:ext uri="{FF2B5EF4-FFF2-40B4-BE49-F238E27FC236}">
                <a16:creationId xmlns:a16="http://schemas.microsoft.com/office/drawing/2014/main" id="{BE0622E3-449E-4C25-B218-1786EBA9D4BB}"/>
              </a:ext>
            </a:extLst>
          </p:cNvPr>
          <p:cNvSpPr/>
          <p:nvPr/>
        </p:nvSpPr>
        <p:spPr>
          <a:xfrm>
            <a:off x="1754136" y="3139157"/>
            <a:ext cx="793376" cy="636078"/>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C6BD7ED-93EC-442D-8E51-7C7C70F4BAC6}"/>
              </a:ext>
            </a:extLst>
          </p:cNvPr>
          <p:cNvSpPr/>
          <p:nvPr/>
        </p:nvSpPr>
        <p:spPr>
          <a:xfrm>
            <a:off x="4305127" y="1859340"/>
            <a:ext cx="7162485" cy="1569660"/>
          </a:xfrm>
          <a:prstGeom prst="rect">
            <a:avLst/>
          </a:prstGeom>
          <a:solidFill>
            <a:schemeClr val="bg1">
              <a:lumMod val="95000"/>
            </a:schemeClr>
          </a:solidFill>
          <a:ln>
            <a:solidFill>
              <a:schemeClr val="tx1"/>
            </a:solidFill>
          </a:ln>
        </p:spPr>
        <p:txBody>
          <a:bodyPr wrap="square">
            <a:spAutoFit/>
          </a:bodyPr>
          <a:lstStyle/>
          <a:p>
            <a:r>
              <a:rPr lang="en-US" sz="1200">
                <a:latin typeface="Courier New" panose="02070309020205020404" pitchFamily="49" charset="0"/>
                <a:cs typeface="Courier New" panose="02070309020205020404" pitchFamily="49" charset="0"/>
              </a:rPr>
              <a:t>&lt;xs:element name="input"&gt;</a:t>
            </a:r>
          </a:p>
          <a:p>
            <a:r>
              <a:rPr lang="en-US" sz="1200">
                <a:latin typeface="Courier New" panose="02070309020205020404" pitchFamily="49" charset="0"/>
                <a:cs typeface="Courier New" panose="02070309020205020404" pitchFamily="49" charset="0"/>
              </a:rPr>
              <a:t>      &lt;xs:complexType&gt;</a:t>
            </a:r>
          </a:p>
          <a:p>
            <a:r>
              <a:rPr lang="en-US" sz="1200">
                <a:latin typeface="Courier New" panose="02070309020205020404" pitchFamily="49" charset="0"/>
                <a:cs typeface="Courier New" panose="02070309020205020404" pitchFamily="49" charset="0"/>
              </a:rPr>
              <a:t>            &lt;xs:sequence dfdl:separator=":" dfdl:separatorPosition="infix"&gt;</a:t>
            </a:r>
          </a:p>
          <a:p>
            <a:r>
              <a:rPr lang="en-US" sz="1200">
                <a:latin typeface="Courier New" panose="02070309020205020404" pitchFamily="49" charset="0"/>
                <a:cs typeface="Courier New" panose="02070309020205020404" pitchFamily="49" charset="0"/>
              </a:rPr>
              <a:t>                  &lt;xs:element name="label" type="xs:string" /&gt;</a:t>
            </a:r>
          </a:p>
          <a:p>
            <a:r>
              <a:rPr lang="en-US" sz="1200">
                <a:latin typeface="Courier New" panose="02070309020205020404" pitchFamily="49" charset="0"/>
                <a:cs typeface="Courier New" panose="02070309020205020404" pitchFamily="49" charset="0"/>
              </a:rPr>
              <a:t>                  &lt;xs:element name="message" type="xs:string" /&gt;</a:t>
            </a:r>
          </a:p>
          <a:p>
            <a:r>
              <a:rPr lang="en-US" sz="1200">
                <a:latin typeface="Courier New" panose="02070309020205020404" pitchFamily="49" charset="0"/>
                <a:cs typeface="Courier New" panose="02070309020205020404" pitchFamily="49" charset="0"/>
              </a:rPr>
              <a:t>            &lt;/xs:sequence&gt;</a:t>
            </a:r>
          </a:p>
          <a:p>
            <a:r>
              <a:rPr lang="en-US" sz="1200">
                <a:latin typeface="Courier New" panose="02070309020205020404" pitchFamily="49" charset="0"/>
                <a:cs typeface="Courier New" panose="02070309020205020404" pitchFamily="49" charset="0"/>
              </a:rPr>
              <a:t>      &lt;/xs:complexType&gt;</a:t>
            </a:r>
          </a:p>
          <a:p>
            <a:r>
              <a:rPr lang="en-US" sz="1200">
                <a:latin typeface="Courier New" panose="02070309020205020404" pitchFamily="49" charset="0"/>
                <a:cs typeface="Courier New" panose="02070309020205020404" pitchFamily="49" charset="0"/>
              </a:rPr>
              <a:t>&lt;/xs:element&gt;</a:t>
            </a:r>
          </a:p>
        </p:txBody>
      </p:sp>
      <p:cxnSp>
        <p:nvCxnSpPr>
          <p:cNvPr id="14" name="Straight Connector 13">
            <a:extLst>
              <a:ext uri="{FF2B5EF4-FFF2-40B4-BE49-F238E27FC236}">
                <a16:creationId xmlns:a16="http://schemas.microsoft.com/office/drawing/2014/main" id="{E7613E2D-2349-4642-B110-4AA9A94E63A6}"/>
              </a:ext>
            </a:extLst>
          </p:cNvPr>
          <p:cNvCxnSpPr/>
          <p:nvPr/>
        </p:nvCxnSpPr>
        <p:spPr>
          <a:xfrm flipV="1">
            <a:off x="3189754" y="1859340"/>
            <a:ext cx="1115373" cy="23286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291FCEC-CB47-4749-A24D-C5E9A0794015}"/>
              </a:ext>
            </a:extLst>
          </p:cNvPr>
          <p:cNvCxnSpPr/>
          <p:nvPr/>
        </p:nvCxnSpPr>
        <p:spPr>
          <a:xfrm>
            <a:off x="3022169" y="3123970"/>
            <a:ext cx="1282958" cy="30503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8C184202-8475-41B9-B934-17BBB4E97FDB}"/>
              </a:ext>
            </a:extLst>
          </p:cNvPr>
          <p:cNvSpPr txBox="1"/>
          <p:nvPr/>
        </p:nvSpPr>
        <p:spPr>
          <a:xfrm>
            <a:off x="6675110" y="3457196"/>
            <a:ext cx="1478290" cy="369332"/>
          </a:xfrm>
          <a:prstGeom prst="rect">
            <a:avLst/>
          </a:prstGeom>
          <a:noFill/>
        </p:spPr>
        <p:txBody>
          <a:bodyPr wrap="none" rtlCol="0">
            <a:spAutoFit/>
          </a:bodyPr>
          <a:lstStyle/>
          <a:p>
            <a:r>
              <a:rPr lang="en-US" b="1"/>
              <a:t>DFDL Schema</a:t>
            </a:r>
          </a:p>
        </p:txBody>
      </p:sp>
    </p:spTree>
    <p:extLst>
      <p:ext uri="{BB962C8B-B14F-4D97-AF65-F5344CB8AC3E}">
        <p14:creationId xmlns:p14="http://schemas.microsoft.com/office/powerpoint/2010/main" val="2326254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350B9-6E41-4480-98CE-C5EB125940CB}"/>
              </a:ext>
            </a:extLst>
          </p:cNvPr>
          <p:cNvSpPr>
            <a:spLocks noGrp="1"/>
          </p:cNvSpPr>
          <p:nvPr>
            <p:ph type="title"/>
          </p:nvPr>
        </p:nvSpPr>
        <p:spPr/>
        <p:txBody>
          <a:bodyPr/>
          <a:lstStyle/>
          <a:p>
            <a:r>
              <a:rPr lang="en-US"/>
              <a:t>After creating the DFDL schema, you can process input files</a:t>
            </a:r>
          </a:p>
        </p:txBody>
      </p:sp>
      <p:sp>
        <p:nvSpPr>
          <p:cNvPr id="5" name="Rectangle: Folded Corner 4">
            <a:extLst>
              <a:ext uri="{FF2B5EF4-FFF2-40B4-BE49-F238E27FC236}">
                <a16:creationId xmlns:a16="http://schemas.microsoft.com/office/drawing/2014/main" id="{86BFFE68-0DAF-48B7-86E4-27447C41F7F8}"/>
              </a:ext>
            </a:extLst>
          </p:cNvPr>
          <p:cNvSpPr/>
          <p:nvPr/>
        </p:nvSpPr>
        <p:spPr>
          <a:xfrm>
            <a:off x="1088366" y="1678999"/>
            <a:ext cx="2065764" cy="1012527"/>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chemeClr val="tx1"/>
                </a:solidFill>
              </a:rPr>
              <a:t>Any binary</a:t>
            </a:r>
          </a:p>
          <a:p>
            <a:pPr algn="ctr"/>
            <a:r>
              <a:rPr lang="en-US" sz="2400" b="1">
                <a:solidFill>
                  <a:schemeClr val="tx1"/>
                </a:solidFill>
              </a:rPr>
              <a:t>file</a:t>
            </a:r>
          </a:p>
        </p:txBody>
      </p:sp>
      <p:sp>
        <p:nvSpPr>
          <p:cNvPr id="6" name="Rectangle 5">
            <a:extLst>
              <a:ext uri="{FF2B5EF4-FFF2-40B4-BE49-F238E27FC236}">
                <a16:creationId xmlns:a16="http://schemas.microsoft.com/office/drawing/2014/main" id="{A233A2C2-A948-4B09-9C9A-B465C0D36E0E}"/>
              </a:ext>
            </a:extLst>
          </p:cNvPr>
          <p:cNvSpPr/>
          <p:nvPr/>
        </p:nvSpPr>
        <p:spPr>
          <a:xfrm>
            <a:off x="4238591" y="2204634"/>
            <a:ext cx="2065764" cy="122436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t>DFDL processor</a:t>
            </a:r>
          </a:p>
          <a:p>
            <a:pPr algn="ctr"/>
            <a:r>
              <a:rPr lang="en-US" sz="2400" b="1"/>
              <a:t>(e.g., Daffodil)</a:t>
            </a:r>
          </a:p>
        </p:txBody>
      </p:sp>
      <p:sp>
        <p:nvSpPr>
          <p:cNvPr id="7" name="Rectangle: Folded Corner 6">
            <a:extLst>
              <a:ext uri="{FF2B5EF4-FFF2-40B4-BE49-F238E27FC236}">
                <a16:creationId xmlns:a16="http://schemas.microsoft.com/office/drawing/2014/main" id="{7124770E-E8B1-4774-AE72-92C7EAC79827}"/>
              </a:ext>
            </a:extLst>
          </p:cNvPr>
          <p:cNvSpPr/>
          <p:nvPr/>
        </p:nvSpPr>
        <p:spPr>
          <a:xfrm>
            <a:off x="7411673" y="2204634"/>
            <a:ext cx="1518833" cy="1224366"/>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chemeClr val="tx1"/>
                </a:solidFill>
              </a:rPr>
              <a:t>XML or JSON</a:t>
            </a:r>
          </a:p>
        </p:txBody>
      </p:sp>
      <p:sp>
        <p:nvSpPr>
          <p:cNvPr id="8" name="Rectangle: Folded Corner 7">
            <a:extLst>
              <a:ext uri="{FF2B5EF4-FFF2-40B4-BE49-F238E27FC236}">
                <a16:creationId xmlns:a16="http://schemas.microsoft.com/office/drawing/2014/main" id="{4ABDD175-7C3E-45C6-B534-60E4BF139BEE}"/>
              </a:ext>
            </a:extLst>
          </p:cNvPr>
          <p:cNvSpPr/>
          <p:nvPr/>
        </p:nvSpPr>
        <p:spPr>
          <a:xfrm>
            <a:off x="1088366" y="3100860"/>
            <a:ext cx="2065764" cy="1012527"/>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chemeClr val="tx1"/>
                </a:solidFill>
              </a:rPr>
              <a:t>Any text</a:t>
            </a:r>
          </a:p>
          <a:p>
            <a:pPr algn="ctr"/>
            <a:r>
              <a:rPr lang="en-US" sz="2400" b="1">
                <a:solidFill>
                  <a:schemeClr val="tx1"/>
                </a:solidFill>
              </a:rPr>
              <a:t>file</a:t>
            </a:r>
          </a:p>
        </p:txBody>
      </p:sp>
      <p:cxnSp>
        <p:nvCxnSpPr>
          <p:cNvPr id="9" name="Straight Arrow Connector 8">
            <a:extLst>
              <a:ext uri="{FF2B5EF4-FFF2-40B4-BE49-F238E27FC236}">
                <a16:creationId xmlns:a16="http://schemas.microsoft.com/office/drawing/2014/main" id="{09E40C28-0050-47E7-A7AE-1FE639F63BE0}"/>
              </a:ext>
            </a:extLst>
          </p:cNvPr>
          <p:cNvCxnSpPr>
            <a:stCxn id="5" idx="3"/>
          </p:cNvCxnSpPr>
          <p:nvPr/>
        </p:nvCxnSpPr>
        <p:spPr>
          <a:xfrm>
            <a:off x="3154130" y="2185263"/>
            <a:ext cx="1048298" cy="50626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339382C-1CCF-4336-B7D3-06775817672A}"/>
              </a:ext>
            </a:extLst>
          </p:cNvPr>
          <p:cNvCxnSpPr>
            <a:stCxn id="8" idx="3"/>
          </p:cNvCxnSpPr>
          <p:nvPr/>
        </p:nvCxnSpPr>
        <p:spPr>
          <a:xfrm flipV="1">
            <a:off x="3154130" y="2985994"/>
            <a:ext cx="1048298" cy="62113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81F4602E-C895-4436-ABBA-88CCF5D3E0DE}"/>
              </a:ext>
            </a:extLst>
          </p:cNvPr>
          <p:cNvCxnSpPr>
            <a:cxnSpLocks/>
            <a:stCxn id="6" idx="3"/>
            <a:endCxn id="7" idx="1"/>
          </p:cNvCxnSpPr>
          <p:nvPr/>
        </p:nvCxnSpPr>
        <p:spPr>
          <a:xfrm>
            <a:off x="6304355" y="2816817"/>
            <a:ext cx="110731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Arrow: Right 13">
            <a:extLst>
              <a:ext uri="{FF2B5EF4-FFF2-40B4-BE49-F238E27FC236}">
                <a16:creationId xmlns:a16="http://schemas.microsoft.com/office/drawing/2014/main" id="{4163264B-1C0E-4800-BD64-0B7FB6431A4D}"/>
              </a:ext>
            </a:extLst>
          </p:cNvPr>
          <p:cNvSpPr/>
          <p:nvPr/>
        </p:nvSpPr>
        <p:spPr>
          <a:xfrm rot="16200000">
            <a:off x="4908991" y="3698804"/>
            <a:ext cx="776207" cy="418455"/>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Folded Corner 14">
            <a:extLst>
              <a:ext uri="{FF2B5EF4-FFF2-40B4-BE49-F238E27FC236}">
                <a16:creationId xmlns:a16="http://schemas.microsoft.com/office/drawing/2014/main" id="{18832E9E-43AE-4CB6-A17E-8DD212D1663C}"/>
              </a:ext>
            </a:extLst>
          </p:cNvPr>
          <p:cNvSpPr/>
          <p:nvPr/>
        </p:nvSpPr>
        <p:spPr>
          <a:xfrm>
            <a:off x="4537677" y="4407869"/>
            <a:ext cx="1518833" cy="1224367"/>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t>DFDL</a:t>
            </a:r>
          </a:p>
          <a:p>
            <a:pPr algn="ctr"/>
            <a:r>
              <a:rPr lang="en-US" sz="2400" b="1"/>
              <a:t>Schema</a:t>
            </a:r>
          </a:p>
        </p:txBody>
      </p:sp>
    </p:spTree>
    <p:extLst>
      <p:ext uri="{BB962C8B-B14F-4D97-AF65-F5344CB8AC3E}">
        <p14:creationId xmlns:p14="http://schemas.microsoft.com/office/powerpoint/2010/main" val="3644366765"/>
      </p:ext>
    </p:extLst>
  </p:cSld>
  <p:clrMapOvr>
    <a:masterClrMapping/>
  </p:clrMapOvr>
</p:sld>
</file>

<file path=ppt/theme/theme1.xml><?xml version="1.0" encoding="utf-8"?>
<a:theme xmlns:a="http://schemas.openxmlformats.org/drawingml/2006/main" name="mitre-2018">
  <a:themeElements>
    <a:clrScheme name="MITRE">
      <a:dk1>
        <a:sysClr val="windowText" lastClr="000000"/>
      </a:dk1>
      <a:lt1>
        <a:sysClr val="window" lastClr="FFFFFF"/>
      </a:lt1>
      <a:dk2>
        <a:srgbClr val="005F9E"/>
      </a:dk2>
      <a:lt2>
        <a:srgbClr val="EEECE1"/>
      </a:lt2>
      <a:accent1>
        <a:srgbClr val="00B3DC"/>
      </a:accent1>
      <a:accent2>
        <a:srgbClr val="F7901E"/>
      </a:accent2>
      <a:accent3>
        <a:srgbClr val="FFE23C"/>
      </a:accent3>
      <a:accent4>
        <a:srgbClr val="C1CD23"/>
      </a:accent4>
      <a:accent5>
        <a:srgbClr val="C6401D"/>
      </a:accent5>
      <a:accent6>
        <a:srgbClr val="FFFFFF"/>
      </a:accent6>
      <a:hlink>
        <a:srgbClr val="005F9E"/>
      </a:hlink>
      <a:folHlink>
        <a:srgbClr val="8000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ITRE_Briefing_Template_16x9.pptx" id="{1938165C-66D1-4D23-8D44-773EA702DEBC}" vid="{DFBE14A4-0F84-4F9D-8C4F-D1FE9CE13A2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SortOrder xmlns="45d44e74-5c87-4253-a1a6-fb7a2a9835a8">2</SortOrder>
    <MITRE_x0020_Sensitivity xmlns="http://schemas.microsoft.com/sharepoint/v3">Public Information</MITRE_x0020_Sensitivity>
    <_Contributor xmlns="http://schemas.microsoft.com/sharepoint/v3/fields" xsi:nil="true"/>
    <Release_x0020_Statement xmlns="http://schemas.microsoft.com/sharepoint/v3">Approved for Public Release</Release_x0020_Statement>
    <Site_x0020_Page xmlns="45d44e74-5c87-4253-a1a6-fb7a2a9835a8">
      <Value>47</Value>
    </Site_x0020_Page>
    <Date xmlns="45d44e74-5c87-4253-a1a6-fb7a2a9835a8">2017-01-01T05:00:00+00:00</Date>
    <IconOverlay xmlns="http://schemas.microsoft.com/sharepoint/v4" xsi:nil="true"/>
    <DocType xmlns="45d44e74-5c87-4253-a1a6-fb7a2a9835a8">Template</DocTyp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MITRE Work" ma:contentTypeID="0x0101001EAE5F8AE92E0443B0635AEF5BFC9F76004C6CC03BF5DC804FBBC33E4E55C06EE9" ma:contentTypeVersion="6" ma:contentTypeDescription="Materials and documents that contain MITRE authored content and other content directly attributable to MITRE and its work" ma:contentTypeScope="" ma:versionID="4ad27c3cbde4a5e69cf872f973dbc972">
  <xsd:schema xmlns:xsd="http://www.w3.org/2001/XMLSchema" xmlns:xs="http://www.w3.org/2001/XMLSchema" xmlns:p="http://schemas.microsoft.com/office/2006/metadata/properties" xmlns:ns1="http://schemas.microsoft.com/sharepoint/v3" xmlns:ns2="http://schemas.microsoft.com/sharepoint/v3/fields" xmlns:ns3="45d44e74-5c87-4253-a1a6-fb7a2a9835a8" xmlns:ns4="http://schemas.microsoft.com/sharepoint/v4" xmlns:ns5="d6dad062-3ecc-4c2a-98eb-3d03c2389ab6" targetNamespace="http://schemas.microsoft.com/office/2006/metadata/properties" ma:root="true" ma:fieldsID="8c7f8a686deeddaa67bf50c4d10033f6" ns1:_="" ns2:_="" ns3:_="" ns4:_="" ns5:_="">
    <xsd:import namespace="http://schemas.microsoft.com/sharepoint/v3"/>
    <xsd:import namespace="http://schemas.microsoft.com/sharepoint/v3/fields"/>
    <xsd:import namespace="45d44e74-5c87-4253-a1a6-fb7a2a9835a8"/>
    <xsd:import namespace="http://schemas.microsoft.com/sharepoint/v4"/>
    <xsd:import namespace="d6dad062-3ecc-4c2a-98eb-3d03c2389ab6"/>
    <xsd:element name="properties">
      <xsd:complexType>
        <xsd:sequence>
          <xsd:element name="documentManagement">
            <xsd:complexType>
              <xsd:all>
                <xsd:element ref="ns2:_Contributor" minOccurs="0"/>
                <xsd:element ref="ns1:MITRE_x0020_Sensitivity"/>
                <xsd:element ref="ns1:Release_x0020_Statement"/>
                <xsd:element ref="ns3:DocType" minOccurs="0"/>
                <xsd:element ref="ns3:SortOrder" minOccurs="0"/>
                <xsd:element ref="ns3:Site_x0020_Page" minOccurs="0"/>
                <xsd:element ref="ns4:IconOverlay" minOccurs="0"/>
                <xsd:element ref="ns5:SharedWithUsers" minOccurs="0"/>
                <xsd:element ref="ns3: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MITRE_x0020_Sensitivity" ma:index="10" ma:displayName="Sensitivity" ma:default="Internal MITRE Information" ma:internalName="MITRE_x0020_Sensitivity">
      <xsd:simpleType>
        <xsd:restriction base="dms:Choice">
          <xsd:enumeration value="Public Information"/>
          <xsd:enumeration value="Internal MITRE Information"/>
          <xsd:enumeration value="Sensitive Information"/>
          <xsd:enumeration value="Highly Sensitive Information"/>
        </xsd:restriction>
      </xsd:simpleType>
    </xsd:element>
    <xsd:element name="Release_x0020_Statement" ma:index="11" ma:displayName="Release Statement" ma:default="For Internal MITRE Use" ma:internalName="Release_x0020_Statement">
      <xsd:simpleType>
        <xsd:union memberTypes="dms:Text">
          <xsd:simpleType>
            <xsd:restriction base="dms:Choice">
              <xsd:enumeration value="Approved for Public Release"/>
              <xsd:enumeration value="For Internal MITRE Use"/>
              <xsd:enumeration value="For Release to All Sponsors"/>
              <xsd:enumeration value="For Limited Internal MITRE Use"/>
              <xsd:enumeration value="For Limited External Release"/>
              <xsd:enumeration value="Privileged: Sensitive Personal Information"/>
              <xsd:enumeration value="MITRE Proprietary"/>
              <xsd:enumeration value="Source Selection Sensitive"/>
              <xsd:enumeration value="Restricted: Highly Sensitive Personal Information"/>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Contributor" ma:index="9" nillable="true" ma:displayName="Contributor" ma:description="One or more people or organizations that contributed to this resource" ma:internalName="_Contributor">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5d44e74-5c87-4253-a1a6-fb7a2a9835a8" elementFormDefault="qualified">
    <xsd:import namespace="http://schemas.microsoft.com/office/2006/documentManagement/types"/>
    <xsd:import namespace="http://schemas.microsoft.com/office/infopath/2007/PartnerControls"/>
    <xsd:element name="DocType" ma:index="12" nillable="true" ma:displayName="DocType" ma:format="Dropdown" ma:internalName="DocType">
      <xsd:simpleType>
        <xsd:restriction base="dms:Choice">
          <xsd:enumeration value="Board of Trustee Bio"/>
          <xsd:enumeration value="Corp. Org Chart"/>
          <xsd:enumeration value="Executive Bio"/>
          <xsd:enumeration value="Event Planning"/>
          <xsd:enumeration value="MPG Reference"/>
          <xsd:enumeration value="Template"/>
          <xsd:enumeration value="Other"/>
          <xsd:enumeration value="How-Tos"/>
          <xsd:enumeration value="BOT Program Highlights"/>
        </xsd:restriction>
      </xsd:simpleType>
    </xsd:element>
    <xsd:element name="SortOrder" ma:index="13" nillable="true" ma:displayName="SortOrder" ma:decimals="1" ma:internalName="SortOrder" ma:percentage="FALSE">
      <xsd:simpleType>
        <xsd:restriction base="dms:Number"/>
      </xsd:simpleType>
    </xsd:element>
    <xsd:element name="Site_x0020_Page" ma:index="14" nillable="true" ma:displayName="Site Pages" ma:description="On which pages of this site should this page appear as a &quot;related resource&quot; on the right." ma:list="{b7793db3-9feb-473e-8d7c-24c256e016ac}" ma:internalName="Site_x0020_Page" ma:showField="Title">
      <xsd:complexType>
        <xsd:complexContent>
          <xsd:extension base="dms:MultiChoiceLookup">
            <xsd:sequence>
              <xsd:element name="Value" type="dms:Lookup" maxOccurs="unbounded" minOccurs="0" nillable="true"/>
            </xsd:sequence>
          </xsd:extension>
        </xsd:complexContent>
      </xsd:complexType>
    </xsd:element>
    <xsd:element name="Date" ma:index="19" nillable="true" ma:displayName="Date" ma:description="Document date if applicable" ma:format="DateOnly" ma:internalNam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5" nillable="true" ma:displayName="IconOverlay" ma:hidden="true" ma:internalName="IconOverlay"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6dad062-3ecc-4c2a-98eb-3d03c2389ab6" elementFormDefault="qualified">
    <xsd:import namespace="http://schemas.microsoft.com/office/2006/documentManagement/types"/>
    <xsd:import namespace="http://schemas.microsoft.com/office/infopath/2007/PartnerControls"/>
    <xsd:element name="SharedWithUsers" ma:index="1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8" ma:displayName="Author"/>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customXsn xmlns="http://schemas.microsoft.com/office/2006/metadata/customXsn">
  <xsnLocation/>
  <cached>True</cached>
  <openByDefault>True</openByDefault>
  <xsnScope/>
</customXsn>
</file>

<file path=customXml/itemProps1.xml><?xml version="1.0" encoding="utf-8"?>
<ds:datastoreItem xmlns:ds="http://schemas.openxmlformats.org/officeDocument/2006/customXml" ds:itemID="{95115952-705A-47C2-AF98-EE347D400751}">
  <ds:schemaRef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d6dad062-3ecc-4c2a-98eb-3d03c2389ab6"/>
    <ds:schemaRef ds:uri="http://schemas.microsoft.com/sharepoint/v4"/>
    <ds:schemaRef ds:uri="http://schemas.microsoft.com/sharepoint/v3"/>
    <ds:schemaRef ds:uri="45d44e74-5c87-4253-a1a6-fb7a2a9835a8"/>
    <ds:schemaRef ds:uri="http://schemas.microsoft.com/office/2006/documentManagement/types"/>
    <ds:schemaRef ds:uri="http://schemas.microsoft.com/sharepoint/v3/fields"/>
    <ds:schemaRef ds:uri="http://www.w3.org/XML/1998/namespace"/>
    <ds:schemaRef ds:uri="http://purl.org/dc/terms/"/>
  </ds:schemaRefs>
</ds:datastoreItem>
</file>

<file path=customXml/itemProps2.xml><?xml version="1.0" encoding="utf-8"?>
<ds:datastoreItem xmlns:ds="http://schemas.openxmlformats.org/officeDocument/2006/customXml" ds:itemID="{C8763D85-0CBE-4A05-81D6-D1B370E3DC82}">
  <ds:schemaRefs>
    <ds:schemaRef ds:uri="http://schemas.microsoft.com/sharepoint/v3/contenttype/forms"/>
  </ds:schemaRefs>
</ds:datastoreItem>
</file>

<file path=customXml/itemProps3.xml><?xml version="1.0" encoding="utf-8"?>
<ds:datastoreItem xmlns:ds="http://schemas.openxmlformats.org/officeDocument/2006/customXml" ds:itemID="{CFCFCAB2-7830-4203-9A9B-3239087534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sharepoint/v3/fields"/>
    <ds:schemaRef ds:uri="45d44e74-5c87-4253-a1a6-fb7a2a9835a8"/>
    <ds:schemaRef ds:uri="http://schemas.microsoft.com/sharepoint/v4"/>
    <ds:schemaRef ds:uri="d6dad062-3ecc-4c2a-98eb-3d03c2389a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8215F32F-6F57-464C-B053-7241A9938C29}">
  <ds:schemaRefs>
    <ds:schemaRef ds:uri="http://schemas.microsoft.com/office/2006/metadata/customXsn"/>
  </ds:schemaRefs>
</ds:datastoreItem>
</file>

<file path=docProps/app.xml><?xml version="1.0" encoding="utf-8"?>
<Properties xmlns="http://schemas.openxmlformats.org/officeDocument/2006/extended-properties" xmlns:vt="http://schemas.openxmlformats.org/officeDocument/2006/docPropsVTypes">
  <Template>MITRE_Briefing_Template16x9</Template>
  <TotalTime>101268</TotalTime>
  <Words>802</Words>
  <Application>Microsoft Office PowerPoint</Application>
  <PresentationFormat>Widescreen</PresentationFormat>
  <Paragraphs>319</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Courier New</vt:lpstr>
      <vt:lpstr>Wingdings</vt:lpstr>
      <vt:lpstr>mitre-2018</vt:lpstr>
      <vt:lpstr>DFDL versus ANTLR</vt:lpstr>
      <vt:lpstr>What is ANTLR?</vt:lpstr>
      <vt:lpstr>What is ANTLR? (cont.)</vt:lpstr>
      <vt:lpstr>After generating the parser, you can use it to process input files</vt:lpstr>
      <vt:lpstr>Here’s what the lexer grammar and the parser grammar look like</vt:lpstr>
      <vt:lpstr>Here’s what the generated parser looks like (Java version)</vt:lpstr>
      <vt:lpstr>What is a DFDL processor, such as Daffodil?</vt:lpstr>
      <vt:lpstr>Here’s what the “DFDL schema” looks like</vt:lpstr>
      <vt:lpstr>After creating the DFDL schema, you can process input files</vt:lpstr>
      <vt:lpstr>DFDL versus ANTLR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DFDL versus ANTLR</dc:title>
  <dc:creator>Costello, Roger L.</dc:creator>
  <cp:keywords>DFDL, schema, XML, parsing, unparsing, data, data modeling</cp:keywords>
  <cp:lastModifiedBy>Costello, Roger L.</cp:lastModifiedBy>
  <cp:revision>2083</cp:revision>
  <dcterms:created xsi:type="dcterms:W3CDTF">2018-11-08T17:43:19Z</dcterms:created>
  <dcterms:modified xsi:type="dcterms:W3CDTF">2019-06-28T17:45:16Z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28200</vt:r8>
  </property>
  <property fmtid="{D5CDD505-2E9C-101B-9397-08002B2CF9AE}" pid="3" name="URL">
    <vt:lpwstr/>
  </property>
  <property fmtid="{D5CDD505-2E9C-101B-9397-08002B2CF9AE}" pid="4" name="xd_ProgID">
    <vt:lpwstr/>
  </property>
  <property fmtid="{D5CDD505-2E9C-101B-9397-08002B2CF9AE}" pid="5" name="ContentTypeId">
    <vt:lpwstr>0x0101001EAE5F8AE92E0443B0635AEF5BFC9F76004C6CC03BF5DC804FBBC33E4E55C06EE9</vt:lpwstr>
  </property>
  <property fmtid="{D5CDD505-2E9C-101B-9397-08002B2CF9AE}" pid="6" name="_SourceUrl">
    <vt:lpwstr/>
  </property>
  <property fmtid="{D5CDD505-2E9C-101B-9397-08002B2CF9AE}" pid="7" name="_SharedFileIndex">
    <vt:lpwstr/>
  </property>
  <property fmtid="{D5CDD505-2E9C-101B-9397-08002B2CF9AE}" pid="8" name="Date0">
    <vt:filetime>2017-01-01T05:00:00Z</vt:filetime>
  </property>
  <property fmtid="{D5CDD505-2E9C-101B-9397-08002B2CF9AE}" pid="9" name="TemplateUrl">
    <vt:lpwstr/>
  </property>
</Properties>
</file>