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452" r:id="rId3"/>
    <p:sldId id="529" r:id="rId4"/>
    <p:sldId id="530" r:id="rId5"/>
    <p:sldId id="531" r:id="rId6"/>
    <p:sldId id="532" r:id="rId7"/>
    <p:sldId id="453" r:id="rId8"/>
    <p:sldId id="456" r:id="rId9"/>
    <p:sldId id="525" r:id="rId10"/>
    <p:sldId id="526" r:id="rId11"/>
    <p:sldId id="527" r:id="rId12"/>
    <p:sldId id="454" r:id="rId13"/>
    <p:sldId id="473" r:id="rId14"/>
    <p:sldId id="458" r:id="rId15"/>
    <p:sldId id="528" r:id="rId16"/>
    <p:sldId id="457" r:id="rId17"/>
    <p:sldId id="459" r:id="rId18"/>
    <p:sldId id="455" r:id="rId19"/>
    <p:sldId id="460" r:id="rId20"/>
    <p:sldId id="461" r:id="rId21"/>
    <p:sldId id="462" r:id="rId22"/>
    <p:sldId id="464" r:id="rId23"/>
    <p:sldId id="465" r:id="rId24"/>
    <p:sldId id="466" r:id="rId25"/>
    <p:sldId id="468" r:id="rId26"/>
    <p:sldId id="467" r:id="rId27"/>
    <p:sldId id="469" r:id="rId28"/>
    <p:sldId id="470" r:id="rId29"/>
    <p:sldId id="544" r:id="rId30"/>
    <p:sldId id="471" r:id="rId31"/>
    <p:sldId id="533" r:id="rId32"/>
    <p:sldId id="540" r:id="rId33"/>
    <p:sldId id="541" r:id="rId34"/>
    <p:sldId id="542" r:id="rId35"/>
    <p:sldId id="543" r:id="rId36"/>
    <p:sldId id="415" r:id="rId37"/>
    <p:sldId id="539" r:id="rId38"/>
    <p:sldId id="472" r:id="rId39"/>
    <p:sldId id="416" r:id="rId40"/>
    <p:sldId id="474" r:id="rId41"/>
    <p:sldId id="479" r:id="rId42"/>
    <p:sldId id="418" r:id="rId43"/>
    <p:sldId id="424" r:id="rId44"/>
    <p:sldId id="419" r:id="rId45"/>
    <p:sldId id="534" r:id="rId46"/>
    <p:sldId id="425" r:id="rId47"/>
    <p:sldId id="421" r:id="rId48"/>
    <p:sldId id="476" r:id="rId49"/>
    <p:sldId id="477" r:id="rId50"/>
    <p:sldId id="478" r:id="rId51"/>
    <p:sldId id="475" r:id="rId52"/>
    <p:sldId id="484" r:id="rId53"/>
    <p:sldId id="420" r:id="rId54"/>
    <p:sldId id="417" r:id="rId55"/>
    <p:sldId id="483" r:id="rId56"/>
    <p:sldId id="426" r:id="rId57"/>
    <p:sldId id="535" r:id="rId58"/>
    <p:sldId id="485" r:id="rId59"/>
    <p:sldId id="536" r:id="rId60"/>
    <p:sldId id="487" r:id="rId61"/>
    <p:sldId id="488" r:id="rId62"/>
    <p:sldId id="491" r:id="rId63"/>
    <p:sldId id="490" r:id="rId64"/>
    <p:sldId id="492" r:id="rId65"/>
    <p:sldId id="494" r:id="rId66"/>
    <p:sldId id="495" r:id="rId67"/>
    <p:sldId id="493" r:id="rId68"/>
    <p:sldId id="545" r:id="rId69"/>
    <p:sldId id="496" r:id="rId70"/>
    <p:sldId id="497" r:id="rId71"/>
    <p:sldId id="498" r:id="rId72"/>
    <p:sldId id="499" r:id="rId73"/>
    <p:sldId id="505" r:id="rId74"/>
    <p:sldId id="506" r:id="rId75"/>
    <p:sldId id="509" r:id="rId76"/>
    <p:sldId id="507" r:id="rId77"/>
    <p:sldId id="510" r:id="rId78"/>
    <p:sldId id="511" r:id="rId79"/>
    <p:sldId id="512" r:id="rId80"/>
    <p:sldId id="520" r:id="rId81"/>
    <p:sldId id="513" r:id="rId82"/>
    <p:sldId id="517" r:id="rId83"/>
    <p:sldId id="516" r:id="rId84"/>
    <p:sldId id="518" r:id="rId85"/>
    <p:sldId id="519" r:id="rId86"/>
    <p:sldId id="515" r:id="rId87"/>
    <p:sldId id="537" r:id="rId88"/>
    <p:sldId id="521" r:id="rId89"/>
    <p:sldId id="523" r:id="rId90"/>
    <p:sldId id="524" r:id="rId91"/>
    <p:sldId id="538" r:id="rId92"/>
    <p:sldId id="546" r:id="rId93"/>
    <p:sldId id="547" r:id="rId94"/>
    <p:sldId id="548" r:id="rId95"/>
    <p:sldId id="549" r:id="rId96"/>
    <p:sldId id="550" r:id="rId97"/>
    <p:sldId id="551" r:id="rId98"/>
    <p:sldId id="552" r:id="rId99"/>
    <p:sldId id="553" r:id="rId100"/>
    <p:sldId id="555" r:id="rId101"/>
    <p:sldId id="556" r:id="rId102"/>
    <p:sldId id="557" r:id="rId103"/>
    <p:sldId id="558"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88" d="100"/>
          <a:sy n="88" d="100"/>
        </p:scale>
        <p:origin x="-213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2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2A364680-F3BD-445B-A9BB-8B7849FF93BC}">
      <dgm:prSet phldrT="[Text]"/>
      <dgm:spPr/>
      <dgm:t>
        <a:bodyPr/>
        <a:lstStyle/>
        <a:p>
          <a:r>
            <a:rPr lang="en-US" dirty="0" smtClean="0"/>
            <a:t>a</a:t>
          </a:r>
          <a:endParaRPr lang="en-US" dirty="0"/>
        </a:p>
      </dgm:t>
    </dgm:pt>
    <dgm:pt modelId="{F936309A-33BF-494D-A859-EB973823463C}" type="parTrans" cxnId="{AA5329A2-2894-4668-A291-E0AA34BD2427}">
      <dgm:prSet/>
      <dgm:spPr/>
      <dgm:t>
        <a:bodyPr/>
        <a:lstStyle/>
        <a:p>
          <a:endParaRPr lang="en-US"/>
        </a:p>
      </dgm:t>
    </dgm:pt>
    <dgm:pt modelId="{8BFC2E08-E9B3-450D-A891-2BF5320CF3C8}" type="sibTrans" cxnId="{AA5329A2-2894-4668-A291-E0AA34BD242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6EA6D3BF-F81B-4386-A920-88D0AA221FB0}">
      <dgm:prSet phldrT="[Text]"/>
      <dgm:spPr/>
      <dgm:t>
        <a:bodyPr/>
        <a:lstStyle/>
        <a:p>
          <a:r>
            <a:rPr lang="en-US" dirty="0" smtClean="0"/>
            <a:t>c</a:t>
          </a:r>
          <a:endParaRPr lang="en-US" dirty="0"/>
        </a:p>
      </dgm:t>
    </dgm:pt>
    <dgm:pt modelId="{CDE447CC-E56E-4A19-B6E2-66892A10BF2B}" type="parTrans" cxnId="{290240AF-063A-4D91-A50F-0C67DDC4FF1A}">
      <dgm:prSet/>
      <dgm:spPr/>
      <dgm:t>
        <a:bodyPr/>
        <a:lstStyle/>
        <a:p>
          <a:endParaRPr lang="en-US"/>
        </a:p>
      </dgm:t>
    </dgm:pt>
    <dgm:pt modelId="{45EE5DF9-273C-4E43-B648-21B3DD3CB57E}" type="sibTrans" cxnId="{290240AF-063A-4D91-A50F-0C67DDC4FF1A}">
      <dgm:prSet/>
      <dgm:spPr/>
      <dgm:t>
        <a:bodyPr/>
        <a:lstStyle/>
        <a:p>
          <a:endParaRPr lang="en-US"/>
        </a:p>
      </dgm:t>
    </dgm:pt>
    <dgm:pt modelId="{6EB3A01A-47B1-4B26-BF79-E9F6D8C0461F}">
      <dgm:prSet phldrT="[Text]"/>
      <dgm:spPr/>
      <dgm:t>
        <a:bodyPr/>
        <a:lstStyle/>
        <a:p>
          <a:r>
            <a:rPr lang="en-US" dirty="0" smtClean="0"/>
            <a:t>d</a:t>
          </a:r>
          <a:endParaRPr lang="en-US" dirty="0"/>
        </a:p>
      </dgm:t>
    </dgm:pt>
    <dgm:pt modelId="{79243FC3-192D-4765-A5FA-681599388EEB}" type="parTrans" cxnId="{4506798D-3255-46AB-A380-53AE99AD894F}">
      <dgm:prSet/>
      <dgm:spPr/>
      <dgm:t>
        <a:bodyPr/>
        <a:lstStyle/>
        <a:p>
          <a:endParaRPr lang="en-US"/>
        </a:p>
      </dgm:t>
    </dgm:pt>
    <dgm:pt modelId="{5A3606ED-F380-4E02-8E1A-64F6557A06AB}" type="sibTrans" cxnId="{4506798D-3255-46AB-A380-53AE99AD894F}">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D959A64B-26D1-4345-8D3F-DA3BB1C829EA}" type="pres">
      <dgm:prSet presAssocID="{F936309A-33BF-494D-A859-EB973823463C}" presName="Name19" presStyleLbl="parChTrans1D3" presStyleIdx="0" presStyleCnt="3"/>
      <dgm:spPr/>
      <dgm:t>
        <a:bodyPr/>
        <a:lstStyle/>
        <a:p>
          <a:endParaRPr lang="en-US"/>
        </a:p>
      </dgm:t>
    </dgm:pt>
    <dgm:pt modelId="{88E48E08-7912-49CD-9369-ECD560B914B1}" type="pres">
      <dgm:prSet presAssocID="{2A364680-F3BD-445B-A9BB-8B7849FF93BC}" presName="Name21" presStyleCnt="0"/>
      <dgm:spPr/>
    </dgm:pt>
    <dgm:pt modelId="{6080080F-205D-40F8-BB57-2F29894F693F}" type="pres">
      <dgm:prSet presAssocID="{2A364680-F3BD-445B-A9BB-8B7849FF93BC}" presName="level2Shape" presStyleLbl="node3" presStyleIdx="0" presStyleCnt="3"/>
      <dgm:spPr/>
      <dgm:t>
        <a:bodyPr/>
        <a:lstStyle/>
        <a:p>
          <a:endParaRPr lang="en-US"/>
        </a:p>
      </dgm:t>
    </dgm:pt>
    <dgm:pt modelId="{4E2820C3-23A2-4C48-9C35-B130A23A7E4E}" type="pres">
      <dgm:prSet presAssocID="{2A364680-F3BD-445B-A9BB-8B7849FF93B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5C47802D-32FE-4F13-A36A-60A04B9FE0DC}" type="pres">
      <dgm:prSet presAssocID="{CDE447CC-E56E-4A19-B6E2-66892A10BF2B}" presName="Name19" presStyleLbl="parChTrans1D4" presStyleIdx="0" presStyleCnt="2"/>
      <dgm:spPr/>
      <dgm:t>
        <a:bodyPr/>
        <a:lstStyle/>
        <a:p>
          <a:endParaRPr lang="en-US"/>
        </a:p>
      </dgm:t>
    </dgm:pt>
    <dgm:pt modelId="{B2847F93-ECC1-4AD3-B0BF-D4BC58B21171}" type="pres">
      <dgm:prSet presAssocID="{6EA6D3BF-F81B-4386-A920-88D0AA221FB0}" presName="Name21" presStyleCnt="0"/>
      <dgm:spPr/>
    </dgm:pt>
    <dgm:pt modelId="{F8CFA913-4EE4-43DA-A0B8-A9A9F92E021D}" type="pres">
      <dgm:prSet presAssocID="{6EA6D3BF-F81B-4386-A920-88D0AA221FB0}" presName="level2Shape" presStyleLbl="node4" presStyleIdx="0" presStyleCnt="2"/>
      <dgm:spPr/>
      <dgm:t>
        <a:bodyPr/>
        <a:lstStyle/>
        <a:p>
          <a:endParaRPr lang="en-US"/>
        </a:p>
      </dgm:t>
    </dgm:pt>
    <dgm:pt modelId="{92C47A91-1A2B-4949-AD48-F7CBEF0D334E}" type="pres">
      <dgm:prSet presAssocID="{6EA6D3BF-F81B-4386-A920-88D0AA221FB0}" presName="hierChild3" presStyleCnt="0"/>
      <dgm:spPr/>
    </dgm:pt>
    <dgm:pt modelId="{7754F63F-DEB0-4277-B16E-08BF56ED2938}" type="pres">
      <dgm:prSet presAssocID="{901A80B2-8694-4884-86DC-9B47824E58CC}" presName="Name19" presStyleLbl="parChTrans1D3" presStyleIdx="2" presStyleCnt="3"/>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2" presStyleCnt="3"/>
      <dgm:spPr/>
      <dgm:t>
        <a:bodyPr/>
        <a:lstStyle/>
        <a:p>
          <a:endParaRPr lang="en-US"/>
        </a:p>
      </dgm:t>
    </dgm:pt>
    <dgm:pt modelId="{7328D625-402B-42D7-8554-24AEF807FFB8}" type="pres">
      <dgm:prSet presAssocID="{01C455C5-E8D7-4355-AC51-8304EE067917}" presName="hierChild3" presStyleCnt="0"/>
      <dgm:spPr/>
    </dgm:pt>
    <dgm:pt modelId="{62239F53-D61C-42EA-BD24-C3A039874814}" type="pres">
      <dgm:prSet presAssocID="{79243FC3-192D-4765-A5FA-681599388EEB}" presName="Name19" presStyleLbl="parChTrans1D4" presStyleIdx="1" presStyleCnt="2"/>
      <dgm:spPr/>
      <dgm:t>
        <a:bodyPr/>
        <a:lstStyle/>
        <a:p>
          <a:endParaRPr lang="en-US"/>
        </a:p>
      </dgm:t>
    </dgm:pt>
    <dgm:pt modelId="{75C610A3-44C9-455D-8029-F41A51CED0AC}" type="pres">
      <dgm:prSet presAssocID="{6EB3A01A-47B1-4B26-BF79-E9F6D8C0461F}" presName="Name21" presStyleCnt="0"/>
      <dgm:spPr/>
    </dgm:pt>
    <dgm:pt modelId="{CF507C89-ACE9-4C1E-804E-579CC9143E5F}" type="pres">
      <dgm:prSet presAssocID="{6EB3A01A-47B1-4B26-BF79-E9F6D8C0461F}" presName="level2Shape" presStyleLbl="node4" presStyleIdx="1" presStyleCnt="2"/>
      <dgm:spPr/>
      <dgm:t>
        <a:bodyPr/>
        <a:lstStyle/>
        <a:p>
          <a:endParaRPr lang="en-US"/>
        </a:p>
      </dgm:t>
    </dgm:pt>
    <dgm:pt modelId="{DC99D192-ED65-49ED-A7F9-04E0BC84BC57}" type="pres">
      <dgm:prSet presAssocID="{6EB3A01A-47B1-4B26-BF79-E9F6D8C0461F}" presName="hierChild3" presStyleCnt="0"/>
      <dgm:spPr/>
    </dgm:pt>
    <dgm:pt modelId="{791638A7-E1CC-4043-B130-D62F4A3910B1}" type="pres">
      <dgm:prSet presAssocID="{F2452AFC-F4DC-4C70-98E3-4CB24C681B60}" presName="bgShapesFlow" presStyleCnt="0"/>
      <dgm:spPr/>
    </dgm:pt>
  </dgm:ptLst>
  <dgm:cxnLst>
    <dgm:cxn modelId="{F947472E-3869-4286-A3DD-E35FC04D16BB}" type="presOf" srcId="{F0BAB6C8-69FE-4B09-BE1A-851138D8C7FC}" destId="{D66884B5-23CD-4A6D-B476-684AC9E88E52}" srcOrd="0" destOrd="0" presId="urn:microsoft.com/office/officeart/2005/8/layout/hierarchy6"/>
    <dgm:cxn modelId="{E1A1BB9E-0D48-41D8-8D80-9D3682A70979}" srcId="{A6F5EC4A-31D2-40BE-8D21-D2F345E40CE2}" destId="{01C455C5-E8D7-4355-AC51-8304EE067917}" srcOrd="1" destOrd="0" parTransId="{901A80B2-8694-4884-86DC-9B47824E58CC}" sibTransId="{58E8B2A3-EFFA-45F7-AD38-36526224CEB8}"/>
    <dgm:cxn modelId="{6C8D7431-D496-46B8-BA46-C84EE9CB7952}" type="presOf" srcId="{F2452AFC-F4DC-4C70-98E3-4CB24C681B60}" destId="{D9B3A494-37F5-47F8-BD71-26D3FA27289C}" srcOrd="0" destOrd="0" presId="urn:microsoft.com/office/officeart/2005/8/layout/hierarchy6"/>
    <dgm:cxn modelId="{558DFED8-8A23-47A2-A4C9-C60B4008E83A}" type="presOf" srcId="{4D1857EC-1411-4F5E-BD2E-753978FBACC4}" destId="{5291D7F8-FB96-4D30-8600-1570DEABD92E}"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67A2600D-8157-4942-9E25-510467600FF5}" type="presOf" srcId="{A6F5EC4A-31D2-40BE-8D21-D2F345E40CE2}" destId="{42A804E9-47F5-4751-9DAE-88A20BFC17B2}" srcOrd="0" destOrd="0" presId="urn:microsoft.com/office/officeart/2005/8/layout/hierarchy6"/>
    <dgm:cxn modelId="{24190CFE-996A-44B1-B1EC-644CF44E8899}" type="presOf" srcId="{1D0FD96A-7696-490F-8B0E-F4028D2B5A0C}" destId="{4F5F2C43-A0BE-404B-86FC-79BF246BF4E6}" srcOrd="0" destOrd="0" presId="urn:microsoft.com/office/officeart/2005/8/layout/hierarchy6"/>
    <dgm:cxn modelId="{2C0F3A74-1CDE-4220-A701-3E61C2CFC0CC}" type="presOf" srcId="{CDE447CC-E56E-4A19-B6E2-66892A10BF2B}" destId="{5C47802D-32FE-4F13-A36A-60A04B9FE0DC}" srcOrd="0" destOrd="0" presId="urn:microsoft.com/office/officeart/2005/8/layout/hierarchy6"/>
    <dgm:cxn modelId="{ADEA29EB-C5B1-47CA-AC62-63548BDE8A5D}" type="presOf" srcId="{F936309A-33BF-494D-A859-EB973823463C}" destId="{D959A64B-26D1-4345-8D3F-DA3BB1C829EA}" srcOrd="0" destOrd="0" presId="urn:microsoft.com/office/officeart/2005/8/layout/hierarchy6"/>
    <dgm:cxn modelId="{6DBE50CA-C439-47D5-B0A4-C8BEC95D5880}" type="presOf" srcId="{CC8B129E-0B9B-44AF-9F1C-E20F3D6316BA}" destId="{3677D839-FEED-47E7-A6F4-DC4EA1321F8D}" srcOrd="0" destOrd="0" presId="urn:microsoft.com/office/officeart/2005/8/layout/hierarchy6"/>
    <dgm:cxn modelId="{35A10866-6DAE-460E-B7D9-316E6B254E66}" type="presOf" srcId="{901A80B2-8694-4884-86DC-9B47824E58CC}" destId="{7754F63F-DEB0-4277-B16E-08BF56ED2938}" srcOrd="0" destOrd="0" presId="urn:microsoft.com/office/officeart/2005/8/layout/hierarchy6"/>
    <dgm:cxn modelId="{21E76E96-BE18-4464-B2F7-FC5D6AEF0D05}" type="presOf" srcId="{79243FC3-192D-4765-A5FA-681599388EEB}" destId="{62239F53-D61C-42EA-BD24-C3A039874814}" srcOrd="0" destOrd="0" presId="urn:microsoft.com/office/officeart/2005/8/layout/hierarchy6"/>
    <dgm:cxn modelId="{AA5329A2-2894-4668-A291-E0AA34BD2427}" srcId="{F0BAB6C8-69FE-4B09-BE1A-851138D8C7FC}" destId="{2A364680-F3BD-445B-A9BB-8B7849FF93BC}" srcOrd="0" destOrd="0" parTransId="{F936309A-33BF-494D-A859-EB973823463C}" sibTransId="{8BFC2E08-E9B3-450D-A891-2BF5320CF3C8}"/>
    <dgm:cxn modelId="{D86A629E-21D3-4EA1-A573-9CDD39D6A18F}" type="presOf" srcId="{2A364680-F3BD-445B-A9BB-8B7849FF93BC}" destId="{6080080F-205D-40F8-BB57-2F29894F693F}"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95050D39-75E8-47F5-9BD6-81D61A901DDF}" type="presOf" srcId="{BB598D5A-59A4-4064-BF07-0E87E01E5241}" destId="{8F3546B9-BD41-4C6C-BA3D-D60F09C40B21}"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83CCFB46-7C5A-4DCF-8351-23A9AD5826B5}" type="presOf" srcId="{6EB3A01A-47B1-4B26-BF79-E9F6D8C0461F}" destId="{CF507C89-ACE9-4C1E-804E-579CC9143E5F}" srcOrd="0" destOrd="0" presId="urn:microsoft.com/office/officeart/2005/8/layout/hierarchy6"/>
    <dgm:cxn modelId="{58ACD5B0-FC17-45AB-A8A6-1F479547794C}" type="presOf" srcId="{6EA6D3BF-F81B-4386-A920-88D0AA221FB0}" destId="{F8CFA913-4EE4-43DA-A0B8-A9A9F92E021D}"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290240AF-063A-4D91-A50F-0C67DDC4FF1A}" srcId="{BB598D5A-59A4-4064-BF07-0E87E01E5241}" destId="{6EA6D3BF-F81B-4386-A920-88D0AA221FB0}" srcOrd="0" destOrd="0" parTransId="{CDE447CC-E56E-4A19-B6E2-66892A10BF2B}" sibTransId="{45EE5DF9-273C-4E43-B648-21B3DD3CB57E}"/>
    <dgm:cxn modelId="{E4DF3F8F-510E-447C-BC13-19693ECF0BDA}" type="presOf" srcId="{01C455C5-E8D7-4355-AC51-8304EE067917}" destId="{8D412B01-473B-4E49-8735-11424E1638DB}" srcOrd="0" destOrd="0" presId="urn:microsoft.com/office/officeart/2005/8/layout/hierarchy6"/>
    <dgm:cxn modelId="{A504DB5B-3E82-40C6-92BB-DFAACA54E4D9}" type="presOf" srcId="{7CF98035-A246-44A2-B277-7248CD1C07F9}" destId="{F2C707E0-A41A-458E-B034-C321D04851E1}" srcOrd="0" destOrd="0" presId="urn:microsoft.com/office/officeart/2005/8/layout/hierarchy6"/>
    <dgm:cxn modelId="{4506798D-3255-46AB-A380-53AE99AD894F}" srcId="{01C455C5-E8D7-4355-AC51-8304EE067917}" destId="{6EB3A01A-47B1-4B26-BF79-E9F6D8C0461F}" srcOrd="0" destOrd="0" parTransId="{79243FC3-192D-4765-A5FA-681599388EEB}" sibTransId="{5A3606ED-F380-4E02-8E1A-64F6557A06AB}"/>
    <dgm:cxn modelId="{CC825008-1F5E-4C24-93D2-E5B326B4CC00}" type="presParOf" srcId="{D9B3A494-37F5-47F8-BD71-26D3FA27289C}" destId="{02F9E3C3-E099-498A-B7CE-C53A65DEBF86}" srcOrd="0" destOrd="0" presId="urn:microsoft.com/office/officeart/2005/8/layout/hierarchy6"/>
    <dgm:cxn modelId="{2AF02000-D54B-464F-9C49-A5919764D4F0}" type="presParOf" srcId="{02F9E3C3-E099-498A-B7CE-C53A65DEBF86}" destId="{822945F7-E650-43A0-9E92-C8542265F0B7}" srcOrd="0" destOrd="0" presId="urn:microsoft.com/office/officeart/2005/8/layout/hierarchy6"/>
    <dgm:cxn modelId="{B331F67E-A762-4D4E-ADEA-8BEC4C1A842F}" type="presParOf" srcId="{822945F7-E650-43A0-9E92-C8542265F0B7}" destId="{5E0A2D68-B6FF-413B-A43D-2E73FA3ED173}" srcOrd="0" destOrd="0" presId="urn:microsoft.com/office/officeart/2005/8/layout/hierarchy6"/>
    <dgm:cxn modelId="{97285AED-A099-4F59-B159-1FF3A9DE8BCC}" type="presParOf" srcId="{5E0A2D68-B6FF-413B-A43D-2E73FA3ED173}" destId="{5291D7F8-FB96-4D30-8600-1570DEABD92E}" srcOrd="0" destOrd="0" presId="urn:microsoft.com/office/officeart/2005/8/layout/hierarchy6"/>
    <dgm:cxn modelId="{16DFFA5B-015E-4ACD-A9BD-452060409D1C}" type="presParOf" srcId="{5E0A2D68-B6FF-413B-A43D-2E73FA3ED173}" destId="{DA760D1A-3BF5-4400-8832-6B19EC1EA757}" srcOrd="1" destOrd="0" presId="urn:microsoft.com/office/officeart/2005/8/layout/hierarchy6"/>
    <dgm:cxn modelId="{D4AFA76F-CE55-45C2-BE0B-549E761BADA0}" type="presParOf" srcId="{DA760D1A-3BF5-4400-8832-6B19EC1EA757}" destId="{3677D839-FEED-47E7-A6F4-DC4EA1321F8D}" srcOrd="0" destOrd="0" presId="urn:microsoft.com/office/officeart/2005/8/layout/hierarchy6"/>
    <dgm:cxn modelId="{01EEE161-F377-4DB5-A75E-A7A2F1C63C4A}" type="presParOf" srcId="{DA760D1A-3BF5-4400-8832-6B19EC1EA757}" destId="{B151D251-8C20-41FD-B191-6A4F2E8D1560}" srcOrd="1" destOrd="0" presId="urn:microsoft.com/office/officeart/2005/8/layout/hierarchy6"/>
    <dgm:cxn modelId="{01090EB5-77B6-4740-A22D-1AB2C40DFD79}" type="presParOf" srcId="{B151D251-8C20-41FD-B191-6A4F2E8D1560}" destId="{D66884B5-23CD-4A6D-B476-684AC9E88E52}" srcOrd="0" destOrd="0" presId="urn:microsoft.com/office/officeart/2005/8/layout/hierarchy6"/>
    <dgm:cxn modelId="{29DD593C-5898-48B0-B8A5-B60F78B57D63}" type="presParOf" srcId="{B151D251-8C20-41FD-B191-6A4F2E8D1560}" destId="{CDA617EF-53A5-4011-B49E-897291459291}" srcOrd="1" destOrd="0" presId="urn:microsoft.com/office/officeart/2005/8/layout/hierarchy6"/>
    <dgm:cxn modelId="{358101D7-3187-45E3-82C9-1CB3210A9484}" type="presParOf" srcId="{CDA617EF-53A5-4011-B49E-897291459291}" destId="{D959A64B-26D1-4345-8D3F-DA3BB1C829EA}" srcOrd="0" destOrd="0" presId="urn:microsoft.com/office/officeart/2005/8/layout/hierarchy6"/>
    <dgm:cxn modelId="{DA295DB4-1D36-4674-A57B-F482B3890A93}" type="presParOf" srcId="{CDA617EF-53A5-4011-B49E-897291459291}" destId="{88E48E08-7912-49CD-9369-ECD560B914B1}" srcOrd="1" destOrd="0" presId="urn:microsoft.com/office/officeart/2005/8/layout/hierarchy6"/>
    <dgm:cxn modelId="{4418E0D2-8A64-464A-A375-83F7B6FBEB49}" type="presParOf" srcId="{88E48E08-7912-49CD-9369-ECD560B914B1}" destId="{6080080F-205D-40F8-BB57-2F29894F693F}" srcOrd="0" destOrd="0" presId="urn:microsoft.com/office/officeart/2005/8/layout/hierarchy6"/>
    <dgm:cxn modelId="{6AF629BF-7273-4241-886B-68E1CE1A8866}" type="presParOf" srcId="{88E48E08-7912-49CD-9369-ECD560B914B1}" destId="{4E2820C3-23A2-4C48-9C35-B130A23A7E4E}" srcOrd="1" destOrd="0" presId="urn:microsoft.com/office/officeart/2005/8/layout/hierarchy6"/>
    <dgm:cxn modelId="{B154799E-0F67-432C-A6D3-1C089B5F61BD}" type="presParOf" srcId="{DA760D1A-3BF5-4400-8832-6B19EC1EA757}" destId="{F2C707E0-A41A-458E-B034-C321D04851E1}" srcOrd="2" destOrd="0" presId="urn:microsoft.com/office/officeart/2005/8/layout/hierarchy6"/>
    <dgm:cxn modelId="{D471D344-B539-4E3E-B96E-1837AB46E3CB}" type="presParOf" srcId="{DA760D1A-3BF5-4400-8832-6B19EC1EA757}" destId="{2D1CEC7D-F2BC-4241-8BBE-74FA843CC1AB}" srcOrd="3" destOrd="0" presId="urn:microsoft.com/office/officeart/2005/8/layout/hierarchy6"/>
    <dgm:cxn modelId="{09AD64E0-A9CD-49A1-8492-6CCA1482B1B1}" type="presParOf" srcId="{2D1CEC7D-F2BC-4241-8BBE-74FA843CC1AB}" destId="{42A804E9-47F5-4751-9DAE-88A20BFC17B2}" srcOrd="0" destOrd="0" presId="urn:microsoft.com/office/officeart/2005/8/layout/hierarchy6"/>
    <dgm:cxn modelId="{D94FA2FE-C8C4-4DC8-98FE-C9A7D35836DD}" type="presParOf" srcId="{2D1CEC7D-F2BC-4241-8BBE-74FA843CC1AB}" destId="{534BA4D8-2818-4D65-8B3C-60E09BD6DB54}" srcOrd="1" destOrd="0" presId="urn:microsoft.com/office/officeart/2005/8/layout/hierarchy6"/>
    <dgm:cxn modelId="{B12A56AA-C6ED-4F9A-9289-3383CF06EE33}" type="presParOf" srcId="{534BA4D8-2818-4D65-8B3C-60E09BD6DB54}" destId="{4F5F2C43-A0BE-404B-86FC-79BF246BF4E6}" srcOrd="0" destOrd="0" presId="urn:microsoft.com/office/officeart/2005/8/layout/hierarchy6"/>
    <dgm:cxn modelId="{1A0B7BBF-27F4-4B30-8C8F-49BC3C21CF7E}" type="presParOf" srcId="{534BA4D8-2818-4D65-8B3C-60E09BD6DB54}" destId="{C982DDCD-F827-4D16-BA0E-80529E94F90C}" srcOrd="1" destOrd="0" presId="urn:microsoft.com/office/officeart/2005/8/layout/hierarchy6"/>
    <dgm:cxn modelId="{5F526E15-1A60-4257-B9E3-E2D48863F020}" type="presParOf" srcId="{C982DDCD-F827-4D16-BA0E-80529E94F90C}" destId="{8F3546B9-BD41-4C6C-BA3D-D60F09C40B21}" srcOrd="0" destOrd="0" presId="urn:microsoft.com/office/officeart/2005/8/layout/hierarchy6"/>
    <dgm:cxn modelId="{266AE117-23AA-45A4-B660-89534F30404B}" type="presParOf" srcId="{C982DDCD-F827-4D16-BA0E-80529E94F90C}" destId="{023185DB-7238-4C4F-AE96-47CA55E2A324}" srcOrd="1" destOrd="0" presId="urn:microsoft.com/office/officeart/2005/8/layout/hierarchy6"/>
    <dgm:cxn modelId="{D5BBEDFC-701B-4CA3-8B2A-C49A4BAA8039}" type="presParOf" srcId="{023185DB-7238-4C4F-AE96-47CA55E2A324}" destId="{5C47802D-32FE-4F13-A36A-60A04B9FE0DC}" srcOrd="0" destOrd="0" presId="urn:microsoft.com/office/officeart/2005/8/layout/hierarchy6"/>
    <dgm:cxn modelId="{77BF2D9E-7792-4591-8F82-4C513565ACD2}" type="presParOf" srcId="{023185DB-7238-4C4F-AE96-47CA55E2A324}" destId="{B2847F93-ECC1-4AD3-B0BF-D4BC58B21171}" srcOrd="1" destOrd="0" presId="urn:microsoft.com/office/officeart/2005/8/layout/hierarchy6"/>
    <dgm:cxn modelId="{E32922FB-59E4-4DCB-B53A-155DE1DB8C7D}" type="presParOf" srcId="{B2847F93-ECC1-4AD3-B0BF-D4BC58B21171}" destId="{F8CFA913-4EE4-43DA-A0B8-A9A9F92E021D}" srcOrd="0" destOrd="0" presId="urn:microsoft.com/office/officeart/2005/8/layout/hierarchy6"/>
    <dgm:cxn modelId="{28C4013E-41A4-4312-B2AF-59CDCC9B9A33}" type="presParOf" srcId="{B2847F93-ECC1-4AD3-B0BF-D4BC58B21171}" destId="{92C47A91-1A2B-4949-AD48-F7CBEF0D334E}" srcOrd="1" destOrd="0" presId="urn:microsoft.com/office/officeart/2005/8/layout/hierarchy6"/>
    <dgm:cxn modelId="{F3842BC6-BAD2-4205-9B5C-CE4587062ECF}" type="presParOf" srcId="{534BA4D8-2818-4D65-8B3C-60E09BD6DB54}" destId="{7754F63F-DEB0-4277-B16E-08BF56ED2938}" srcOrd="2" destOrd="0" presId="urn:microsoft.com/office/officeart/2005/8/layout/hierarchy6"/>
    <dgm:cxn modelId="{140988FF-4826-43B5-9BD5-5DC040042CF0}" type="presParOf" srcId="{534BA4D8-2818-4D65-8B3C-60E09BD6DB54}" destId="{F14E0DE2-C64C-4D84-BE4A-A5DAC68151EB}" srcOrd="3" destOrd="0" presId="urn:microsoft.com/office/officeart/2005/8/layout/hierarchy6"/>
    <dgm:cxn modelId="{D9072FA2-3FA7-4400-BE77-E505D06878BA}" type="presParOf" srcId="{F14E0DE2-C64C-4D84-BE4A-A5DAC68151EB}" destId="{8D412B01-473B-4E49-8735-11424E1638DB}" srcOrd="0" destOrd="0" presId="urn:microsoft.com/office/officeart/2005/8/layout/hierarchy6"/>
    <dgm:cxn modelId="{FD3B200E-919F-4016-BD8E-32504059A44E}" type="presParOf" srcId="{F14E0DE2-C64C-4D84-BE4A-A5DAC68151EB}" destId="{7328D625-402B-42D7-8554-24AEF807FFB8}" srcOrd="1" destOrd="0" presId="urn:microsoft.com/office/officeart/2005/8/layout/hierarchy6"/>
    <dgm:cxn modelId="{68BDF726-349F-4AF9-8B56-71B0CED9185D}" type="presParOf" srcId="{7328D625-402B-42D7-8554-24AEF807FFB8}" destId="{62239F53-D61C-42EA-BD24-C3A039874814}" srcOrd="0" destOrd="0" presId="urn:microsoft.com/office/officeart/2005/8/layout/hierarchy6"/>
    <dgm:cxn modelId="{C8182D1B-80B4-4011-95D3-A9FCDED1BE8E}" type="presParOf" srcId="{7328D625-402B-42D7-8554-24AEF807FFB8}" destId="{75C610A3-44C9-455D-8029-F41A51CED0AC}" srcOrd="1" destOrd="0" presId="urn:microsoft.com/office/officeart/2005/8/layout/hierarchy6"/>
    <dgm:cxn modelId="{049551FE-8437-4C2C-93FE-598048D6BF9E}" type="presParOf" srcId="{75C610A3-44C9-455D-8029-F41A51CED0AC}" destId="{CF507C89-ACE9-4C1E-804E-579CC9143E5F}" srcOrd="0" destOrd="0" presId="urn:microsoft.com/office/officeart/2005/8/layout/hierarchy6"/>
    <dgm:cxn modelId="{F7DBEB65-371F-4332-97C6-1780F34295CC}" type="presParOf" srcId="{75C610A3-44C9-455D-8029-F41A51CED0AC}" destId="{DC99D192-ED65-49ED-A7F9-04E0BC84BC57}" srcOrd="1" destOrd="0" presId="urn:microsoft.com/office/officeart/2005/8/layout/hierarchy6"/>
    <dgm:cxn modelId="{778803A0-7374-45A8-9661-E09BFA9DCB9B}"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F65020E9-67A6-4679-A6C0-3430655945C3}" type="presOf" srcId="{A6F5EC4A-31D2-40BE-8D21-D2F345E40CE2}" destId="{42A804E9-47F5-4751-9DAE-88A20BFC17B2}" srcOrd="0" destOrd="0" presId="urn:microsoft.com/office/officeart/2005/8/layout/hierarchy6"/>
    <dgm:cxn modelId="{9BC23431-D309-46A5-9B59-596D5E9E26E0}" type="presOf" srcId="{90A5B17D-5974-4BE7-9B0A-906EF1FBB35D}" destId="{A5FE7BB1-8625-4BAC-A024-1A7184F468AA}" srcOrd="0" destOrd="0" presId="urn:microsoft.com/office/officeart/2005/8/layout/hierarchy6"/>
    <dgm:cxn modelId="{D4468E85-6CC2-4F7B-9D44-73F0155D7649}" type="presOf" srcId="{5DCA3FD2-59F4-4210-B655-3ABA3BAB0C58}" destId="{FD5AB731-EB42-4489-AD59-F75DE5021391}" srcOrd="0" destOrd="0" presId="urn:microsoft.com/office/officeart/2005/8/layout/hierarchy6"/>
    <dgm:cxn modelId="{202855C3-D01C-471A-91EB-AA2927CDDBC4}" type="presOf" srcId="{73564629-15BE-463A-89E1-7559AE36741E}" destId="{00359413-5312-4435-A322-2D46A50ECF7C}" srcOrd="0" destOrd="0" presId="urn:microsoft.com/office/officeart/2005/8/layout/hierarchy6"/>
    <dgm:cxn modelId="{EF5827FF-3AAF-48EE-BF21-7FA292F5DF77}" type="presOf" srcId="{2F988032-BCFA-4ECB-8771-BD4396E7D185}" destId="{AC2AB132-010B-4373-B39A-A28897C90F62}" srcOrd="0" destOrd="0" presId="urn:microsoft.com/office/officeart/2005/8/layout/hierarchy6"/>
    <dgm:cxn modelId="{C177AAB6-DB05-4958-8284-234BCB238B1C}" type="presOf" srcId="{4D1857EC-1411-4F5E-BD2E-753978FBACC4}" destId="{5291D7F8-FB96-4D30-8600-1570DEABD92E}" srcOrd="0" destOrd="0" presId="urn:microsoft.com/office/officeart/2005/8/layout/hierarchy6"/>
    <dgm:cxn modelId="{F0AA13F7-E86E-48F5-9A74-96F90F0FBA91}" type="presOf" srcId="{7CF98035-A246-44A2-B277-7248CD1C07F9}" destId="{F2C707E0-A41A-458E-B034-C321D04851E1}" srcOrd="0" destOrd="0" presId="urn:microsoft.com/office/officeart/2005/8/layout/hierarchy6"/>
    <dgm:cxn modelId="{6BFC786D-99CF-4221-86D2-BF84E52350C9}" srcId="{4D1857EC-1411-4F5E-BD2E-753978FBACC4}" destId="{90A5B17D-5974-4BE7-9B0A-906EF1FBB35D}" srcOrd="3" destOrd="0" parTransId="{C69D927B-1372-4F22-B6C2-07F2DDFB652E}" sibTransId="{D78CA84A-3992-40A0-AE0F-CB70CED0EB73}"/>
    <dgm:cxn modelId="{E88B275A-3A13-4995-802F-3D69DE05AD5F}" type="presOf" srcId="{C69D927B-1372-4F22-B6C2-07F2DDFB652E}" destId="{78F893C5-D697-4A28-BFAE-561AAF62EA81}"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67D7E021-ADB2-4BC1-B516-E4CCA64C84EF}" type="presOf" srcId="{1D3F7EA9-F506-4B8F-8E40-8BE676E6088B}" destId="{DCF5E977-4849-412A-9056-815793B1F3D5}"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08AA11F3-87D5-466C-AC9F-302B40FF704A}" type="presOf" srcId="{91A1CD30-97E8-448C-809B-90664FC30A7C}" destId="{923FD798-261A-41C8-8373-9A422194445C}"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8A1F56A7-C552-4B2B-B4F0-016FD43CDFB2}" type="presOf" srcId="{1F6F7CFA-5105-40B1-B0EC-0B6189D7863F}" destId="{A2D6421A-E5E6-4874-B229-85879F670B30}"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9D7E7246-E8EE-4AEF-95AE-2D2CFC2590CD}" type="presOf" srcId="{CC8B129E-0B9B-44AF-9F1C-E20F3D6316BA}" destId="{3677D839-FEED-47E7-A6F4-DC4EA1321F8D}"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B9A45FDD-A518-4A9B-9A7D-B351C0AA2226}" type="presOf" srcId="{81904275-A327-454B-B301-0C998C585036}" destId="{DDAC4448-E51E-4C63-B674-E8A59D1E226D}" srcOrd="0" destOrd="0" presId="urn:microsoft.com/office/officeart/2005/8/layout/hierarchy6"/>
    <dgm:cxn modelId="{3DF7292C-C08B-49F1-A3E4-FD74643FCFD9}" srcId="{4DD33DC3-49FA-4B3D-BC8E-BE5AFFB31608}" destId="{439D011A-56F6-4441-B0C3-A2DFB5A96F6D}" srcOrd="0" destOrd="0" parTransId="{2F988032-BCFA-4ECB-8771-BD4396E7D185}" sibTransId="{AC2DF86D-9C3D-424E-8FAD-7D86861F84F0}"/>
    <dgm:cxn modelId="{0195002C-FA4E-4C1F-8258-FC7FBE884214}" type="presOf" srcId="{4DD33DC3-49FA-4B3D-BC8E-BE5AFFB31608}" destId="{46F2A8E0-0C44-45C1-AAB9-DE65A541C641}" srcOrd="0" destOrd="0" presId="urn:microsoft.com/office/officeart/2005/8/layout/hierarchy6"/>
    <dgm:cxn modelId="{C486299A-77AC-45B0-9589-4EC15107CC9A}" srcId="{F0BAB6C8-69FE-4B09-BE1A-851138D8C7FC}" destId="{4DD33DC3-49FA-4B3D-BC8E-BE5AFFB31608}" srcOrd="1" destOrd="0" parTransId="{1F6F7CFA-5105-40B1-B0EC-0B6189D7863F}" sibTransId="{9EB4F7DA-3C17-4B6D-ADDA-ADE7523526EE}"/>
    <dgm:cxn modelId="{3B05508A-75D2-4805-ABCD-675DF1C31EAF}" type="presOf" srcId="{F0BAB6C8-69FE-4B09-BE1A-851138D8C7FC}" destId="{D66884B5-23CD-4A6D-B476-684AC9E88E52}" srcOrd="0" destOrd="0" presId="urn:microsoft.com/office/officeart/2005/8/layout/hierarchy6"/>
    <dgm:cxn modelId="{9AB74AF7-B832-40FB-A16B-5577C824B62F}" type="presOf" srcId="{C3EB6BC8-35A1-4E8A-BB25-C327C09F9829}" destId="{CFA0BD5A-0EE9-4AC8-9C99-D1344004B331}" srcOrd="0" destOrd="0" presId="urn:microsoft.com/office/officeart/2005/8/layout/hierarchy6"/>
    <dgm:cxn modelId="{A0315D35-D190-4241-BC7B-5D50C416775C}" type="presOf" srcId="{439D011A-56F6-4441-B0C3-A2DFB5A96F6D}" destId="{6DF3686C-64C7-4080-91ED-BAFFC01537F3}" srcOrd="0" destOrd="0" presId="urn:microsoft.com/office/officeart/2005/8/layout/hierarchy6"/>
    <dgm:cxn modelId="{47C89BBC-5A0C-4743-AE4F-BD75ED4F8740}" srcId="{1D3F7EA9-F506-4B8F-8E40-8BE676E6088B}" destId="{81904275-A327-454B-B301-0C998C585036}" srcOrd="0" destOrd="0" parTransId="{73564629-15BE-463A-89E1-7559AE36741E}" sibTransId="{F6E45540-535F-4963-B80C-FB6649128106}"/>
    <dgm:cxn modelId="{7E3D3F17-003A-4C1F-BA7B-AF146C16BBB3}" type="presOf" srcId="{F2452AFC-F4DC-4C70-98E3-4CB24C681B60}" destId="{D9B3A494-37F5-47F8-BD71-26D3FA27289C}" srcOrd="0" destOrd="0" presId="urn:microsoft.com/office/officeart/2005/8/layout/hierarchy6"/>
    <dgm:cxn modelId="{E2D23283-925F-42A9-A1A9-80CC3B408BB4}" type="presParOf" srcId="{D9B3A494-37F5-47F8-BD71-26D3FA27289C}" destId="{02F9E3C3-E099-498A-B7CE-C53A65DEBF86}" srcOrd="0" destOrd="0" presId="urn:microsoft.com/office/officeart/2005/8/layout/hierarchy6"/>
    <dgm:cxn modelId="{6AD7F12C-B370-4E1A-87FA-59366986CB6A}" type="presParOf" srcId="{02F9E3C3-E099-498A-B7CE-C53A65DEBF86}" destId="{822945F7-E650-43A0-9E92-C8542265F0B7}" srcOrd="0" destOrd="0" presId="urn:microsoft.com/office/officeart/2005/8/layout/hierarchy6"/>
    <dgm:cxn modelId="{C5B79F59-F74B-4BF9-900F-98D2424976DD}" type="presParOf" srcId="{822945F7-E650-43A0-9E92-C8542265F0B7}" destId="{5E0A2D68-B6FF-413B-A43D-2E73FA3ED173}" srcOrd="0" destOrd="0" presId="urn:microsoft.com/office/officeart/2005/8/layout/hierarchy6"/>
    <dgm:cxn modelId="{C31B068B-E3DB-40E6-8ADC-D5CD25F88F1D}" type="presParOf" srcId="{5E0A2D68-B6FF-413B-A43D-2E73FA3ED173}" destId="{5291D7F8-FB96-4D30-8600-1570DEABD92E}" srcOrd="0" destOrd="0" presId="urn:microsoft.com/office/officeart/2005/8/layout/hierarchy6"/>
    <dgm:cxn modelId="{437CFC06-C478-4CC3-97B6-E81B8D57A90E}" type="presParOf" srcId="{5E0A2D68-B6FF-413B-A43D-2E73FA3ED173}" destId="{DA760D1A-3BF5-4400-8832-6B19EC1EA757}" srcOrd="1" destOrd="0" presId="urn:microsoft.com/office/officeart/2005/8/layout/hierarchy6"/>
    <dgm:cxn modelId="{11F99B14-3691-40AD-95AB-4A79B3431045}" type="presParOf" srcId="{DA760D1A-3BF5-4400-8832-6B19EC1EA757}" destId="{3677D839-FEED-47E7-A6F4-DC4EA1321F8D}" srcOrd="0" destOrd="0" presId="urn:microsoft.com/office/officeart/2005/8/layout/hierarchy6"/>
    <dgm:cxn modelId="{9B03EBEE-BAB9-425A-92ED-2E67F68FD908}" type="presParOf" srcId="{DA760D1A-3BF5-4400-8832-6B19EC1EA757}" destId="{B151D251-8C20-41FD-B191-6A4F2E8D1560}" srcOrd="1" destOrd="0" presId="urn:microsoft.com/office/officeart/2005/8/layout/hierarchy6"/>
    <dgm:cxn modelId="{6138B531-23AB-454B-96A9-CB7274EC8C21}" type="presParOf" srcId="{B151D251-8C20-41FD-B191-6A4F2E8D1560}" destId="{D66884B5-23CD-4A6D-B476-684AC9E88E52}" srcOrd="0" destOrd="0" presId="urn:microsoft.com/office/officeart/2005/8/layout/hierarchy6"/>
    <dgm:cxn modelId="{0E5926FB-1834-4D64-85DE-55132E0C15ED}" type="presParOf" srcId="{B151D251-8C20-41FD-B191-6A4F2E8D1560}" destId="{CDA617EF-53A5-4011-B49E-897291459291}" srcOrd="1" destOrd="0" presId="urn:microsoft.com/office/officeart/2005/8/layout/hierarchy6"/>
    <dgm:cxn modelId="{C1159D95-77F5-4167-8817-C598F548883A}" type="presParOf" srcId="{CDA617EF-53A5-4011-B49E-897291459291}" destId="{CFA0BD5A-0EE9-4AC8-9C99-D1344004B331}" srcOrd="0" destOrd="0" presId="urn:microsoft.com/office/officeart/2005/8/layout/hierarchy6"/>
    <dgm:cxn modelId="{C9C30912-D2F2-4B6B-A3E8-5C15D2183612}" type="presParOf" srcId="{CDA617EF-53A5-4011-B49E-897291459291}" destId="{1F6F60D2-3078-4EED-ABDE-E0E5AC2D3C53}" srcOrd="1" destOrd="0" presId="urn:microsoft.com/office/officeart/2005/8/layout/hierarchy6"/>
    <dgm:cxn modelId="{FE8C3F9F-93F4-4314-9A20-02FE267AC353}" type="presParOf" srcId="{1F6F60D2-3078-4EED-ABDE-E0E5AC2D3C53}" destId="{FD5AB731-EB42-4489-AD59-F75DE5021391}" srcOrd="0" destOrd="0" presId="urn:microsoft.com/office/officeart/2005/8/layout/hierarchy6"/>
    <dgm:cxn modelId="{98736D9F-0B97-4BFE-8822-BA8B41F4B0D9}" type="presParOf" srcId="{1F6F60D2-3078-4EED-ABDE-E0E5AC2D3C53}" destId="{11C8BC88-4BF2-403F-AA57-A802F18C61BE}" srcOrd="1" destOrd="0" presId="urn:microsoft.com/office/officeart/2005/8/layout/hierarchy6"/>
    <dgm:cxn modelId="{3A1E4F57-1079-4633-807B-6E5A1D35419F}" type="presParOf" srcId="{CDA617EF-53A5-4011-B49E-897291459291}" destId="{A2D6421A-E5E6-4874-B229-85879F670B30}" srcOrd="2" destOrd="0" presId="urn:microsoft.com/office/officeart/2005/8/layout/hierarchy6"/>
    <dgm:cxn modelId="{3C3C9A28-7669-4FE7-A8EB-D0F0F3E02657}" type="presParOf" srcId="{CDA617EF-53A5-4011-B49E-897291459291}" destId="{55513D7F-C150-4952-8083-4B7540E0080E}" srcOrd="3" destOrd="0" presId="urn:microsoft.com/office/officeart/2005/8/layout/hierarchy6"/>
    <dgm:cxn modelId="{B4404C59-FD2C-40CE-AF6F-08147F4CAE57}" type="presParOf" srcId="{55513D7F-C150-4952-8083-4B7540E0080E}" destId="{46F2A8E0-0C44-45C1-AAB9-DE65A541C641}" srcOrd="0" destOrd="0" presId="urn:microsoft.com/office/officeart/2005/8/layout/hierarchy6"/>
    <dgm:cxn modelId="{4B4A1655-777C-4D81-A36B-E37D0C71B6A6}" type="presParOf" srcId="{55513D7F-C150-4952-8083-4B7540E0080E}" destId="{C2AA8A71-193E-4A26-8B67-3068974EA60E}" srcOrd="1" destOrd="0" presId="urn:microsoft.com/office/officeart/2005/8/layout/hierarchy6"/>
    <dgm:cxn modelId="{C876C540-7A7C-473F-8FE5-57B7F1A866C8}" type="presParOf" srcId="{C2AA8A71-193E-4A26-8B67-3068974EA60E}" destId="{AC2AB132-010B-4373-B39A-A28897C90F62}" srcOrd="0" destOrd="0" presId="urn:microsoft.com/office/officeart/2005/8/layout/hierarchy6"/>
    <dgm:cxn modelId="{2A2E73F0-3B35-4002-8135-6EA6EE4401A3}" type="presParOf" srcId="{C2AA8A71-193E-4A26-8B67-3068974EA60E}" destId="{F792419F-929E-4E08-8837-54653C37DED8}" srcOrd="1" destOrd="0" presId="urn:microsoft.com/office/officeart/2005/8/layout/hierarchy6"/>
    <dgm:cxn modelId="{FD21EBFA-31BA-46BB-86E7-8A9F812A0516}" type="presParOf" srcId="{F792419F-929E-4E08-8837-54653C37DED8}" destId="{6DF3686C-64C7-4080-91ED-BAFFC01537F3}" srcOrd="0" destOrd="0" presId="urn:microsoft.com/office/officeart/2005/8/layout/hierarchy6"/>
    <dgm:cxn modelId="{5379EFBD-A23F-4AAC-A4A8-19B0DA3F2F9F}" type="presParOf" srcId="{F792419F-929E-4E08-8837-54653C37DED8}" destId="{0EAD57AE-6AE2-47C0-AF94-12A5CD8B5167}" srcOrd="1" destOrd="0" presId="urn:microsoft.com/office/officeart/2005/8/layout/hierarchy6"/>
    <dgm:cxn modelId="{EAEAB8CD-B3F3-4E21-9360-AF6F0586EB94}" type="presParOf" srcId="{DA760D1A-3BF5-4400-8832-6B19EC1EA757}" destId="{F2C707E0-A41A-458E-B034-C321D04851E1}" srcOrd="2" destOrd="0" presId="urn:microsoft.com/office/officeart/2005/8/layout/hierarchy6"/>
    <dgm:cxn modelId="{54D4AD4C-CCE6-4F5D-A35B-D1B2E86D7986}" type="presParOf" srcId="{DA760D1A-3BF5-4400-8832-6B19EC1EA757}" destId="{2D1CEC7D-F2BC-4241-8BBE-74FA843CC1AB}" srcOrd="3" destOrd="0" presId="urn:microsoft.com/office/officeart/2005/8/layout/hierarchy6"/>
    <dgm:cxn modelId="{833896E2-EBEE-4279-83AD-A66D9C65704F}" type="presParOf" srcId="{2D1CEC7D-F2BC-4241-8BBE-74FA843CC1AB}" destId="{42A804E9-47F5-4751-9DAE-88A20BFC17B2}" srcOrd="0" destOrd="0" presId="urn:microsoft.com/office/officeart/2005/8/layout/hierarchy6"/>
    <dgm:cxn modelId="{681E466C-D98A-4903-9675-6B5C405E5B02}" type="presParOf" srcId="{2D1CEC7D-F2BC-4241-8BBE-74FA843CC1AB}" destId="{534BA4D8-2818-4D65-8B3C-60E09BD6DB54}" srcOrd="1" destOrd="0" presId="urn:microsoft.com/office/officeart/2005/8/layout/hierarchy6"/>
    <dgm:cxn modelId="{DCB9B9A5-4213-432E-A8DE-83EBF4ED0F8E}" type="presParOf" srcId="{DA760D1A-3BF5-4400-8832-6B19EC1EA757}" destId="{923FD798-261A-41C8-8373-9A422194445C}" srcOrd="4" destOrd="0" presId="urn:microsoft.com/office/officeart/2005/8/layout/hierarchy6"/>
    <dgm:cxn modelId="{C728A638-E79A-439D-9EE9-A50FD1F363A7}" type="presParOf" srcId="{DA760D1A-3BF5-4400-8832-6B19EC1EA757}" destId="{B28B039F-B95D-4BB4-8279-7D022E65E959}" srcOrd="5" destOrd="0" presId="urn:microsoft.com/office/officeart/2005/8/layout/hierarchy6"/>
    <dgm:cxn modelId="{5D2339E2-02F4-4FE7-83EC-EDFC89F7909B}" type="presParOf" srcId="{B28B039F-B95D-4BB4-8279-7D022E65E959}" destId="{DCF5E977-4849-412A-9056-815793B1F3D5}" srcOrd="0" destOrd="0" presId="urn:microsoft.com/office/officeart/2005/8/layout/hierarchy6"/>
    <dgm:cxn modelId="{A3BDD3F9-2BB6-4AFE-96B6-F1EC3F482627}" type="presParOf" srcId="{B28B039F-B95D-4BB4-8279-7D022E65E959}" destId="{1DFA2A91-A04E-44E5-921C-BA40D86E5652}" srcOrd="1" destOrd="0" presId="urn:microsoft.com/office/officeart/2005/8/layout/hierarchy6"/>
    <dgm:cxn modelId="{E3BAFBFC-2990-43FC-BBD3-E20C48A3B71F}" type="presParOf" srcId="{1DFA2A91-A04E-44E5-921C-BA40D86E5652}" destId="{00359413-5312-4435-A322-2D46A50ECF7C}" srcOrd="0" destOrd="0" presId="urn:microsoft.com/office/officeart/2005/8/layout/hierarchy6"/>
    <dgm:cxn modelId="{A75A636F-E047-4B68-8200-2CDF455D834D}" type="presParOf" srcId="{1DFA2A91-A04E-44E5-921C-BA40D86E5652}" destId="{27EAC0A3-4836-4EE8-BE24-CC52214D0C5F}" srcOrd="1" destOrd="0" presId="urn:microsoft.com/office/officeart/2005/8/layout/hierarchy6"/>
    <dgm:cxn modelId="{F0C5B8C2-7AC0-4521-94A4-B9C9D06BDED3}" type="presParOf" srcId="{27EAC0A3-4836-4EE8-BE24-CC52214D0C5F}" destId="{DDAC4448-E51E-4C63-B674-E8A59D1E226D}" srcOrd="0" destOrd="0" presId="urn:microsoft.com/office/officeart/2005/8/layout/hierarchy6"/>
    <dgm:cxn modelId="{ED192E25-67C8-4CCA-8E96-AEE4C8B2637E}" type="presParOf" srcId="{27EAC0A3-4836-4EE8-BE24-CC52214D0C5F}" destId="{66BD1ED1-C67F-43E8-8439-5E8281318FA5}" srcOrd="1" destOrd="0" presId="urn:microsoft.com/office/officeart/2005/8/layout/hierarchy6"/>
    <dgm:cxn modelId="{7CBD1D81-3D48-450B-8C74-2ADC8EA52DB8}" type="presParOf" srcId="{DA760D1A-3BF5-4400-8832-6B19EC1EA757}" destId="{78F893C5-D697-4A28-BFAE-561AAF62EA81}" srcOrd="6" destOrd="0" presId="urn:microsoft.com/office/officeart/2005/8/layout/hierarchy6"/>
    <dgm:cxn modelId="{3C13D65D-CAA8-4D9C-8E58-8764E8E78C74}" type="presParOf" srcId="{DA760D1A-3BF5-4400-8832-6B19EC1EA757}" destId="{F84FBA03-FD46-46E0-93C1-A1147DCEABAF}" srcOrd="7" destOrd="0" presId="urn:microsoft.com/office/officeart/2005/8/layout/hierarchy6"/>
    <dgm:cxn modelId="{40654A0E-0877-4CF6-885E-0026E65D60B8}" type="presParOf" srcId="{F84FBA03-FD46-46E0-93C1-A1147DCEABAF}" destId="{A5FE7BB1-8625-4BAC-A024-1A7184F468AA}" srcOrd="0" destOrd="0" presId="urn:microsoft.com/office/officeart/2005/8/layout/hierarchy6"/>
    <dgm:cxn modelId="{22BC3DD2-6087-4533-99B7-97D905D98498}" type="presParOf" srcId="{F84FBA03-FD46-46E0-93C1-A1147DCEABAF}" destId="{1A425469-0D8D-4F9C-BA4A-5817E076AE5B}" srcOrd="1" destOrd="0" presId="urn:microsoft.com/office/officeart/2005/8/layout/hierarchy6"/>
    <dgm:cxn modelId="{30E0D556-4C8A-43C8-8C18-1EEE295D7A91}"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17BEAF9E-5FBF-40E6-958D-7B1623A3E38A}" type="presOf" srcId="{81904275-A327-454B-B301-0C998C585036}" destId="{DDAC4448-E51E-4C63-B674-E8A59D1E226D}" srcOrd="0" destOrd="0" presId="urn:microsoft.com/office/officeart/2005/8/layout/hierarchy6"/>
    <dgm:cxn modelId="{74B849EA-5A7E-4F18-9DDF-B8077491D98B}" type="presOf" srcId="{4DD33DC3-49FA-4B3D-BC8E-BE5AFFB31608}" destId="{46F2A8E0-0C44-45C1-AAB9-DE65A541C641}" srcOrd="0" destOrd="0" presId="urn:microsoft.com/office/officeart/2005/8/layout/hierarchy6"/>
    <dgm:cxn modelId="{70B9520E-5F25-4818-9688-9BD9E9ADD5D9}" type="presOf" srcId="{90A5B17D-5974-4BE7-9B0A-906EF1FBB35D}" destId="{A5FE7BB1-8625-4BAC-A024-1A7184F468AA}" srcOrd="0" destOrd="0" presId="urn:microsoft.com/office/officeart/2005/8/layout/hierarchy6"/>
    <dgm:cxn modelId="{FCDA6898-7B43-4510-A39C-DCC4FF1BD22D}" type="presOf" srcId="{91A1CD30-97E8-448C-809B-90664FC30A7C}" destId="{923FD798-261A-41C8-8373-9A422194445C}" srcOrd="0" destOrd="0" presId="urn:microsoft.com/office/officeart/2005/8/layout/hierarchy6"/>
    <dgm:cxn modelId="{9FC12A7D-106C-45D9-8A06-E615904F2AF0}" type="presOf" srcId="{73564629-15BE-463A-89E1-7559AE36741E}" destId="{00359413-5312-4435-A322-2D46A50ECF7C}" srcOrd="0" destOrd="0" presId="urn:microsoft.com/office/officeart/2005/8/layout/hierarchy6"/>
    <dgm:cxn modelId="{6BFC786D-99CF-4221-86D2-BF84E52350C9}" srcId="{4D1857EC-1411-4F5E-BD2E-753978FBACC4}" destId="{90A5B17D-5974-4BE7-9B0A-906EF1FBB35D}" srcOrd="3" destOrd="0" parTransId="{C69D927B-1372-4F22-B6C2-07F2DDFB652E}" sibTransId="{D78CA84A-3992-40A0-AE0F-CB70CED0EB73}"/>
    <dgm:cxn modelId="{783680AE-6EA4-4508-B1E6-866640541D3F}" srcId="{4D1857EC-1411-4F5E-BD2E-753978FBACC4}" destId="{A6F5EC4A-31D2-40BE-8D21-D2F345E40CE2}" srcOrd="1" destOrd="0" parTransId="{7CF98035-A246-44A2-B277-7248CD1C07F9}" sibTransId="{5255914E-64CA-45AC-B01A-8D0DC36E74CF}"/>
    <dgm:cxn modelId="{66394EED-64EB-4DFA-AD95-C3D9212629ED}" type="presOf" srcId="{F0BAB6C8-69FE-4B09-BE1A-851138D8C7FC}" destId="{D66884B5-23CD-4A6D-B476-684AC9E88E52}" srcOrd="0" destOrd="0" presId="urn:microsoft.com/office/officeart/2005/8/layout/hierarchy6"/>
    <dgm:cxn modelId="{629A850F-CA33-4539-8337-9D126D7D4DCB}" type="presOf" srcId="{7CF98035-A246-44A2-B277-7248CD1C07F9}" destId="{F2C707E0-A41A-458E-B034-C321D04851E1}" srcOrd="0" destOrd="0" presId="urn:microsoft.com/office/officeart/2005/8/layout/hierarchy6"/>
    <dgm:cxn modelId="{1379DCAE-7678-4DF1-9D12-CCC3122685F0}" type="presOf" srcId="{C3EB6BC8-35A1-4E8A-BB25-C327C09F9829}" destId="{CFA0BD5A-0EE9-4AC8-9C99-D1344004B331}" srcOrd="0" destOrd="0" presId="urn:microsoft.com/office/officeart/2005/8/layout/hierarchy6"/>
    <dgm:cxn modelId="{FD63DC9F-3488-4D6A-A59C-32CF1CECD46C}" type="presOf" srcId="{439D011A-56F6-4441-B0C3-A2DFB5A96F6D}" destId="{6DF3686C-64C7-4080-91ED-BAFFC01537F3}"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9F5A3074-D3BE-4633-B166-6514CF28FFA4}" type="presOf" srcId="{2F988032-BCFA-4ECB-8771-BD4396E7D185}" destId="{AC2AB132-010B-4373-B39A-A28897C90F62}" srcOrd="0" destOrd="0" presId="urn:microsoft.com/office/officeart/2005/8/layout/hierarchy6"/>
    <dgm:cxn modelId="{6D9D1357-7314-4D10-891B-65977253EC90}" type="presOf" srcId="{C69D927B-1372-4F22-B6C2-07F2DDFB652E}" destId="{78F893C5-D697-4A28-BFAE-561AAF62EA81}" srcOrd="0" destOrd="0" presId="urn:microsoft.com/office/officeart/2005/8/layout/hierarchy6"/>
    <dgm:cxn modelId="{DEE4051E-6280-4A17-AC78-70FF3BEFF7F9}" type="presOf" srcId="{1F6F7CFA-5105-40B1-B0EC-0B6189D7863F}" destId="{A2D6421A-E5E6-4874-B229-85879F670B30}"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EF43AAB3-3E94-4A42-A2E1-77958FBB3B4D}" type="presOf" srcId="{5DCA3FD2-59F4-4210-B655-3ABA3BAB0C58}" destId="{FD5AB731-EB42-4489-AD59-F75DE5021391}" srcOrd="0" destOrd="0" presId="urn:microsoft.com/office/officeart/2005/8/layout/hierarchy6"/>
    <dgm:cxn modelId="{CBCC0C3D-C3C5-4FCC-9422-C4DC631A0FA9}" type="presOf" srcId="{F2452AFC-F4DC-4C70-98E3-4CB24C681B60}" destId="{D9B3A494-37F5-47F8-BD71-26D3FA27289C}"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F90B4046-7B47-42D1-BA33-14F35AFAA48E}" type="presOf" srcId="{A6F5EC4A-31D2-40BE-8D21-D2F345E40CE2}" destId="{42A804E9-47F5-4751-9DAE-88A20BFC17B2}" srcOrd="0" destOrd="0" presId="urn:microsoft.com/office/officeart/2005/8/layout/hierarchy6"/>
    <dgm:cxn modelId="{3C28E367-1059-4D75-8A15-969F9D6C7CBD}" type="presOf" srcId="{1D3F7EA9-F506-4B8F-8E40-8BE676E6088B}" destId="{DCF5E977-4849-412A-9056-815793B1F3D5}"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3DF7292C-C08B-49F1-A3E4-FD74643FCFD9}" srcId="{4DD33DC3-49FA-4B3D-BC8E-BE5AFFB31608}" destId="{439D011A-56F6-4441-B0C3-A2DFB5A96F6D}" srcOrd="0" destOrd="0" parTransId="{2F988032-BCFA-4ECB-8771-BD4396E7D185}" sibTransId="{AC2DF86D-9C3D-424E-8FAD-7D86861F84F0}"/>
    <dgm:cxn modelId="{C486299A-77AC-45B0-9589-4EC15107CC9A}" srcId="{F0BAB6C8-69FE-4B09-BE1A-851138D8C7FC}" destId="{4DD33DC3-49FA-4B3D-BC8E-BE5AFFB31608}" srcOrd="1" destOrd="0" parTransId="{1F6F7CFA-5105-40B1-B0EC-0B6189D7863F}" sibTransId="{9EB4F7DA-3C17-4B6D-ADDA-ADE7523526EE}"/>
    <dgm:cxn modelId="{7EEE0300-AD06-413E-BECE-CDEE9304D28A}" type="presOf" srcId="{4D1857EC-1411-4F5E-BD2E-753978FBACC4}" destId="{5291D7F8-FB96-4D30-8600-1570DEABD92E}" srcOrd="0" destOrd="0" presId="urn:microsoft.com/office/officeart/2005/8/layout/hierarchy6"/>
    <dgm:cxn modelId="{D74102E6-B820-4C0D-B7C8-AB7EC11FA5C8}" type="presOf" srcId="{CC8B129E-0B9B-44AF-9F1C-E20F3D6316BA}" destId="{3677D839-FEED-47E7-A6F4-DC4EA1321F8D}" srcOrd="0" destOrd="0" presId="urn:microsoft.com/office/officeart/2005/8/layout/hierarchy6"/>
    <dgm:cxn modelId="{47C89BBC-5A0C-4743-AE4F-BD75ED4F8740}" srcId="{1D3F7EA9-F506-4B8F-8E40-8BE676E6088B}" destId="{81904275-A327-454B-B301-0C998C585036}" srcOrd="0" destOrd="0" parTransId="{73564629-15BE-463A-89E1-7559AE36741E}" sibTransId="{F6E45540-535F-4963-B80C-FB6649128106}"/>
    <dgm:cxn modelId="{B3E08323-AD0A-41FF-AEB7-D3DF9753D42A}" type="presParOf" srcId="{D9B3A494-37F5-47F8-BD71-26D3FA27289C}" destId="{02F9E3C3-E099-498A-B7CE-C53A65DEBF86}" srcOrd="0" destOrd="0" presId="urn:microsoft.com/office/officeart/2005/8/layout/hierarchy6"/>
    <dgm:cxn modelId="{677566CF-2D82-4691-88F1-4499C14BC2C2}" type="presParOf" srcId="{02F9E3C3-E099-498A-B7CE-C53A65DEBF86}" destId="{822945F7-E650-43A0-9E92-C8542265F0B7}" srcOrd="0" destOrd="0" presId="urn:microsoft.com/office/officeart/2005/8/layout/hierarchy6"/>
    <dgm:cxn modelId="{EF8D56E8-CA18-4E4E-8D45-BB4EC6FB1561}" type="presParOf" srcId="{822945F7-E650-43A0-9E92-C8542265F0B7}" destId="{5E0A2D68-B6FF-413B-A43D-2E73FA3ED173}" srcOrd="0" destOrd="0" presId="urn:microsoft.com/office/officeart/2005/8/layout/hierarchy6"/>
    <dgm:cxn modelId="{15220036-717B-483C-976C-C6D137A9134A}" type="presParOf" srcId="{5E0A2D68-B6FF-413B-A43D-2E73FA3ED173}" destId="{5291D7F8-FB96-4D30-8600-1570DEABD92E}" srcOrd="0" destOrd="0" presId="urn:microsoft.com/office/officeart/2005/8/layout/hierarchy6"/>
    <dgm:cxn modelId="{C505B2A3-E6E1-4805-854A-31394E502CA7}" type="presParOf" srcId="{5E0A2D68-B6FF-413B-A43D-2E73FA3ED173}" destId="{DA760D1A-3BF5-4400-8832-6B19EC1EA757}" srcOrd="1" destOrd="0" presId="urn:microsoft.com/office/officeart/2005/8/layout/hierarchy6"/>
    <dgm:cxn modelId="{B9B751C6-CCC5-457B-BC56-5BD87C5D9D68}" type="presParOf" srcId="{DA760D1A-3BF5-4400-8832-6B19EC1EA757}" destId="{3677D839-FEED-47E7-A6F4-DC4EA1321F8D}" srcOrd="0" destOrd="0" presId="urn:microsoft.com/office/officeart/2005/8/layout/hierarchy6"/>
    <dgm:cxn modelId="{174207B2-1D76-4C05-A162-29A35D986988}" type="presParOf" srcId="{DA760D1A-3BF5-4400-8832-6B19EC1EA757}" destId="{B151D251-8C20-41FD-B191-6A4F2E8D1560}" srcOrd="1" destOrd="0" presId="urn:microsoft.com/office/officeart/2005/8/layout/hierarchy6"/>
    <dgm:cxn modelId="{C1C84F5F-7602-4369-B749-51121C3E6456}" type="presParOf" srcId="{B151D251-8C20-41FD-B191-6A4F2E8D1560}" destId="{D66884B5-23CD-4A6D-B476-684AC9E88E52}" srcOrd="0" destOrd="0" presId="urn:microsoft.com/office/officeart/2005/8/layout/hierarchy6"/>
    <dgm:cxn modelId="{040BBFC9-FC27-4849-976C-D451AF2A24C1}" type="presParOf" srcId="{B151D251-8C20-41FD-B191-6A4F2E8D1560}" destId="{CDA617EF-53A5-4011-B49E-897291459291}" srcOrd="1" destOrd="0" presId="urn:microsoft.com/office/officeart/2005/8/layout/hierarchy6"/>
    <dgm:cxn modelId="{E878EE19-66DF-46EE-86EC-8DFEB6CEC36D}" type="presParOf" srcId="{CDA617EF-53A5-4011-B49E-897291459291}" destId="{CFA0BD5A-0EE9-4AC8-9C99-D1344004B331}" srcOrd="0" destOrd="0" presId="urn:microsoft.com/office/officeart/2005/8/layout/hierarchy6"/>
    <dgm:cxn modelId="{F5D8C96B-2E92-4C0B-89DA-331B52B213AA}" type="presParOf" srcId="{CDA617EF-53A5-4011-B49E-897291459291}" destId="{1F6F60D2-3078-4EED-ABDE-E0E5AC2D3C53}" srcOrd="1" destOrd="0" presId="urn:microsoft.com/office/officeart/2005/8/layout/hierarchy6"/>
    <dgm:cxn modelId="{7026BEAA-E268-4070-AF45-756776B50B9E}" type="presParOf" srcId="{1F6F60D2-3078-4EED-ABDE-E0E5AC2D3C53}" destId="{FD5AB731-EB42-4489-AD59-F75DE5021391}" srcOrd="0" destOrd="0" presId="urn:microsoft.com/office/officeart/2005/8/layout/hierarchy6"/>
    <dgm:cxn modelId="{BE011015-00B9-43BD-9E7F-1E7641293B91}" type="presParOf" srcId="{1F6F60D2-3078-4EED-ABDE-E0E5AC2D3C53}" destId="{11C8BC88-4BF2-403F-AA57-A802F18C61BE}" srcOrd="1" destOrd="0" presId="urn:microsoft.com/office/officeart/2005/8/layout/hierarchy6"/>
    <dgm:cxn modelId="{37FD4648-24E3-4977-A42D-F5986D4476F5}" type="presParOf" srcId="{CDA617EF-53A5-4011-B49E-897291459291}" destId="{A2D6421A-E5E6-4874-B229-85879F670B30}" srcOrd="2" destOrd="0" presId="urn:microsoft.com/office/officeart/2005/8/layout/hierarchy6"/>
    <dgm:cxn modelId="{BCB849AE-C70A-4DFD-BC7F-B480AE95BEE9}" type="presParOf" srcId="{CDA617EF-53A5-4011-B49E-897291459291}" destId="{55513D7F-C150-4952-8083-4B7540E0080E}" srcOrd="3" destOrd="0" presId="urn:microsoft.com/office/officeart/2005/8/layout/hierarchy6"/>
    <dgm:cxn modelId="{C8057336-0264-4077-B7F7-83EF17AFD1E5}" type="presParOf" srcId="{55513D7F-C150-4952-8083-4B7540E0080E}" destId="{46F2A8E0-0C44-45C1-AAB9-DE65A541C641}" srcOrd="0" destOrd="0" presId="urn:microsoft.com/office/officeart/2005/8/layout/hierarchy6"/>
    <dgm:cxn modelId="{A32291A1-97C0-403F-BB09-0A9C8198E03A}" type="presParOf" srcId="{55513D7F-C150-4952-8083-4B7540E0080E}" destId="{C2AA8A71-193E-4A26-8B67-3068974EA60E}" srcOrd="1" destOrd="0" presId="urn:microsoft.com/office/officeart/2005/8/layout/hierarchy6"/>
    <dgm:cxn modelId="{A6C6DC9E-79E1-4468-A649-CC728EBB67B9}" type="presParOf" srcId="{C2AA8A71-193E-4A26-8B67-3068974EA60E}" destId="{AC2AB132-010B-4373-B39A-A28897C90F62}" srcOrd="0" destOrd="0" presId="urn:microsoft.com/office/officeart/2005/8/layout/hierarchy6"/>
    <dgm:cxn modelId="{1159F5EB-8CEA-4712-89A9-9A00D61885B9}" type="presParOf" srcId="{C2AA8A71-193E-4A26-8B67-3068974EA60E}" destId="{F792419F-929E-4E08-8837-54653C37DED8}" srcOrd="1" destOrd="0" presId="urn:microsoft.com/office/officeart/2005/8/layout/hierarchy6"/>
    <dgm:cxn modelId="{F6A35B61-A12C-4C82-B66E-7181EF4EB7FF}" type="presParOf" srcId="{F792419F-929E-4E08-8837-54653C37DED8}" destId="{6DF3686C-64C7-4080-91ED-BAFFC01537F3}" srcOrd="0" destOrd="0" presId="urn:microsoft.com/office/officeart/2005/8/layout/hierarchy6"/>
    <dgm:cxn modelId="{CC604049-04B4-46B2-A6B7-07639012CC7C}" type="presParOf" srcId="{F792419F-929E-4E08-8837-54653C37DED8}" destId="{0EAD57AE-6AE2-47C0-AF94-12A5CD8B5167}" srcOrd="1" destOrd="0" presId="urn:microsoft.com/office/officeart/2005/8/layout/hierarchy6"/>
    <dgm:cxn modelId="{FDCFA791-BD57-4123-816E-9951B2F7B629}" type="presParOf" srcId="{DA760D1A-3BF5-4400-8832-6B19EC1EA757}" destId="{F2C707E0-A41A-458E-B034-C321D04851E1}" srcOrd="2" destOrd="0" presId="urn:microsoft.com/office/officeart/2005/8/layout/hierarchy6"/>
    <dgm:cxn modelId="{268FDDEA-4A0C-4A8A-8C69-DB408017E478}" type="presParOf" srcId="{DA760D1A-3BF5-4400-8832-6B19EC1EA757}" destId="{2D1CEC7D-F2BC-4241-8BBE-74FA843CC1AB}" srcOrd="3" destOrd="0" presId="urn:microsoft.com/office/officeart/2005/8/layout/hierarchy6"/>
    <dgm:cxn modelId="{3260A7DF-1162-4DE1-A301-13D3CFD9BC68}" type="presParOf" srcId="{2D1CEC7D-F2BC-4241-8BBE-74FA843CC1AB}" destId="{42A804E9-47F5-4751-9DAE-88A20BFC17B2}" srcOrd="0" destOrd="0" presId="urn:microsoft.com/office/officeart/2005/8/layout/hierarchy6"/>
    <dgm:cxn modelId="{715DCD0B-AF28-4D3C-B7E0-622F5C7B27A2}" type="presParOf" srcId="{2D1CEC7D-F2BC-4241-8BBE-74FA843CC1AB}" destId="{534BA4D8-2818-4D65-8B3C-60E09BD6DB54}" srcOrd="1" destOrd="0" presId="urn:microsoft.com/office/officeart/2005/8/layout/hierarchy6"/>
    <dgm:cxn modelId="{C37920D3-173A-4F50-8CEC-8F60525A4CAF}" type="presParOf" srcId="{DA760D1A-3BF5-4400-8832-6B19EC1EA757}" destId="{923FD798-261A-41C8-8373-9A422194445C}" srcOrd="4" destOrd="0" presId="urn:microsoft.com/office/officeart/2005/8/layout/hierarchy6"/>
    <dgm:cxn modelId="{DBB018D6-A12F-4986-B7BA-E6B35AC6BDBB}" type="presParOf" srcId="{DA760D1A-3BF5-4400-8832-6B19EC1EA757}" destId="{B28B039F-B95D-4BB4-8279-7D022E65E959}" srcOrd="5" destOrd="0" presId="urn:microsoft.com/office/officeart/2005/8/layout/hierarchy6"/>
    <dgm:cxn modelId="{E6F0B511-D4A0-4A9F-9E1A-93FA83D01B95}" type="presParOf" srcId="{B28B039F-B95D-4BB4-8279-7D022E65E959}" destId="{DCF5E977-4849-412A-9056-815793B1F3D5}" srcOrd="0" destOrd="0" presId="urn:microsoft.com/office/officeart/2005/8/layout/hierarchy6"/>
    <dgm:cxn modelId="{47DAD1A4-7651-42C5-BEC3-2C5B1D7822C3}" type="presParOf" srcId="{B28B039F-B95D-4BB4-8279-7D022E65E959}" destId="{1DFA2A91-A04E-44E5-921C-BA40D86E5652}" srcOrd="1" destOrd="0" presId="urn:microsoft.com/office/officeart/2005/8/layout/hierarchy6"/>
    <dgm:cxn modelId="{37EEC7C3-28AA-48C8-BDDB-7E5D02202329}" type="presParOf" srcId="{1DFA2A91-A04E-44E5-921C-BA40D86E5652}" destId="{00359413-5312-4435-A322-2D46A50ECF7C}" srcOrd="0" destOrd="0" presId="urn:microsoft.com/office/officeart/2005/8/layout/hierarchy6"/>
    <dgm:cxn modelId="{A830E77A-C29E-4650-A266-207EB10A2456}" type="presParOf" srcId="{1DFA2A91-A04E-44E5-921C-BA40D86E5652}" destId="{27EAC0A3-4836-4EE8-BE24-CC52214D0C5F}" srcOrd="1" destOrd="0" presId="urn:microsoft.com/office/officeart/2005/8/layout/hierarchy6"/>
    <dgm:cxn modelId="{0CEBBA66-6C6B-41AA-AEB5-75E6DA949032}" type="presParOf" srcId="{27EAC0A3-4836-4EE8-BE24-CC52214D0C5F}" destId="{DDAC4448-E51E-4C63-B674-E8A59D1E226D}" srcOrd="0" destOrd="0" presId="urn:microsoft.com/office/officeart/2005/8/layout/hierarchy6"/>
    <dgm:cxn modelId="{F29FE5F3-EC55-419C-B351-7982FA553353}" type="presParOf" srcId="{27EAC0A3-4836-4EE8-BE24-CC52214D0C5F}" destId="{66BD1ED1-C67F-43E8-8439-5E8281318FA5}" srcOrd="1" destOrd="0" presId="urn:microsoft.com/office/officeart/2005/8/layout/hierarchy6"/>
    <dgm:cxn modelId="{6E502D9C-AB31-4560-9E82-9513811450AC}" type="presParOf" srcId="{DA760D1A-3BF5-4400-8832-6B19EC1EA757}" destId="{78F893C5-D697-4A28-BFAE-561AAF62EA81}" srcOrd="6" destOrd="0" presId="urn:microsoft.com/office/officeart/2005/8/layout/hierarchy6"/>
    <dgm:cxn modelId="{78E4F383-008F-4963-8E19-8EF745CCCDFC}" type="presParOf" srcId="{DA760D1A-3BF5-4400-8832-6B19EC1EA757}" destId="{F84FBA03-FD46-46E0-93C1-A1147DCEABAF}" srcOrd="7" destOrd="0" presId="urn:microsoft.com/office/officeart/2005/8/layout/hierarchy6"/>
    <dgm:cxn modelId="{CFCB7A6A-E041-453D-BA0F-6458C2977AD6}" type="presParOf" srcId="{F84FBA03-FD46-46E0-93C1-A1147DCEABAF}" destId="{A5FE7BB1-8625-4BAC-A024-1A7184F468AA}" srcOrd="0" destOrd="0" presId="urn:microsoft.com/office/officeart/2005/8/layout/hierarchy6"/>
    <dgm:cxn modelId="{AA5CD1A5-02F4-4332-8679-076C9BF80BBE}" type="presParOf" srcId="{F84FBA03-FD46-46E0-93C1-A1147DCEABAF}" destId="{1A425469-0D8D-4F9C-BA4A-5817E076AE5B}" srcOrd="1" destOrd="0" presId="urn:microsoft.com/office/officeart/2005/8/layout/hierarchy6"/>
    <dgm:cxn modelId="{B2D01063-F45E-4BDB-93A7-AA5C2BEB6813}"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04FBC7B9-A81C-4D74-9696-56254123BB48}" type="presOf" srcId="{C69D927B-1372-4F22-B6C2-07F2DDFB652E}" destId="{78F893C5-D697-4A28-BFAE-561AAF62EA81}" srcOrd="0" destOrd="0" presId="urn:microsoft.com/office/officeart/2005/8/layout/hierarchy6"/>
    <dgm:cxn modelId="{6A155C3A-6EB5-4B70-927E-D7FB26E8274C}" type="presOf" srcId="{C3EB6BC8-35A1-4E8A-BB25-C327C09F9829}" destId="{CFA0BD5A-0EE9-4AC8-9C99-D1344004B331}" srcOrd="0" destOrd="0" presId="urn:microsoft.com/office/officeart/2005/8/layout/hierarchy6"/>
    <dgm:cxn modelId="{7379700D-A668-4F71-95F4-884A12A655FD}" type="presOf" srcId="{F2452AFC-F4DC-4C70-98E3-4CB24C681B60}" destId="{D9B3A494-37F5-47F8-BD71-26D3FA27289C}" srcOrd="0" destOrd="0" presId="urn:microsoft.com/office/officeart/2005/8/layout/hierarchy6"/>
    <dgm:cxn modelId="{58108AD2-48DE-4C3A-BB36-AA4D9CE65A4A}" type="presOf" srcId="{1D3F7EA9-F506-4B8F-8E40-8BE676E6088B}" destId="{DCF5E977-4849-412A-9056-815793B1F3D5}" srcOrd="0" destOrd="0" presId="urn:microsoft.com/office/officeart/2005/8/layout/hierarchy6"/>
    <dgm:cxn modelId="{5E24739A-8976-4221-B785-F095E89090E6}" type="presOf" srcId="{439D011A-56F6-4441-B0C3-A2DFB5A96F6D}" destId="{6DF3686C-64C7-4080-91ED-BAFFC01537F3}" srcOrd="0" destOrd="0" presId="urn:microsoft.com/office/officeart/2005/8/layout/hierarchy6"/>
    <dgm:cxn modelId="{33286A78-CD6A-4673-A6AF-F2A9D834840B}" type="presOf" srcId="{73564629-15BE-463A-89E1-7559AE36741E}" destId="{00359413-5312-4435-A322-2D46A50ECF7C}" srcOrd="0" destOrd="0" presId="urn:microsoft.com/office/officeart/2005/8/layout/hierarchy6"/>
    <dgm:cxn modelId="{0EA782D7-4DEC-4EC3-9091-EB7359291B57}" type="presOf" srcId="{81904275-A327-454B-B301-0C998C585036}" destId="{DDAC4448-E51E-4C63-B674-E8A59D1E226D}" srcOrd="0" destOrd="0" presId="urn:microsoft.com/office/officeart/2005/8/layout/hierarchy6"/>
    <dgm:cxn modelId="{6BFC786D-99CF-4221-86D2-BF84E52350C9}" srcId="{4D1857EC-1411-4F5E-BD2E-753978FBACC4}" destId="{90A5B17D-5974-4BE7-9B0A-906EF1FBB35D}" srcOrd="3" destOrd="0" parTransId="{C69D927B-1372-4F22-B6C2-07F2DDFB652E}" sibTransId="{D78CA84A-3992-40A0-AE0F-CB70CED0EB73}"/>
    <dgm:cxn modelId="{783680AE-6EA4-4508-B1E6-866640541D3F}" srcId="{4D1857EC-1411-4F5E-BD2E-753978FBACC4}" destId="{A6F5EC4A-31D2-40BE-8D21-D2F345E40CE2}" srcOrd="1" destOrd="0" parTransId="{7CF98035-A246-44A2-B277-7248CD1C07F9}" sibTransId="{5255914E-64CA-45AC-B01A-8D0DC36E74CF}"/>
    <dgm:cxn modelId="{67C67161-90E3-41A8-A8AF-09EC8A93997F}" type="presOf" srcId="{F0BAB6C8-69FE-4B09-BE1A-851138D8C7FC}" destId="{D66884B5-23CD-4A6D-B476-684AC9E88E52}" srcOrd="0" destOrd="0" presId="urn:microsoft.com/office/officeart/2005/8/layout/hierarchy6"/>
    <dgm:cxn modelId="{B8CDC1B0-ABD9-48BB-9F40-E3D306268F38}" type="presOf" srcId="{91A1CD30-97E8-448C-809B-90664FC30A7C}" destId="{923FD798-261A-41C8-8373-9A422194445C}"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BAD49C8E-D039-4C55-A667-473AAFE39827}" type="presOf" srcId="{A6F5EC4A-31D2-40BE-8D21-D2F345E40CE2}" destId="{42A804E9-47F5-4751-9DAE-88A20BFC17B2}"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AC4F9FA4-C6DE-47FC-BBA6-92765DE8AD2C}" type="presOf" srcId="{CC8B129E-0B9B-44AF-9F1C-E20F3D6316BA}" destId="{3677D839-FEED-47E7-A6F4-DC4EA1321F8D}" srcOrd="0" destOrd="0" presId="urn:microsoft.com/office/officeart/2005/8/layout/hierarchy6"/>
    <dgm:cxn modelId="{88E277CB-71E5-432D-8D7A-079A61997F43}" type="presOf" srcId="{90A5B17D-5974-4BE7-9B0A-906EF1FBB35D}" destId="{A5FE7BB1-8625-4BAC-A024-1A7184F468AA}"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3D5FF0F7-9703-41DB-982D-8D259923A7D1}" type="presOf" srcId="{4D1857EC-1411-4F5E-BD2E-753978FBACC4}" destId="{5291D7F8-FB96-4D30-8600-1570DEABD92E}" srcOrd="0" destOrd="0" presId="urn:microsoft.com/office/officeart/2005/8/layout/hierarchy6"/>
    <dgm:cxn modelId="{8B51A10E-8A65-4E7A-B77A-5FEE2F7BC91B}" type="presOf" srcId="{5DCA3FD2-59F4-4210-B655-3ABA3BAB0C58}" destId="{FD5AB731-EB42-4489-AD59-F75DE5021391}"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3DF7292C-C08B-49F1-A3E4-FD74643FCFD9}" srcId="{4DD33DC3-49FA-4B3D-BC8E-BE5AFFB31608}" destId="{439D011A-56F6-4441-B0C3-A2DFB5A96F6D}" srcOrd="0" destOrd="0" parTransId="{2F988032-BCFA-4ECB-8771-BD4396E7D185}" sibTransId="{AC2DF86D-9C3D-424E-8FAD-7D86861F84F0}"/>
    <dgm:cxn modelId="{C486299A-77AC-45B0-9589-4EC15107CC9A}" srcId="{F0BAB6C8-69FE-4B09-BE1A-851138D8C7FC}" destId="{4DD33DC3-49FA-4B3D-BC8E-BE5AFFB31608}" srcOrd="1" destOrd="0" parTransId="{1F6F7CFA-5105-40B1-B0EC-0B6189D7863F}" sibTransId="{9EB4F7DA-3C17-4B6D-ADDA-ADE7523526EE}"/>
    <dgm:cxn modelId="{EE4ADF9B-4F17-4172-8EB7-EDA230188377}" type="presOf" srcId="{4DD33DC3-49FA-4B3D-BC8E-BE5AFFB31608}" destId="{46F2A8E0-0C44-45C1-AAB9-DE65A541C641}" srcOrd="0" destOrd="0" presId="urn:microsoft.com/office/officeart/2005/8/layout/hierarchy6"/>
    <dgm:cxn modelId="{1A22D627-EAE2-4C98-A6DB-82F49DE61ADB}" type="presOf" srcId="{7CF98035-A246-44A2-B277-7248CD1C07F9}" destId="{F2C707E0-A41A-458E-B034-C321D04851E1}" srcOrd="0" destOrd="0" presId="urn:microsoft.com/office/officeart/2005/8/layout/hierarchy6"/>
    <dgm:cxn modelId="{D58DFF6E-433B-45B2-B915-C2C19966F172}" type="presOf" srcId="{1F6F7CFA-5105-40B1-B0EC-0B6189D7863F}" destId="{A2D6421A-E5E6-4874-B229-85879F670B30}" srcOrd="0" destOrd="0" presId="urn:microsoft.com/office/officeart/2005/8/layout/hierarchy6"/>
    <dgm:cxn modelId="{47C89BBC-5A0C-4743-AE4F-BD75ED4F8740}" srcId="{1D3F7EA9-F506-4B8F-8E40-8BE676E6088B}" destId="{81904275-A327-454B-B301-0C998C585036}" srcOrd="0" destOrd="0" parTransId="{73564629-15BE-463A-89E1-7559AE36741E}" sibTransId="{F6E45540-535F-4963-B80C-FB6649128106}"/>
    <dgm:cxn modelId="{2C7834B0-EF12-42C7-B430-09ACBFF2C276}" type="presOf" srcId="{2F988032-BCFA-4ECB-8771-BD4396E7D185}" destId="{AC2AB132-010B-4373-B39A-A28897C90F62}" srcOrd="0" destOrd="0" presId="urn:microsoft.com/office/officeart/2005/8/layout/hierarchy6"/>
    <dgm:cxn modelId="{DC7E0678-1CAC-450C-A1B3-6DBFB994BDE9}" type="presParOf" srcId="{D9B3A494-37F5-47F8-BD71-26D3FA27289C}" destId="{02F9E3C3-E099-498A-B7CE-C53A65DEBF86}" srcOrd="0" destOrd="0" presId="urn:microsoft.com/office/officeart/2005/8/layout/hierarchy6"/>
    <dgm:cxn modelId="{320AD091-F0D8-4DFA-B670-6C42D3335749}" type="presParOf" srcId="{02F9E3C3-E099-498A-B7CE-C53A65DEBF86}" destId="{822945F7-E650-43A0-9E92-C8542265F0B7}" srcOrd="0" destOrd="0" presId="urn:microsoft.com/office/officeart/2005/8/layout/hierarchy6"/>
    <dgm:cxn modelId="{FDC5D8C8-6062-4F8D-B679-90865533E787}" type="presParOf" srcId="{822945F7-E650-43A0-9E92-C8542265F0B7}" destId="{5E0A2D68-B6FF-413B-A43D-2E73FA3ED173}" srcOrd="0" destOrd="0" presId="urn:microsoft.com/office/officeart/2005/8/layout/hierarchy6"/>
    <dgm:cxn modelId="{7A93C2C3-80C3-4211-A74E-CD2EE362C167}" type="presParOf" srcId="{5E0A2D68-B6FF-413B-A43D-2E73FA3ED173}" destId="{5291D7F8-FB96-4D30-8600-1570DEABD92E}" srcOrd="0" destOrd="0" presId="urn:microsoft.com/office/officeart/2005/8/layout/hierarchy6"/>
    <dgm:cxn modelId="{3E1C7B3B-D450-4EEE-BC97-5BEEDDCF593E}" type="presParOf" srcId="{5E0A2D68-B6FF-413B-A43D-2E73FA3ED173}" destId="{DA760D1A-3BF5-4400-8832-6B19EC1EA757}" srcOrd="1" destOrd="0" presId="urn:microsoft.com/office/officeart/2005/8/layout/hierarchy6"/>
    <dgm:cxn modelId="{1D9B6348-E7DD-432C-AE90-766B52FE8F08}" type="presParOf" srcId="{DA760D1A-3BF5-4400-8832-6B19EC1EA757}" destId="{3677D839-FEED-47E7-A6F4-DC4EA1321F8D}" srcOrd="0" destOrd="0" presId="urn:microsoft.com/office/officeart/2005/8/layout/hierarchy6"/>
    <dgm:cxn modelId="{47F2F330-533E-4BC3-8F4E-845941EAD1B2}" type="presParOf" srcId="{DA760D1A-3BF5-4400-8832-6B19EC1EA757}" destId="{B151D251-8C20-41FD-B191-6A4F2E8D1560}" srcOrd="1" destOrd="0" presId="urn:microsoft.com/office/officeart/2005/8/layout/hierarchy6"/>
    <dgm:cxn modelId="{39D0625F-8B68-499F-A74B-6235C3DAEE47}" type="presParOf" srcId="{B151D251-8C20-41FD-B191-6A4F2E8D1560}" destId="{D66884B5-23CD-4A6D-B476-684AC9E88E52}" srcOrd="0" destOrd="0" presId="urn:microsoft.com/office/officeart/2005/8/layout/hierarchy6"/>
    <dgm:cxn modelId="{6DE4C1D4-5234-408B-BC77-9D62B0785777}" type="presParOf" srcId="{B151D251-8C20-41FD-B191-6A4F2E8D1560}" destId="{CDA617EF-53A5-4011-B49E-897291459291}" srcOrd="1" destOrd="0" presId="urn:microsoft.com/office/officeart/2005/8/layout/hierarchy6"/>
    <dgm:cxn modelId="{A53605BE-5A54-4003-A738-139C0220BB0C}" type="presParOf" srcId="{CDA617EF-53A5-4011-B49E-897291459291}" destId="{CFA0BD5A-0EE9-4AC8-9C99-D1344004B331}" srcOrd="0" destOrd="0" presId="urn:microsoft.com/office/officeart/2005/8/layout/hierarchy6"/>
    <dgm:cxn modelId="{12C4CD26-EBB1-45DB-BC92-182C783423E2}" type="presParOf" srcId="{CDA617EF-53A5-4011-B49E-897291459291}" destId="{1F6F60D2-3078-4EED-ABDE-E0E5AC2D3C53}" srcOrd="1" destOrd="0" presId="urn:microsoft.com/office/officeart/2005/8/layout/hierarchy6"/>
    <dgm:cxn modelId="{A3D292F9-F557-4DFE-9055-4556DCC94ADE}" type="presParOf" srcId="{1F6F60D2-3078-4EED-ABDE-E0E5AC2D3C53}" destId="{FD5AB731-EB42-4489-AD59-F75DE5021391}" srcOrd="0" destOrd="0" presId="urn:microsoft.com/office/officeart/2005/8/layout/hierarchy6"/>
    <dgm:cxn modelId="{761581C2-F0D3-4324-95B9-EC77F1F42B19}" type="presParOf" srcId="{1F6F60D2-3078-4EED-ABDE-E0E5AC2D3C53}" destId="{11C8BC88-4BF2-403F-AA57-A802F18C61BE}" srcOrd="1" destOrd="0" presId="urn:microsoft.com/office/officeart/2005/8/layout/hierarchy6"/>
    <dgm:cxn modelId="{B3C319F7-F7B6-4A96-9994-F76C5D7B8538}" type="presParOf" srcId="{CDA617EF-53A5-4011-B49E-897291459291}" destId="{A2D6421A-E5E6-4874-B229-85879F670B30}" srcOrd="2" destOrd="0" presId="urn:microsoft.com/office/officeart/2005/8/layout/hierarchy6"/>
    <dgm:cxn modelId="{9C4CCEC0-9B4A-4190-8459-8602594FF82A}" type="presParOf" srcId="{CDA617EF-53A5-4011-B49E-897291459291}" destId="{55513D7F-C150-4952-8083-4B7540E0080E}" srcOrd="3" destOrd="0" presId="urn:microsoft.com/office/officeart/2005/8/layout/hierarchy6"/>
    <dgm:cxn modelId="{90870C97-D5ED-4701-BA33-5380ECF6B5C5}" type="presParOf" srcId="{55513D7F-C150-4952-8083-4B7540E0080E}" destId="{46F2A8E0-0C44-45C1-AAB9-DE65A541C641}" srcOrd="0" destOrd="0" presId="urn:microsoft.com/office/officeart/2005/8/layout/hierarchy6"/>
    <dgm:cxn modelId="{92998AD6-27B0-4463-932A-AED21E758E81}" type="presParOf" srcId="{55513D7F-C150-4952-8083-4B7540E0080E}" destId="{C2AA8A71-193E-4A26-8B67-3068974EA60E}" srcOrd="1" destOrd="0" presId="urn:microsoft.com/office/officeart/2005/8/layout/hierarchy6"/>
    <dgm:cxn modelId="{D4CA5265-A328-46EE-BBF9-1B7E3939E050}" type="presParOf" srcId="{C2AA8A71-193E-4A26-8B67-3068974EA60E}" destId="{AC2AB132-010B-4373-B39A-A28897C90F62}" srcOrd="0" destOrd="0" presId="urn:microsoft.com/office/officeart/2005/8/layout/hierarchy6"/>
    <dgm:cxn modelId="{27D1D40F-B4C3-4B0C-BDDE-ADBF0B8365B5}" type="presParOf" srcId="{C2AA8A71-193E-4A26-8B67-3068974EA60E}" destId="{F792419F-929E-4E08-8837-54653C37DED8}" srcOrd="1" destOrd="0" presId="urn:microsoft.com/office/officeart/2005/8/layout/hierarchy6"/>
    <dgm:cxn modelId="{D5C57E05-3D11-462E-99AC-5B5C9925C99A}" type="presParOf" srcId="{F792419F-929E-4E08-8837-54653C37DED8}" destId="{6DF3686C-64C7-4080-91ED-BAFFC01537F3}" srcOrd="0" destOrd="0" presId="urn:microsoft.com/office/officeart/2005/8/layout/hierarchy6"/>
    <dgm:cxn modelId="{1BE1C246-28F4-4070-9A65-5F87089520C0}" type="presParOf" srcId="{F792419F-929E-4E08-8837-54653C37DED8}" destId="{0EAD57AE-6AE2-47C0-AF94-12A5CD8B5167}" srcOrd="1" destOrd="0" presId="urn:microsoft.com/office/officeart/2005/8/layout/hierarchy6"/>
    <dgm:cxn modelId="{83C78F29-0D44-48FF-AB1A-7083335E34E6}" type="presParOf" srcId="{DA760D1A-3BF5-4400-8832-6B19EC1EA757}" destId="{F2C707E0-A41A-458E-B034-C321D04851E1}" srcOrd="2" destOrd="0" presId="urn:microsoft.com/office/officeart/2005/8/layout/hierarchy6"/>
    <dgm:cxn modelId="{B407F949-AF09-45B5-86A8-5AD187EC31D0}" type="presParOf" srcId="{DA760D1A-3BF5-4400-8832-6B19EC1EA757}" destId="{2D1CEC7D-F2BC-4241-8BBE-74FA843CC1AB}" srcOrd="3" destOrd="0" presId="urn:microsoft.com/office/officeart/2005/8/layout/hierarchy6"/>
    <dgm:cxn modelId="{2215B673-8D5F-4DEB-BA53-DC5472E11971}" type="presParOf" srcId="{2D1CEC7D-F2BC-4241-8BBE-74FA843CC1AB}" destId="{42A804E9-47F5-4751-9DAE-88A20BFC17B2}" srcOrd="0" destOrd="0" presId="urn:microsoft.com/office/officeart/2005/8/layout/hierarchy6"/>
    <dgm:cxn modelId="{98405B7D-C6D2-44B1-8272-8325B03DCE2E}" type="presParOf" srcId="{2D1CEC7D-F2BC-4241-8BBE-74FA843CC1AB}" destId="{534BA4D8-2818-4D65-8B3C-60E09BD6DB54}" srcOrd="1" destOrd="0" presId="urn:microsoft.com/office/officeart/2005/8/layout/hierarchy6"/>
    <dgm:cxn modelId="{27F14C53-037E-43AC-BE9A-4E0D9F3DE188}" type="presParOf" srcId="{DA760D1A-3BF5-4400-8832-6B19EC1EA757}" destId="{923FD798-261A-41C8-8373-9A422194445C}" srcOrd="4" destOrd="0" presId="urn:microsoft.com/office/officeart/2005/8/layout/hierarchy6"/>
    <dgm:cxn modelId="{E654C0F5-D66A-4411-9D37-7406CB4751AB}" type="presParOf" srcId="{DA760D1A-3BF5-4400-8832-6B19EC1EA757}" destId="{B28B039F-B95D-4BB4-8279-7D022E65E959}" srcOrd="5" destOrd="0" presId="urn:microsoft.com/office/officeart/2005/8/layout/hierarchy6"/>
    <dgm:cxn modelId="{9526872F-32FA-4625-A5B9-69C5A6253A5B}" type="presParOf" srcId="{B28B039F-B95D-4BB4-8279-7D022E65E959}" destId="{DCF5E977-4849-412A-9056-815793B1F3D5}" srcOrd="0" destOrd="0" presId="urn:microsoft.com/office/officeart/2005/8/layout/hierarchy6"/>
    <dgm:cxn modelId="{7D11334E-C272-4401-A1F9-C14767346138}" type="presParOf" srcId="{B28B039F-B95D-4BB4-8279-7D022E65E959}" destId="{1DFA2A91-A04E-44E5-921C-BA40D86E5652}" srcOrd="1" destOrd="0" presId="urn:microsoft.com/office/officeart/2005/8/layout/hierarchy6"/>
    <dgm:cxn modelId="{9E615B64-5353-40B2-9A76-CEA03521E5E4}" type="presParOf" srcId="{1DFA2A91-A04E-44E5-921C-BA40D86E5652}" destId="{00359413-5312-4435-A322-2D46A50ECF7C}" srcOrd="0" destOrd="0" presId="urn:microsoft.com/office/officeart/2005/8/layout/hierarchy6"/>
    <dgm:cxn modelId="{55CF1CE5-A381-4C96-8733-3FB2DF420218}" type="presParOf" srcId="{1DFA2A91-A04E-44E5-921C-BA40D86E5652}" destId="{27EAC0A3-4836-4EE8-BE24-CC52214D0C5F}" srcOrd="1" destOrd="0" presId="urn:microsoft.com/office/officeart/2005/8/layout/hierarchy6"/>
    <dgm:cxn modelId="{DCFD60AE-6D18-4A4C-8E6B-D09EDE43BBB5}" type="presParOf" srcId="{27EAC0A3-4836-4EE8-BE24-CC52214D0C5F}" destId="{DDAC4448-E51E-4C63-B674-E8A59D1E226D}" srcOrd="0" destOrd="0" presId="urn:microsoft.com/office/officeart/2005/8/layout/hierarchy6"/>
    <dgm:cxn modelId="{D3AAD9EB-7EE2-4BF4-9B29-DB05AAA15A6E}" type="presParOf" srcId="{27EAC0A3-4836-4EE8-BE24-CC52214D0C5F}" destId="{66BD1ED1-C67F-43E8-8439-5E8281318FA5}" srcOrd="1" destOrd="0" presId="urn:microsoft.com/office/officeart/2005/8/layout/hierarchy6"/>
    <dgm:cxn modelId="{B7A2F46B-FA23-4A58-A755-52F3D621FD48}" type="presParOf" srcId="{DA760D1A-3BF5-4400-8832-6B19EC1EA757}" destId="{78F893C5-D697-4A28-BFAE-561AAF62EA81}" srcOrd="6" destOrd="0" presId="urn:microsoft.com/office/officeart/2005/8/layout/hierarchy6"/>
    <dgm:cxn modelId="{66B99B3C-39E4-499E-9E95-800E97E7B33D}" type="presParOf" srcId="{DA760D1A-3BF5-4400-8832-6B19EC1EA757}" destId="{F84FBA03-FD46-46E0-93C1-A1147DCEABAF}" srcOrd="7" destOrd="0" presId="urn:microsoft.com/office/officeart/2005/8/layout/hierarchy6"/>
    <dgm:cxn modelId="{588B28CC-D545-492A-ABAF-31B8EEB3426A}" type="presParOf" srcId="{F84FBA03-FD46-46E0-93C1-A1147DCEABAF}" destId="{A5FE7BB1-8625-4BAC-A024-1A7184F468AA}" srcOrd="0" destOrd="0" presId="urn:microsoft.com/office/officeart/2005/8/layout/hierarchy6"/>
    <dgm:cxn modelId="{A1D4D4E6-4C0A-4292-91EA-57EF8C7ABC36}" type="presParOf" srcId="{F84FBA03-FD46-46E0-93C1-A1147DCEABAF}" destId="{1A425469-0D8D-4F9C-BA4A-5817E076AE5B}" srcOrd="1" destOrd="0" presId="urn:microsoft.com/office/officeart/2005/8/layout/hierarchy6"/>
    <dgm:cxn modelId="{AA344EB5-7224-4A34-AEE7-606D85116685}"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b</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2"/>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2"/>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2"/>
      <dgm:spPr/>
      <dgm:t>
        <a:bodyPr/>
        <a:lstStyle/>
        <a:p>
          <a:endParaRPr lang="en-US"/>
        </a:p>
      </dgm:t>
    </dgm:pt>
    <dgm:pt modelId="{023185DB-7238-4C4F-AE96-47CA55E2A324}" type="pres">
      <dgm:prSet presAssocID="{BB598D5A-59A4-4064-BF07-0E87E01E5241}" presName="hierChild3" presStyleCnt="0"/>
      <dgm:spPr/>
    </dgm:pt>
    <dgm:pt modelId="{791638A7-E1CC-4043-B130-D62F4A3910B1}" type="pres">
      <dgm:prSet presAssocID="{F2452AFC-F4DC-4C70-98E3-4CB24C681B60}" presName="bgShapesFlow" presStyleCnt="0"/>
      <dgm:spPr/>
    </dgm:pt>
  </dgm:ptLst>
  <dgm:cxnLst>
    <dgm:cxn modelId="{B884455D-5FAD-45B3-BDDF-4606DEDC2D06}" type="presOf" srcId="{A6F5EC4A-31D2-40BE-8D21-D2F345E40CE2}" destId="{42A804E9-47F5-4751-9DAE-88A20BFC17B2}" srcOrd="0" destOrd="0" presId="urn:microsoft.com/office/officeart/2005/8/layout/hierarchy6"/>
    <dgm:cxn modelId="{BCCC425D-4E14-413B-923B-537B405122D3}" type="presOf" srcId="{5A698B15-C56A-4B1D-B9C8-E55377B50C4C}" destId="{63833014-F873-425A-91A4-E45D06FAA184}" srcOrd="0" destOrd="0" presId="urn:microsoft.com/office/officeart/2005/8/layout/hierarchy6"/>
    <dgm:cxn modelId="{9040ACD7-BB94-4968-9E28-43D5C3509410}" type="presOf" srcId="{1D0FD96A-7696-490F-8B0E-F4028D2B5A0C}" destId="{4F5F2C43-A0BE-404B-86FC-79BF246BF4E6}"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6D59E931-668F-4E64-BAD0-23D82877E89D}" srcId="{F0BAB6C8-69FE-4B09-BE1A-851138D8C7FC}" destId="{5A698B15-C56A-4B1D-B9C8-E55377B50C4C}" srcOrd="0" destOrd="0" parTransId="{0E148441-78EC-4C90-BD1C-A69C477724EE}" sibTransId="{07EEF6EF-902A-49B5-9CB4-1E0DC32DC081}"/>
    <dgm:cxn modelId="{48F108C8-4DDC-4C60-9104-CB2F7848EE76}" type="presOf" srcId="{BB598D5A-59A4-4064-BF07-0E87E01E5241}" destId="{8F3546B9-BD41-4C6C-BA3D-D60F09C40B21}" srcOrd="0" destOrd="0" presId="urn:microsoft.com/office/officeart/2005/8/layout/hierarchy6"/>
    <dgm:cxn modelId="{39BF2F0F-F7DD-40B5-A48F-3CBD2283748A}" type="presOf" srcId="{4D1857EC-1411-4F5E-BD2E-753978FBACC4}" destId="{5291D7F8-FB96-4D30-8600-1570DEABD92E}"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66C6BA70-59F7-41C3-802B-B9397F64A7F9}" type="presOf" srcId="{CC8B129E-0B9B-44AF-9F1C-E20F3D6316BA}" destId="{3677D839-FEED-47E7-A6F4-DC4EA1321F8D}" srcOrd="0" destOrd="0" presId="urn:microsoft.com/office/officeart/2005/8/layout/hierarchy6"/>
    <dgm:cxn modelId="{1B2FB6F1-06CC-44F4-8667-9A7B01D5C467}" type="presOf" srcId="{F0BAB6C8-69FE-4B09-BE1A-851138D8C7FC}" destId="{D66884B5-23CD-4A6D-B476-684AC9E88E52}" srcOrd="0" destOrd="0" presId="urn:microsoft.com/office/officeart/2005/8/layout/hierarchy6"/>
    <dgm:cxn modelId="{1C0C5D28-C448-46C3-8FBE-F1270593B615}" type="presOf" srcId="{F2452AFC-F4DC-4C70-98E3-4CB24C681B60}" destId="{D9B3A494-37F5-47F8-BD71-26D3FA27289C}" srcOrd="0" destOrd="0" presId="urn:microsoft.com/office/officeart/2005/8/layout/hierarchy6"/>
    <dgm:cxn modelId="{A34AF132-E48D-4246-84D6-E126F3240F24}" type="presOf" srcId="{7CF98035-A246-44A2-B277-7248CD1C07F9}" destId="{F2C707E0-A41A-458E-B034-C321D04851E1}" srcOrd="0" destOrd="0" presId="urn:microsoft.com/office/officeart/2005/8/layout/hierarchy6"/>
    <dgm:cxn modelId="{DD631BA4-DBF6-4B88-A959-018E6A31CB0E}" type="presOf" srcId="{0E148441-78EC-4C90-BD1C-A69C477724EE}" destId="{04CB5E4A-8C6A-4BD1-9945-0151F01A6A2F}"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985EEF26-D6F0-4B58-9811-0217BFF8A24F}" type="presParOf" srcId="{D9B3A494-37F5-47F8-BD71-26D3FA27289C}" destId="{02F9E3C3-E099-498A-B7CE-C53A65DEBF86}" srcOrd="0" destOrd="0" presId="urn:microsoft.com/office/officeart/2005/8/layout/hierarchy6"/>
    <dgm:cxn modelId="{33825709-3D1F-4439-836C-485427A90C9F}" type="presParOf" srcId="{02F9E3C3-E099-498A-B7CE-C53A65DEBF86}" destId="{822945F7-E650-43A0-9E92-C8542265F0B7}" srcOrd="0" destOrd="0" presId="urn:microsoft.com/office/officeart/2005/8/layout/hierarchy6"/>
    <dgm:cxn modelId="{B54625B1-D020-4F7E-B492-CF0E763E881A}" type="presParOf" srcId="{822945F7-E650-43A0-9E92-C8542265F0B7}" destId="{5E0A2D68-B6FF-413B-A43D-2E73FA3ED173}" srcOrd="0" destOrd="0" presId="urn:microsoft.com/office/officeart/2005/8/layout/hierarchy6"/>
    <dgm:cxn modelId="{C3AF7F15-BA60-4F76-8845-090D926C7FEB}" type="presParOf" srcId="{5E0A2D68-B6FF-413B-A43D-2E73FA3ED173}" destId="{5291D7F8-FB96-4D30-8600-1570DEABD92E}" srcOrd="0" destOrd="0" presId="urn:microsoft.com/office/officeart/2005/8/layout/hierarchy6"/>
    <dgm:cxn modelId="{9B343690-6DC5-4C60-875E-95C5A38B506C}" type="presParOf" srcId="{5E0A2D68-B6FF-413B-A43D-2E73FA3ED173}" destId="{DA760D1A-3BF5-4400-8832-6B19EC1EA757}" srcOrd="1" destOrd="0" presId="urn:microsoft.com/office/officeart/2005/8/layout/hierarchy6"/>
    <dgm:cxn modelId="{0B2F7499-16C8-4DFD-9F04-BFCBD183FD42}" type="presParOf" srcId="{DA760D1A-3BF5-4400-8832-6B19EC1EA757}" destId="{3677D839-FEED-47E7-A6F4-DC4EA1321F8D}" srcOrd="0" destOrd="0" presId="urn:microsoft.com/office/officeart/2005/8/layout/hierarchy6"/>
    <dgm:cxn modelId="{410DCF93-3B96-4878-83D4-4F6B64ED296D}" type="presParOf" srcId="{DA760D1A-3BF5-4400-8832-6B19EC1EA757}" destId="{B151D251-8C20-41FD-B191-6A4F2E8D1560}" srcOrd="1" destOrd="0" presId="urn:microsoft.com/office/officeart/2005/8/layout/hierarchy6"/>
    <dgm:cxn modelId="{86F0BC0D-2B89-45C6-BA7F-A880C21FA5A6}" type="presParOf" srcId="{B151D251-8C20-41FD-B191-6A4F2E8D1560}" destId="{D66884B5-23CD-4A6D-B476-684AC9E88E52}" srcOrd="0" destOrd="0" presId="urn:microsoft.com/office/officeart/2005/8/layout/hierarchy6"/>
    <dgm:cxn modelId="{88652AA4-75DA-42E7-A4F8-D98F7C6F9BC7}" type="presParOf" srcId="{B151D251-8C20-41FD-B191-6A4F2E8D1560}" destId="{CDA617EF-53A5-4011-B49E-897291459291}" srcOrd="1" destOrd="0" presId="urn:microsoft.com/office/officeart/2005/8/layout/hierarchy6"/>
    <dgm:cxn modelId="{00883B47-D315-4C34-B885-50ECB69FE346}" type="presParOf" srcId="{CDA617EF-53A5-4011-B49E-897291459291}" destId="{04CB5E4A-8C6A-4BD1-9945-0151F01A6A2F}" srcOrd="0" destOrd="0" presId="urn:microsoft.com/office/officeart/2005/8/layout/hierarchy6"/>
    <dgm:cxn modelId="{8AA54865-0FE5-4E01-8B03-4A8EE8BDB5C4}" type="presParOf" srcId="{CDA617EF-53A5-4011-B49E-897291459291}" destId="{2D0EE065-39A1-4642-A878-B50053AAE6D1}" srcOrd="1" destOrd="0" presId="urn:microsoft.com/office/officeart/2005/8/layout/hierarchy6"/>
    <dgm:cxn modelId="{C50652D9-9215-4C3D-B081-243F87F69FB5}" type="presParOf" srcId="{2D0EE065-39A1-4642-A878-B50053AAE6D1}" destId="{63833014-F873-425A-91A4-E45D06FAA184}" srcOrd="0" destOrd="0" presId="urn:microsoft.com/office/officeart/2005/8/layout/hierarchy6"/>
    <dgm:cxn modelId="{8C953C6F-DFD0-4197-8ECD-6B059D5AC5DE}" type="presParOf" srcId="{2D0EE065-39A1-4642-A878-B50053AAE6D1}" destId="{F2A45F0A-ABF9-4F3B-9C58-4AAB8DA65F39}" srcOrd="1" destOrd="0" presId="urn:microsoft.com/office/officeart/2005/8/layout/hierarchy6"/>
    <dgm:cxn modelId="{3ABF7062-9EBB-46CD-A1A0-7AAADDB77E36}" type="presParOf" srcId="{DA760D1A-3BF5-4400-8832-6B19EC1EA757}" destId="{F2C707E0-A41A-458E-B034-C321D04851E1}" srcOrd="2" destOrd="0" presId="urn:microsoft.com/office/officeart/2005/8/layout/hierarchy6"/>
    <dgm:cxn modelId="{6C4DA04E-2736-40FD-BAB9-D63658F6CE3E}" type="presParOf" srcId="{DA760D1A-3BF5-4400-8832-6B19EC1EA757}" destId="{2D1CEC7D-F2BC-4241-8BBE-74FA843CC1AB}" srcOrd="3" destOrd="0" presId="urn:microsoft.com/office/officeart/2005/8/layout/hierarchy6"/>
    <dgm:cxn modelId="{A05E09F7-1907-4BBC-B8E3-7E60CF7B0651}" type="presParOf" srcId="{2D1CEC7D-F2BC-4241-8BBE-74FA843CC1AB}" destId="{42A804E9-47F5-4751-9DAE-88A20BFC17B2}" srcOrd="0" destOrd="0" presId="urn:microsoft.com/office/officeart/2005/8/layout/hierarchy6"/>
    <dgm:cxn modelId="{CD1A72B0-E2D1-4C12-805D-F8F8257E5921}" type="presParOf" srcId="{2D1CEC7D-F2BC-4241-8BBE-74FA843CC1AB}" destId="{534BA4D8-2818-4D65-8B3C-60E09BD6DB54}" srcOrd="1" destOrd="0" presId="urn:microsoft.com/office/officeart/2005/8/layout/hierarchy6"/>
    <dgm:cxn modelId="{C3374A5D-485D-41D8-AB46-252A23026CEF}" type="presParOf" srcId="{534BA4D8-2818-4D65-8B3C-60E09BD6DB54}" destId="{4F5F2C43-A0BE-404B-86FC-79BF246BF4E6}" srcOrd="0" destOrd="0" presId="urn:microsoft.com/office/officeart/2005/8/layout/hierarchy6"/>
    <dgm:cxn modelId="{A2D1E33E-1B8D-4934-B463-A3D9454D0141}" type="presParOf" srcId="{534BA4D8-2818-4D65-8B3C-60E09BD6DB54}" destId="{C982DDCD-F827-4D16-BA0E-80529E94F90C}" srcOrd="1" destOrd="0" presId="urn:microsoft.com/office/officeart/2005/8/layout/hierarchy6"/>
    <dgm:cxn modelId="{9570EFAC-8523-4C31-A890-E383358681F9}" type="presParOf" srcId="{C982DDCD-F827-4D16-BA0E-80529E94F90C}" destId="{8F3546B9-BD41-4C6C-BA3D-D60F09C40B21}" srcOrd="0" destOrd="0" presId="urn:microsoft.com/office/officeart/2005/8/layout/hierarchy6"/>
    <dgm:cxn modelId="{51DE20E8-5EA4-482D-A59B-3F8CB446A783}" type="presParOf" srcId="{C982DDCD-F827-4D16-BA0E-80529E94F90C}" destId="{023185DB-7238-4C4F-AE96-47CA55E2A324}" srcOrd="1" destOrd="0" presId="urn:microsoft.com/office/officeart/2005/8/layout/hierarchy6"/>
    <dgm:cxn modelId="{9D2758F8-F56C-410E-BA76-8044404B1854}"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BFDD299C-A459-4928-A950-392403241DBF}">
      <dgm:prSet phldrT="[Text]"/>
      <dgm:spPr/>
      <dgm:t>
        <a:bodyPr/>
        <a:lstStyle/>
        <a:p>
          <a:r>
            <a:rPr lang="en-US" dirty="0" smtClean="0"/>
            <a:t>B</a:t>
          </a:r>
          <a:endParaRPr lang="en-US" dirty="0"/>
        </a:p>
      </dgm:t>
    </dgm:pt>
    <dgm:pt modelId="{C73E7FD3-7323-479C-A0A4-860C3D5A0E7B}" type="parTrans" cxnId="{C3D488FD-A1CF-4122-85A5-E9B27330EEFC}">
      <dgm:prSet/>
      <dgm:spPr/>
      <dgm:t>
        <a:bodyPr/>
        <a:lstStyle/>
        <a:p>
          <a:endParaRPr lang="en-US"/>
        </a:p>
      </dgm:t>
    </dgm:pt>
    <dgm:pt modelId="{BDD665DB-4E79-467D-9048-264A49297BE4}" type="sibTrans" cxnId="{C3D488FD-A1CF-4122-85A5-E9B27330EEFC}">
      <dgm:prSet/>
      <dgm:spPr/>
      <dgm:t>
        <a:bodyPr/>
        <a:lstStyle/>
        <a:p>
          <a:endParaRPr lang="en-US"/>
        </a:p>
      </dgm:t>
    </dgm:pt>
    <dgm:pt modelId="{46A58230-2D77-4475-9C80-C75EEFF00CE1}">
      <dgm:prSet phldrT="[Text]"/>
      <dgm:spPr/>
      <dgm:t>
        <a:bodyPr/>
        <a:lstStyle/>
        <a:p>
          <a:r>
            <a:rPr lang="en-US" dirty="0" smtClean="0"/>
            <a:t>b</a:t>
          </a:r>
          <a:endParaRPr lang="en-US" dirty="0"/>
        </a:p>
      </dgm:t>
    </dgm:pt>
    <dgm:pt modelId="{4B37818A-9FDD-428C-B8A0-E7B395A7B2A5}" type="parTrans" cxnId="{3BDC8484-AE21-4D7C-B835-7CEA81D7D184}">
      <dgm:prSet/>
      <dgm:spPr/>
      <dgm:t>
        <a:bodyPr/>
        <a:lstStyle/>
        <a:p>
          <a:endParaRPr lang="en-US"/>
        </a:p>
      </dgm:t>
    </dgm:pt>
    <dgm:pt modelId="{7BA481CF-20FA-4111-A2DE-2A0334A02B85}" type="sibTrans" cxnId="{3BDC8484-AE21-4D7C-B835-7CEA81D7D184}">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F0440952-681F-4F52-84AA-530A6E2E10B9}">
      <dgm:prSet phldrT="[Text]"/>
      <dgm:spPr/>
      <dgm:t>
        <a:bodyPr/>
        <a:lstStyle/>
        <a:p>
          <a:r>
            <a:rPr lang="en-US" dirty="0" smtClean="0"/>
            <a:t>a</a:t>
          </a:r>
          <a:endParaRPr lang="en-US" dirty="0"/>
        </a:p>
      </dgm:t>
    </dgm:pt>
    <dgm:pt modelId="{5D2AB17D-264A-40E4-9807-B7948CAC48E8}" type="parTrans" cxnId="{CA426CDF-7199-4792-9EEE-1310F8C533DC}">
      <dgm:prSet/>
      <dgm:spPr/>
      <dgm:t>
        <a:bodyPr/>
        <a:lstStyle/>
        <a:p>
          <a:endParaRPr lang="en-US"/>
        </a:p>
      </dgm:t>
    </dgm:pt>
    <dgm:pt modelId="{D76DF107-3A31-4E4E-BC70-87059AD49F05}" type="sibTrans" cxnId="{CA426CDF-7199-4792-9EEE-1310F8C533DC}">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5"/>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5"/>
      <dgm:spPr/>
      <dgm:t>
        <a:bodyPr/>
        <a:lstStyle/>
        <a:p>
          <a:endParaRPr lang="en-US"/>
        </a:p>
      </dgm:t>
    </dgm:pt>
    <dgm:pt modelId="{4E815126-3BA2-4215-B0A1-D9639E34741D}" type="pres">
      <dgm:prSet presAssocID="{0FDADD8B-73F4-4825-91E2-8039503131BF}" presName="hierChild3" presStyleCnt="0"/>
      <dgm:spPr/>
    </dgm:pt>
    <dgm:pt modelId="{9C254914-FF15-47F9-B85A-5C997C4B4E9C}" type="pres">
      <dgm:prSet presAssocID="{5D2AB17D-264A-40E4-9807-B7948CAC48E8}" presName="Name19" presStyleLbl="parChTrans1D4" presStyleIdx="1" presStyleCnt="5"/>
      <dgm:spPr/>
      <dgm:t>
        <a:bodyPr/>
        <a:lstStyle/>
        <a:p>
          <a:endParaRPr lang="en-US"/>
        </a:p>
      </dgm:t>
    </dgm:pt>
    <dgm:pt modelId="{C80C1944-9509-47EF-957C-6F60D9495819}" type="pres">
      <dgm:prSet presAssocID="{F0440952-681F-4F52-84AA-530A6E2E10B9}" presName="Name21" presStyleCnt="0"/>
      <dgm:spPr/>
    </dgm:pt>
    <dgm:pt modelId="{BEBCBCEE-BBEA-4A8F-845E-B876C986D286}" type="pres">
      <dgm:prSet presAssocID="{F0440952-681F-4F52-84AA-530A6E2E10B9}" presName="level2Shape" presStyleLbl="node4" presStyleIdx="1" presStyleCnt="5"/>
      <dgm:spPr/>
      <dgm:t>
        <a:bodyPr/>
        <a:lstStyle/>
        <a:p>
          <a:endParaRPr lang="en-US"/>
        </a:p>
      </dgm:t>
    </dgm:pt>
    <dgm:pt modelId="{CAEB9564-8162-4F93-8C92-5430221F38FE}" type="pres">
      <dgm:prSet presAssocID="{F0440952-681F-4F52-84AA-530A6E2E10B9}" presName="hierChild3" presStyleCnt="0"/>
      <dgm:spPr/>
    </dgm:pt>
    <dgm:pt modelId="{FB4C88F4-3A75-4BBD-9558-28E20F582393}" type="pres">
      <dgm:prSet presAssocID="{2AC686CD-E7DD-4909-96DB-9C9A8D4522E2}" presName="Name19" presStyleLbl="parChTrans1D4" presStyleIdx="2" presStyleCnt="5"/>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4" presStyleIdx="2" presStyleCnt="5"/>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3" presStyleCnt="5"/>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3" presStyleCnt="5"/>
      <dgm:spPr/>
      <dgm:t>
        <a:bodyPr/>
        <a:lstStyle/>
        <a:p>
          <a:endParaRPr lang="en-US"/>
        </a:p>
      </dgm:t>
    </dgm:pt>
    <dgm:pt modelId="{FF4E5C12-6F32-4047-970E-03EB939499FE}" type="pres">
      <dgm:prSet presAssocID="{8C40B498-D81A-4C22-BC06-8F49AE1374BF}" presName="hierChild3" presStyleCnt="0"/>
      <dgm:spPr/>
    </dgm:pt>
    <dgm:pt modelId="{9848B25A-8B26-42DE-B06B-5371ED87C11A}" type="pres">
      <dgm:prSet presAssocID="{C73E7FD3-7323-479C-A0A4-860C3D5A0E7B}" presName="Name19" presStyleLbl="parChTrans1D3" presStyleIdx="2" presStyleCnt="3"/>
      <dgm:spPr/>
      <dgm:t>
        <a:bodyPr/>
        <a:lstStyle/>
        <a:p>
          <a:endParaRPr lang="en-US"/>
        </a:p>
      </dgm:t>
    </dgm:pt>
    <dgm:pt modelId="{B09A4253-D898-41F2-8D8C-149EDB6C6ACB}" type="pres">
      <dgm:prSet presAssocID="{BFDD299C-A459-4928-A950-392403241DBF}" presName="Name21" presStyleCnt="0"/>
      <dgm:spPr/>
    </dgm:pt>
    <dgm:pt modelId="{238DCF3E-E8E0-4906-9A57-62A99C70B788}" type="pres">
      <dgm:prSet presAssocID="{BFDD299C-A459-4928-A950-392403241DBF}" presName="level2Shape" presStyleLbl="node3" presStyleIdx="2" presStyleCnt="3"/>
      <dgm:spPr/>
      <dgm:t>
        <a:bodyPr/>
        <a:lstStyle/>
        <a:p>
          <a:endParaRPr lang="en-US"/>
        </a:p>
      </dgm:t>
    </dgm:pt>
    <dgm:pt modelId="{FA3EE2A1-B192-4CA2-8C12-B098F6D35D5A}" type="pres">
      <dgm:prSet presAssocID="{BFDD299C-A459-4928-A950-392403241DBF}" presName="hierChild3" presStyleCnt="0"/>
      <dgm:spPr/>
    </dgm:pt>
    <dgm:pt modelId="{90AA9920-2B5D-469C-868C-FDE056C90963}" type="pres">
      <dgm:prSet presAssocID="{4B37818A-9FDD-428C-B8A0-E7B395A7B2A5}" presName="Name19" presStyleLbl="parChTrans1D4" presStyleIdx="4" presStyleCnt="5"/>
      <dgm:spPr/>
      <dgm:t>
        <a:bodyPr/>
        <a:lstStyle/>
        <a:p>
          <a:endParaRPr lang="en-US"/>
        </a:p>
      </dgm:t>
    </dgm:pt>
    <dgm:pt modelId="{EE0361E4-4B42-49FD-B99E-59274BF12504}" type="pres">
      <dgm:prSet presAssocID="{46A58230-2D77-4475-9C80-C75EEFF00CE1}" presName="Name21" presStyleCnt="0"/>
      <dgm:spPr/>
    </dgm:pt>
    <dgm:pt modelId="{A1939B93-DFF8-4427-8E9F-DBD6F3F32EF0}" type="pres">
      <dgm:prSet presAssocID="{46A58230-2D77-4475-9C80-C75EEFF00CE1}" presName="level2Shape" presStyleLbl="node4" presStyleIdx="4" presStyleCnt="5"/>
      <dgm:spPr/>
      <dgm:t>
        <a:bodyPr/>
        <a:lstStyle/>
        <a:p>
          <a:endParaRPr lang="en-US"/>
        </a:p>
      </dgm:t>
    </dgm:pt>
    <dgm:pt modelId="{E8B056B2-BD15-4A25-A1E2-0626FD84796E}" type="pres">
      <dgm:prSet presAssocID="{46A58230-2D77-4475-9C80-C75EEFF00CE1}" presName="hierChild3" presStyleCnt="0"/>
      <dgm:spPr/>
    </dgm:pt>
    <dgm:pt modelId="{791638A7-E1CC-4043-B130-D62F4A3910B1}" type="pres">
      <dgm:prSet presAssocID="{F2452AFC-F4DC-4C70-98E3-4CB24C681B60}" presName="bgShapesFlow" presStyleCnt="0"/>
      <dgm:spPr/>
    </dgm:pt>
  </dgm:ptLst>
  <dgm:cxnLst>
    <dgm:cxn modelId="{EA1B2BC3-F978-43C1-9B10-CF767EB103CA}" type="presOf" srcId="{0FDADD8B-73F4-4825-91E2-8039503131BF}" destId="{8C691FF5-BB72-4FA9-85FC-B640FC9CD259}" srcOrd="0" destOrd="0" presId="urn:microsoft.com/office/officeart/2005/8/layout/hierarchy6"/>
    <dgm:cxn modelId="{A9BCE520-2C08-4541-9FC8-79C588B7C960}" srcId="{BB598D5A-59A4-4064-BF07-0E87E01E5241}" destId="{0FDADD8B-73F4-4825-91E2-8039503131BF}" srcOrd="0" destOrd="0" parTransId="{71395311-4ED3-4C0B-A38B-FAA8F32796A2}" sibTransId="{7D0034F9-C197-4655-87B4-CB761F7A0EA0}"/>
    <dgm:cxn modelId="{1374D734-58B9-4CA6-BFDB-5C9ED4075F3A}" type="presOf" srcId="{4B37818A-9FDD-428C-B8A0-E7B395A7B2A5}" destId="{90AA9920-2B5D-469C-868C-FDE056C90963}" srcOrd="0" destOrd="0" presId="urn:microsoft.com/office/officeart/2005/8/layout/hierarchy6"/>
    <dgm:cxn modelId="{9F25776C-E4F9-442E-9DDA-284F1AA82A2E}" type="presOf" srcId="{46A58230-2D77-4475-9C80-C75EEFF00CE1}" destId="{A1939B93-DFF8-4427-8E9F-DBD6F3F32EF0}" srcOrd="0" destOrd="0" presId="urn:microsoft.com/office/officeart/2005/8/layout/hierarchy6"/>
    <dgm:cxn modelId="{D44D2CF0-4CBC-45DA-A9AE-FE837A14D0F9}" srcId="{BB598D5A-59A4-4064-BF07-0E87E01E5241}" destId="{B75790CE-319E-48F0-B6A6-037A1C17AD80}" srcOrd="1" destOrd="0" parTransId="{2AC686CD-E7DD-4909-96DB-9C9A8D4522E2}" sibTransId="{D5F447B2-7BAC-4216-9F53-009DD740E780}"/>
    <dgm:cxn modelId="{E318CAC9-EFF5-46ED-966C-AFC0600FBCF1}" srcId="{A6F5EC4A-31D2-40BE-8D21-D2F345E40CE2}" destId="{BB598D5A-59A4-4064-BF07-0E87E01E5241}" srcOrd="0" destOrd="0" parTransId="{1D0FD96A-7696-490F-8B0E-F4028D2B5A0C}" sibTransId="{3DC2C765-2EDC-4469-A7F7-DCF9A96808D0}"/>
    <dgm:cxn modelId="{726E20F6-FEC2-4709-AE5E-B472756A784C}" type="presOf" srcId="{5A698B15-C56A-4B1D-B9C8-E55377B50C4C}" destId="{63833014-F873-425A-91A4-E45D06FAA184}" srcOrd="0" destOrd="0" presId="urn:microsoft.com/office/officeart/2005/8/layout/hierarchy6"/>
    <dgm:cxn modelId="{3BDC8484-AE21-4D7C-B835-7CEA81D7D184}" srcId="{BFDD299C-A459-4928-A950-392403241DBF}" destId="{46A58230-2D77-4475-9C80-C75EEFF00CE1}" srcOrd="0" destOrd="0" parTransId="{4B37818A-9FDD-428C-B8A0-E7B395A7B2A5}" sibTransId="{7BA481CF-20FA-4111-A2DE-2A0334A02B85}"/>
    <dgm:cxn modelId="{8F06B09D-5BD1-4FE4-92DB-B00C438A098B}" type="presOf" srcId="{BB598D5A-59A4-4064-BF07-0E87E01E5241}" destId="{8F3546B9-BD41-4C6C-BA3D-D60F09C40B21}" srcOrd="0" destOrd="0" presId="urn:microsoft.com/office/officeart/2005/8/layout/hierarchy6"/>
    <dgm:cxn modelId="{70BCBFCC-8FDA-46AE-B448-75D6B88EB400}" type="presOf" srcId="{C73E7FD3-7323-479C-A0A4-860C3D5A0E7B}" destId="{9848B25A-8B26-42DE-B06B-5371ED87C11A}" srcOrd="0" destOrd="0" presId="urn:microsoft.com/office/officeart/2005/8/layout/hierarchy6"/>
    <dgm:cxn modelId="{4D7ED62D-EC24-428B-BE89-40D6585CCFEF}" type="presOf" srcId="{0E148441-78EC-4C90-BD1C-A69C477724EE}" destId="{04CB5E4A-8C6A-4BD1-9945-0151F01A6A2F}" srcOrd="0" destOrd="0" presId="urn:microsoft.com/office/officeart/2005/8/layout/hierarchy6"/>
    <dgm:cxn modelId="{234E477E-B24C-415A-A75C-86D5D3D1A911}" type="presOf" srcId="{B75790CE-319E-48F0-B6A6-037A1C17AD80}" destId="{8F3927B5-D89F-4212-AF28-46E466DADECB}" srcOrd="0" destOrd="0" presId="urn:microsoft.com/office/officeart/2005/8/layout/hierarchy6"/>
    <dgm:cxn modelId="{808F029F-3FBC-4D54-AD73-1811B95360F4}" type="presOf" srcId="{F0440952-681F-4F52-84AA-530A6E2E10B9}" destId="{BEBCBCEE-BBEA-4A8F-845E-B876C986D286}" srcOrd="0" destOrd="0" presId="urn:microsoft.com/office/officeart/2005/8/layout/hierarchy6"/>
    <dgm:cxn modelId="{C74DFD5A-FC24-4445-8CF4-A9681ACA88C0}" type="presOf" srcId="{2AC686CD-E7DD-4909-96DB-9C9A8D4522E2}" destId="{FB4C88F4-3A75-4BBD-9558-28E20F582393}" srcOrd="0" destOrd="0" presId="urn:microsoft.com/office/officeart/2005/8/layout/hierarchy6"/>
    <dgm:cxn modelId="{5EB8C280-AFDE-46B7-9785-54ADA1E7657F}" type="presOf" srcId="{1D0FD96A-7696-490F-8B0E-F4028D2B5A0C}" destId="{4F5F2C43-A0BE-404B-86FC-79BF246BF4E6}"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39681304-FDCA-44DE-B0A2-05423359EFA8}" type="presOf" srcId="{F2452AFC-F4DC-4C70-98E3-4CB24C681B60}" destId="{D9B3A494-37F5-47F8-BD71-26D3FA27289C}" srcOrd="0" destOrd="0" presId="urn:microsoft.com/office/officeart/2005/8/layout/hierarchy6"/>
    <dgm:cxn modelId="{1851E385-88AF-4360-9F52-4CF3ECAA8D9E}" type="presOf" srcId="{4D1857EC-1411-4F5E-BD2E-753978FBACC4}" destId="{5291D7F8-FB96-4D30-8600-1570DEABD92E}" srcOrd="0" destOrd="0" presId="urn:microsoft.com/office/officeart/2005/8/layout/hierarchy6"/>
    <dgm:cxn modelId="{9C19534D-FD59-4548-8217-3A7E6CE1850C}" srcId="{B75790CE-319E-48F0-B6A6-037A1C17AD80}" destId="{8C40B498-D81A-4C22-BC06-8F49AE1374BF}" srcOrd="0" destOrd="0" parTransId="{CD9AA15C-B096-4590-BC72-3677DAAE9220}" sibTransId="{19BAEFC0-9CDF-4BAE-9B0A-B0748473B453}"/>
    <dgm:cxn modelId="{CA426CDF-7199-4792-9EEE-1310F8C533DC}" srcId="{0FDADD8B-73F4-4825-91E2-8039503131BF}" destId="{F0440952-681F-4F52-84AA-530A6E2E10B9}" srcOrd="0" destOrd="0" parTransId="{5D2AB17D-264A-40E4-9807-B7948CAC48E8}" sibTransId="{D76DF107-3A31-4E4E-BC70-87059AD49F05}"/>
    <dgm:cxn modelId="{9A7618AA-249C-4A2A-BDB3-6E6C8127C3F6}" type="presOf" srcId="{F0BAB6C8-69FE-4B09-BE1A-851138D8C7FC}" destId="{D66884B5-23CD-4A6D-B476-684AC9E88E52}" srcOrd="0" destOrd="0" presId="urn:microsoft.com/office/officeart/2005/8/layout/hierarchy6"/>
    <dgm:cxn modelId="{9A700063-FEF6-4E07-8E08-59E7E8F50926}" type="presOf" srcId="{A6F5EC4A-31D2-40BE-8D21-D2F345E40CE2}" destId="{42A804E9-47F5-4751-9DAE-88A20BFC17B2}" srcOrd="0" destOrd="0" presId="urn:microsoft.com/office/officeart/2005/8/layout/hierarchy6"/>
    <dgm:cxn modelId="{227788A2-3CCC-4020-AB29-695C21AAAC6C}" type="presOf" srcId="{CC8B129E-0B9B-44AF-9F1C-E20F3D6316BA}" destId="{3677D839-FEED-47E7-A6F4-DC4EA1321F8D}" srcOrd="0" destOrd="0" presId="urn:microsoft.com/office/officeart/2005/8/layout/hierarchy6"/>
    <dgm:cxn modelId="{E54FDB18-4A2A-4956-BA57-6E4584763386}" type="presOf" srcId="{7CF98035-A246-44A2-B277-7248CD1C07F9}" destId="{F2C707E0-A41A-458E-B034-C321D04851E1}" srcOrd="0" destOrd="0" presId="urn:microsoft.com/office/officeart/2005/8/layout/hierarchy6"/>
    <dgm:cxn modelId="{E91D48B2-FFB8-4366-8CA6-40DC636121DF}" type="presOf" srcId="{CD9AA15C-B096-4590-BC72-3677DAAE9220}" destId="{F94F02D5-B9A0-4FCD-AB0C-7F171B9191A9}" srcOrd="0" destOrd="0" presId="urn:microsoft.com/office/officeart/2005/8/layout/hierarchy6"/>
    <dgm:cxn modelId="{F8B796DC-88D9-4829-A8BE-C8FE109281BF}" type="presOf" srcId="{BFDD299C-A459-4928-A950-392403241DBF}" destId="{238DCF3E-E8E0-4906-9A57-62A99C70B788}" srcOrd="0" destOrd="0" presId="urn:microsoft.com/office/officeart/2005/8/layout/hierarchy6"/>
    <dgm:cxn modelId="{7925D464-0F2B-4DC4-889F-78600FECE943}" type="presOf" srcId="{8C40B498-D81A-4C22-BC06-8F49AE1374BF}" destId="{9C71CC68-8880-42B7-85B6-AF999F95F5E9}" srcOrd="0" destOrd="0" presId="urn:microsoft.com/office/officeart/2005/8/layout/hierarchy6"/>
    <dgm:cxn modelId="{0CE202FB-7BE8-42BC-B594-04A74FC5F546}" type="presOf" srcId="{5D2AB17D-264A-40E4-9807-B7948CAC48E8}" destId="{9C254914-FF15-47F9-B85A-5C997C4B4E9C}"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94BF6897-EA82-404E-B794-9B8B73D1EC9B}" type="presOf" srcId="{71395311-4ED3-4C0B-A38B-FAA8F32796A2}" destId="{7DD8C966-A17C-4432-9C44-F8FD3C5228B2}" srcOrd="0" destOrd="0" presId="urn:microsoft.com/office/officeart/2005/8/layout/hierarchy6"/>
    <dgm:cxn modelId="{C3D488FD-A1CF-4122-85A5-E9B27330EEFC}" srcId="{A6F5EC4A-31D2-40BE-8D21-D2F345E40CE2}" destId="{BFDD299C-A459-4928-A950-392403241DBF}" srcOrd="1" destOrd="0" parTransId="{C73E7FD3-7323-479C-A0A4-860C3D5A0E7B}" sibTransId="{BDD665DB-4E79-467D-9048-264A49297BE4}"/>
    <dgm:cxn modelId="{6D59E931-668F-4E64-BAD0-23D82877E89D}" srcId="{F0BAB6C8-69FE-4B09-BE1A-851138D8C7FC}" destId="{5A698B15-C56A-4B1D-B9C8-E55377B50C4C}" srcOrd="0" destOrd="0" parTransId="{0E148441-78EC-4C90-BD1C-A69C477724EE}" sibTransId="{07EEF6EF-902A-49B5-9CB4-1E0DC32DC081}"/>
    <dgm:cxn modelId="{27292BFC-0045-4A6A-8E6A-EE1CE1E62DD3}" type="presParOf" srcId="{D9B3A494-37F5-47F8-BD71-26D3FA27289C}" destId="{02F9E3C3-E099-498A-B7CE-C53A65DEBF86}" srcOrd="0" destOrd="0" presId="urn:microsoft.com/office/officeart/2005/8/layout/hierarchy6"/>
    <dgm:cxn modelId="{2EEA7214-8AFB-490C-94FA-B6BBA12C4BD5}" type="presParOf" srcId="{02F9E3C3-E099-498A-B7CE-C53A65DEBF86}" destId="{822945F7-E650-43A0-9E92-C8542265F0B7}" srcOrd="0" destOrd="0" presId="urn:microsoft.com/office/officeart/2005/8/layout/hierarchy6"/>
    <dgm:cxn modelId="{CAE3077F-0D11-48E5-BFC7-E236C13F13CD}" type="presParOf" srcId="{822945F7-E650-43A0-9E92-C8542265F0B7}" destId="{5E0A2D68-B6FF-413B-A43D-2E73FA3ED173}" srcOrd="0" destOrd="0" presId="urn:microsoft.com/office/officeart/2005/8/layout/hierarchy6"/>
    <dgm:cxn modelId="{44C31C28-2B97-4D02-974D-537732C748CB}" type="presParOf" srcId="{5E0A2D68-B6FF-413B-A43D-2E73FA3ED173}" destId="{5291D7F8-FB96-4D30-8600-1570DEABD92E}" srcOrd="0" destOrd="0" presId="urn:microsoft.com/office/officeart/2005/8/layout/hierarchy6"/>
    <dgm:cxn modelId="{E7F602AA-C821-4931-85CA-F728696442B0}" type="presParOf" srcId="{5E0A2D68-B6FF-413B-A43D-2E73FA3ED173}" destId="{DA760D1A-3BF5-4400-8832-6B19EC1EA757}" srcOrd="1" destOrd="0" presId="urn:microsoft.com/office/officeart/2005/8/layout/hierarchy6"/>
    <dgm:cxn modelId="{58AF9620-4088-4193-8E0A-A987B7FEA061}" type="presParOf" srcId="{DA760D1A-3BF5-4400-8832-6B19EC1EA757}" destId="{3677D839-FEED-47E7-A6F4-DC4EA1321F8D}" srcOrd="0" destOrd="0" presId="urn:microsoft.com/office/officeart/2005/8/layout/hierarchy6"/>
    <dgm:cxn modelId="{AEBD3657-710C-4425-80AD-581139A9C966}" type="presParOf" srcId="{DA760D1A-3BF5-4400-8832-6B19EC1EA757}" destId="{B151D251-8C20-41FD-B191-6A4F2E8D1560}" srcOrd="1" destOrd="0" presId="urn:microsoft.com/office/officeart/2005/8/layout/hierarchy6"/>
    <dgm:cxn modelId="{5E00C4ED-6926-4980-921E-F9185AE309A9}" type="presParOf" srcId="{B151D251-8C20-41FD-B191-6A4F2E8D1560}" destId="{D66884B5-23CD-4A6D-B476-684AC9E88E52}" srcOrd="0" destOrd="0" presId="urn:microsoft.com/office/officeart/2005/8/layout/hierarchy6"/>
    <dgm:cxn modelId="{C9D5FA54-FE58-45AF-9626-785533398DBD}" type="presParOf" srcId="{B151D251-8C20-41FD-B191-6A4F2E8D1560}" destId="{CDA617EF-53A5-4011-B49E-897291459291}" srcOrd="1" destOrd="0" presId="urn:microsoft.com/office/officeart/2005/8/layout/hierarchy6"/>
    <dgm:cxn modelId="{32C92477-2B73-4FFB-B5C2-C871A2A8824F}" type="presParOf" srcId="{CDA617EF-53A5-4011-B49E-897291459291}" destId="{04CB5E4A-8C6A-4BD1-9945-0151F01A6A2F}" srcOrd="0" destOrd="0" presId="urn:microsoft.com/office/officeart/2005/8/layout/hierarchy6"/>
    <dgm:cxn modelId="{059DFC91-ADE3-4356-9CC3-6A5AEE59E08E}" type="presParOf" srcId="{CDA617EF-53A5-4011-B49E-897291459291}" destId="{2D0EE065-39A1-4642-A878-B50053AAE6D1}" srcOrd="1" destOrd="0" presId="urn:microsoft.com/office/officeart/2005/8/layout/hierarchy6"/>
    <dgm:cxn modelId="{93748323-A7A3-4604-9AE8-B4FD1D864B0C}" type="presParOf" srcId="{2D0EE065-39A1-4642-A878-B50053AAE6D1}" destId="{63833014-F873-425A-91A4-E45D06FAA184}" srcOrd="0" destOrd="0" presId="urn:microsoft.com/office/officeart/2005/8/layout/hierarchy6"/>
    <dgm:cxn modelId="{2697D8BC-906C-4F22-B195-8BC80DF458AB}" type="presParOf" srcId="{2D0EE065-39A1-4642-A878-B50053AAE6D1}" destId="{F2A45F0A-ABF9-4F3B-9C58-4AAB8DA65F39}" srcOrd="1" destOrd="0" presId="urn:microsoft.com/office/officeart/2005/8/layout/hierarchy6"/>
    <dgm:cxn modelId="{7BB69810-0FC0-4A49-8173-F7D81973CBDD}" type="presParOf" srcId="{DA760D1A-3BF5-4400-8832-6B19EC1EA757}" destId="{F2C707E0-A41A-458E-B034-C321D04851E1}" srcOrd="2" destOrd="0" presId="urn:microsoft.com/office/officeart/2005/8/layout/hierarchy6"/>
    <dgm:cxn modelId="{491F60F0-37FF-43E3-BD1F-DE740AE7A1FF}" type="presParOf" srcId="{DA760D1A-3BF5-4400-8832-6B19EC1EA757}" destId="{2D1CEC7D-F2BC-4241-8BBE-74FA843CC1AB}" srcOrd="3" destOrd="0" presId="urn:microsoft.com/office/officeart/2005/8/layout/hierarchy6"/>
    <dgm:cxn modelId="{E8900273-CD24-4FAF-A761-D80C8B1C9C61}" type="presParOf" srcId="{2D1CEC7D-F2BC-4241-8BBE-74FA843CC1AB}" destId="{42A804E9-47F5-4751-9DAE-88A20BFC17B2}" srcOrd="0" destOrd="0" presId="urn:microsoft.com/office/officeart/2005/8/layout/hierarchy6"/>
    <dgm:cxn modelId="{DB4E09A6-C730-4BDE-B256-D4740B43E36F}" type="presParOf" srcId="{2D1CEC7D-F2BC-4241-8BBE-74FA843CC1AB}" destId="{534BA4D8-2818-4D65-8B3C-60E09BD6DB54}" srcOrd="1" destOrd="0" presId="urn:microsoft.com/office/officeart/2005/8/layout/hierarchy6"/>
    <dgm:cxn modelId="{EDCDCCD5-802E-460C-8DF4-3A6635FA5247}" type="presParOf" srcId="{534BA4D8-2818-4D65-8B3C-60E09BD6DB54}" destId="{4F5F2C43-A0BE-404B-86FC-79BF246BF4E6}" srcOrd="0" destOrd="0" presId="urn:microsoft.com/office/officeart/2005/8/layout/hierarchy6"/>
    <dgm:cxn modelId="{A8B50581-EFA0-4244-B466-2465D1CCF9B4}" type="presParOf" srcId="{534BA4D8-2818-4D65-8B3C-60E09BD6DB54}" destId="{C982DDCD-F827-4D16-BA0E-80529E94F90C}" srcOrd="1" destOrd="0" presId="urn:microsoft.com/office/officeart/2005/8/layout/hierarchy6"/>
    <dgm:cxn modelId="{E117B74D-A279-45F3-AE66-045AAD0C680B}" type="presParOf" srcId="{C982DDCD-F827-4D16-BA0E-80529E94F90C}" destId="{8F3546B9-BD41-4C6C-BA3D-D60F09C40B21}" srcOrd="0" destOrd="0" presId="urn:microsoft.com/office/officeart/2005/8/layout/hierarchy6"/>
    <dgm:cxn modelId="{BE031472-2B46-481B-8E65-9AA1D19069E6}" type="presParOf" srcId="{C982DDCD-F827-4D16-BA0E-80529E94F90C}" destId="{023185DB-7238-4C4F-AE96-47CA55E2A324}" srcOrd="1" destOrd="0" presId="urn:microsoft.com/office/officeart/2005/8/layout/hierarchy6"/>
    <dgm:cxn modelId="{503A93F6-A5E0-4E99-A464-1EED944B073F}" type="presParOf" srcId="{023185DB-7238-4C4F-AE96-47CA55E2A324}" destId="{7DD8C966-A17C-4432-9C44-F8FD3C5228B2}" srcOrd="0" destOrd="0" presId="urn:microsoft.com/office/officeart/2005/8/layout/hierarchy6"/>
    <dgm:cxn modelId="{83F9D4E0-F1D1-455F-94DD-0CC45DFC435D}" type="presParOf" srcId="{023185DB-7238-4C4F-AE96-47CA55E2A324}" destId="{5AE98D39-8134-4CDF-A17C-1AF45E9D365B}" srcOrd="1" destOrd="0" presId="urn:microsoft.com/office/officeart/2005/8/layout/hierarchy6"/>
    <dgm:cxn modelId="{E9697D7C-95FA-4CEA-9D57-852579B894FD}" type="presParOf" srcId="{5AE98D39-8134-4CDF-A17C-1AF45E9D365B}" destId="{8C691FF5-BB72-4FA9-85FC-B640FC9CD259}" srcOrd="0" destOrd="0" presId="urn:microsoft.com/office/officeart/2005/8/layout/hierarchy6"/>
    <dgm:cxn modelId="{A7E41FB0-3B11-4FF5-896E-2EB74F058DA9}" type="presParOf" srcId="{5AE98D39-8134-4CDF-A17C-1AF45E9D365B}" destId="{4E815126-3BA2-4215-B0A1-D9639E34741D}" srcOrd="1" destOrd="0" presId="urn:microsoft.com/office/officeart/2005/8/layout/hierarchy6"/>
    <dgm:cxn modelId="{66B278BC-A044-45C1-9904-9CBDFF349156}" type="presParOf" srcId="{4E815126-3BA2-4215-B0A1-D9639E34741D}" destId="{9C254914-FF15-47F9-B85A-5C997C4B4E9C}" srcOrd="0" destOrd="0" presId="urn:microsoft.com/office/officeart/2005/8/layout/hierarchy6"/>
    <dgm:cxn modelId="{3CF6895D-E8DA-48B4-B35A-BA91F07F4694}" type="presParOf" srcId="{4E815126-3BA2-4215-B0A1-D9639E34741D}" destId="{C80C1944-9509-47EF-957C-6F60D9495819}" srcOrd="1" destOrd="0" presId="urn:microsoft.com/office/officeart/2005/8/layout/hierarchy6"/>
    <dgm:cxn modelId="{D6F0A323-4B4C-471E-9618-EF6E8931A6D1}" type="presParOf" srcId="{C80C1944-9509-47EF-957C-6F60D9495819}" destId="{BEBCBCEE-BBEA-4A8F-845E-B876C986D286}" srcOrd="0" destOrd="0" presId="urn:microsoft.com/office/officeart/2005/8/layout/hierarchy6"/>
    <dgm:cxn modelId="{A873C255-7F5B-4472-BCF6-78B74FEEADA0}" type="presParOf" srcId="{C80C1944-9509-47EF-957C-6F60D9495819}" destId="{CAEB9564-8162-4F93-8C92-5430221F38FE}" srcOrd="1" destOrd="0" presId="urn:microsoft.com/office/officeart/2005/8/layout/hierarchy6"/>
    <dgm:cxn modelId="{F6D2CF49-E694-4CD0-83E1-FECCB14A4C11}" type="presParOf" srcId="{023185DB-7238-4C4F-AE96-47CA55E2A324}" destId="{FB4C88F4-3A75-4BBD-9558-28E20F582393}" srcOrd="2" destOrd="0" presId="urn:microsoft.com/office/officeart/2005/8/layout/hierarchy6"/>
    <dgm:cxn modelId="{C088B038-B0A6-4075-89BF-2DD41A84F660}" type="presParOf" srcId="{023185DB-7238-4C4F-AE96-47CA55E2A324}" destId="{C601B6CF-6294-421E-AF6C-FE9C7459CF1D}" srcOrd="3" destOrd="0" presId="urn:microsoft.com/office/officeart/2005/8/layout/hierarchy6"/>
    <dgm:cxn modelId="{73F692A8-26CD-4ECB-A0BF-A01A25C8C382}" type="presParOf" srcId="{C601B6CF-6294-421E-AF6C-FE9C7459CF1D}" destId="{8F3927B5-D89F-4212-AF28-46E466DADECB}" srcOrd="0" destOrd="0" presId="urn:microsoft.com/office/officeart/2005/8/layout/hierarchy6"/>
    <dgm:cxn modelId="{83D15B7A-556A-43E9-A40A-51424D3BE167}" type="presParOf" srcId="{C601B6CF-6294-421E-AF6C-FE9C7459CF1D}" destId="{9DF26CB8-E3F9-4035-99F6-2A0A1BB7A283}" srcOrd="1" destOrd="0" presId="urn:microsoft.com/office/officeart/2005/8/layout/hierarchy6"/>
    <dgm:cxn modelId="{616FEF5B-C406-4282-A2D7-2FD234DAC462}" type="presParOf" srcId="{9DF26CB8-E3F9-4035-99F6-2A0A1BB7A283}" destId="{F94F02D5-B9A0-4FCD-AB0C-7F171B9191A9}" srcOrd="0" destOrd="0" presId="urn:microsoft.com/office/officeart/2005/8/layout/hierarchy6"/>
    <dgm:cxn modelId="{0109AB3D-0F06-4F2D-A09E-FB9FA22D01A5}" type="presParOf" srcId="{9DF26CB8-E3F9-4035-99F6-2A0A1BB7A283}" destId="{3B20F158-6A38-453A-989F-7A925C4AC64D}" srcOrd="1" destOrd="0" presId="urn:microsoft.com/office/officeart/2005/8/layout/hierarchy6"/>
    <dgm:cxn modelId="{4D3E5D02-8772-4F96-9C5C-162A69DFBED9}" type="presParOf" srcId="{3B20F158-6A38-453A-989F-7A925C4AC64D}" destId="{9C71CC68-8880-42B7-85B6-AF999F95F5E9}" srcOrd="0" destOrd="0" presId="urn:microsoft.com/office/officeart/2005/8/layout/hierarchy6"/>
    <dgm:cxn modelId="{8725E6EF-F0E4-4D85-A7E3-8979BD4F953F}" type="presParOf" srcId="{3B20F158-6A38-453A-989F-7A925C4AC64D}" destId="{FF4E5C12-6F32-4047-970E-03EB939499FE}" srcOrd="1" destOrd="0" presId="urn:microsoft.com/office/officeart/2005/8/layout/hierarchy6"/>
    <dgm:cxn modelId="{EF06451C-03BC-47FC-8EC3-C1ECD4744156}" type="presParOf" srcId="{534BA4D8-2818-4D65-8B3C-60E09BD6DB54}" destId="{9848B25A-8B26-42DE-B06B-5371ED87C11A}" srcOrd="2" destOrd="0" presId="urn:microsoft.com/office/officeart/2005/8/layout/hierarchy6"/>
    <dgm:cxn modelId="{29C85BE4-72CB-41CF-944C-BA908E161DF8}" type="presParOf" srcId="{534BA4D8-2818-4D65-8B3C-60E09BD6DB54}" destId="{B09A4253-D898-41F2-8D8C-149EDB6C6ACB}" srcOrd="3" destOrd="0" presId="urn:microsoft.com/office/officeart/2005/8/layout/hierarchy6"/>
    <dgm:cxn modelId="{AFBC4804-281B-44D5-8C03-8D5BDCB71DD4}" type="presParOf" srcId="{B09A4253-D898-41F2-8D8C-149EDB6C6ACB}" destId="{238DCF3E-E8E0-4906-9A57-62A99C70B788}" srcOrd="0" destOrd="0" presId="urn:microsoft.com/office/officeart/2005/8/layout/hierarchy6"/>
    <dgm:cxn modelId="{B9E9197C-7FAD-4F86-84E1-10D71AD42FFD}" type="presParOf" srcId="{B09A4253-D898-41F2-8D8C-149EDB6C6ACB}" destId="{FA3EE2A1-B192-4CA2-8C12-B098F6D35D5A}" srcOrd="1" destOrd="0" presId="urn:microsoft.com/office/officeart/2005/8/layout/hierarchy6"/>
    <dgm:cxn modelId="{C745C648-9D76-4407-AB08-2DF96E475D27}" type="presParOf" srcId="{FA3EE2A1-B192-4CA2-8C12-B098F6D35D5A}" destId="{90AA9920-2B5D-469C-868C-FDE056C90963}" srcOrd="0" destOrd="0" presId="urn:microsoft.com/office/officeart/2005/8/layout/hierarchy6"/>
    <dgm:cxn modelId="{FDE2F0FA-B7AF-4976-B78B-CA3D1DE87654}" type="presParOf" srcId="{FA3EE2A1-B192-4CA2-8C12-B098F6D35D5A}" destId="{EE0361E4-4B42-49FD-B99E-59274BF12504}" srcOrd="1" destOrd="0" presId="urn:microsoft.com/office/officeart/2005/8/layout/hierarchy6"/>
    <dgm:cxn modelId="{31B9F2FE-99FA-4864-8FAA-4AF3F676642F}" type="presParOf" srcId="{EE0361E4-4B42-49FD-B99E-59274BF12504}" destId="{A1939B93-DFF8-4427-8E9F-DBD6F3F32EF0}" srcOrd="0" destOrd="0" presId="urn:microsoft.com/office/officeart/2005/8/layout/hierarchy6"/>
    <dgm:cxn modelId="{BD80AAAC-559D-455D-A6AD-548953F9A960}" type="presParOf" srcId="{EE0361E4-4B42-49FD-B99E-59274BF12504}" destId="{E8B056B2-BD15-4A25-A1E2-0626FD84796E}" srcOrd="1" destOrd="0" presId="urn:microsoft.com/office/officeart/2005/8/layout/hierarchy6"/>
    <dgm:cxn modelId="{32AEFF1F-69C2-4472-A486-5D1FA4FF5BA8}"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BFDD299C-A459-4928-A950-392403241DBF}">
      <dgm:prSet phldrT="[Text]"/>
      <dgm:spPr/>
      <dgm:t>
        <a:bodyPr/>
        <a:lstStyle/>
        <a:p>
          <a:r>
            <a:rPr lang="en-US" dirty="0" smtClean="0"/>
            <a:t>B</a:t>
          </a:r>
          <a:endParaRPr lang="en-US" dirty="0"/>
        </a:p>
      </dgm:t>
    </dgm:pt>
    <dgm:pt modelId="{C73E7FD3-7323-479C-A0A4-860C3D5A0E7B}" type="parTrans" cxnId="{C3D488FD-A1CF-4122-85A5-E9B27330EEFC}">
      <dgm:prSet/>
      <dgm:spPr/>
      <dgm:t>
        <a:bodyPr/>
        <a:lstStyle/>
        <a:p>
          <a:endParaRPr lang="en-US"/>
        </a:p>
      </dgm:t>
    </dgm:pt>
    <dgm:pt modelId="{BDD665DB-4E79-467D-9048-264A49297BE4}" type="sibTrans" cxnId="{C3D488FD-A1CF-4122-85A5-E9B27330EEFC}">
      <dgm:prSet/>
      <dgm:spPr/>
      <dgm:t>
        <a:bodyPr/>
        <a:lstStyle/>
        <a:p>
          <a:endParaRPr lang="en-US"/>
        </a:p>
      </dgm:t>
    </dgm:pt>
    <dgm:pt modelId="{46A58230-2D77-4475-9C80-C75EEFF00CE1}">
      <dgm:prSet phldrT="[Text]"/>
      <dgm:spPr/>
      <dgm:t>
        <a:bodyPr/>
        <a:lstStyle/>
        <a:p>
          <a:r>
            <a:rPr lang="en-US" dirty="0" smtClean="0"/>
            <a:t>b</a:t>
          </a:r>
          <a:endParaRPr lang="en-US" dirty="0"/>
        </a:p>
      </dgm:t>
    </dgm:pt>
    <dgm:pt modelId="{4B37818A-9FDD-428C-B8A0-E7B395A7B2A5}" type="parTrans" cxnId="{3BDC8484-AE21-4D7C-B835-7CEA81D7D184}">
      <dgm:prSet/>
      <dgm:spPr/>
      <dgm:t>
        <a:bodyPr/>
        <a:lstStyle/>
        <a:p>
          <a:endParaRPr lang="en-US"/>
        </a:p>
      </dgm:t>
    </dgm:pt>
    <dgm:pt modelId="{7BA481CF-20FA-4111-A2DE-2A0334A02B85}" type="sibTrans" cxnId="{3BDC8484-AE21-4D7C-B835-7CEA81D7D184}">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F0440952-681F-4F52-84AA-530A6E2E10B9}">
      <dgm:prSet phldrT="[Text]"/>
      <dgm:spPr/>
      <dgm:t>
        <a:bodyPr/>
        <a:lstStyle/>
        <a:p>
          <a:r>
            <a:rPr lang="en-US" dirty="0" smtClean="0"/>
            <a:t>a</a:t>
          </a:r>
          <a:endParaRPr lang="en-US" dirty="0"/>
        </a:p>
      </dgm:t>
    </dgm:pt>
    <dgm:pt modelId="{5D2AB17D-264A-40E4-9807-B7948CAC48E8}" type="parTrans" cxnId="{CA426CDF-7199-4792-9EEE-1310F8C533DC}">
      <dgm:prSet/>
      <dgm:spPr/>
      <dgm:t>
        <a:bodyPr/>
        <a:lstStyle/>
        <a:p>
          <a:endParaRPr lang="en-US"/>
        </a:p>
      </dgm:t>
    </dgm:pt>
    <dgm:pt modelId="{D76DF107-3A31-4E4E-BC70-87059AD49F05}" type="sibTrans" cxnId="{CA426CDF-7199-4792-9EEE-1310F8C533DC}">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5"/>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5"/>
      <dgm:spPr/>
      <dgm:t>
        <a:bodyPr/>
        <a:lstStyle/>
        <a:p>
          <a:endParaRPr lang="en-US"/>
        </a:p>
      </dgm:t>
    </dgm:pt>
    <dgm:pt modelId="{4E815126-3BA2-4215-B0A1-D9639E34741D}" type="pres">
      <dgm:prSet presAssocID="{0FDADD8B-73F4-4825-91E2-8039503131BF}" presName="hierChild3" presStyleCnt="0"/>
      <dgm:spPr/>
    </dgm:pt>
    <dgm:pt modelId="{9C254914-FF15-47F9-B85A-5C997C4B4E9C}" type="pres">
      <dgm:prSet presAssocID="{5D2AB17D-264A-40E4-9807-B7948CAC48E8}" presName="Name19" presStyleLbl="parChTrans1D4" presStyleIdx="1" presStyleCnt="5"/>
      <dgm:spPr/>
      <dgm:t>
        <a:bodyPr/>
        <a:lstStyle/>
        <a:p>
          <a:endParaRPr lang="en-US"/>
        </a:p>
      </dgm:t>
    </dgm:pt>
    <dgm:pt modelId="{C80C1944-9509-47EF-957C-6F60D9495819}" type="pres">
      <dgm:prSet presAssocID="{F0440952-681F-4F52-84AA-530A6E2E10B9}" presName="Name21" presStyleCnt="0"/>
      <dgm:spPr/>
    </dgm:pt>
    <dgm:pt modelId="{BEBCBCEE-BBEA-4A8F-845E-B876C986D286}" type="pres">
      <dgm:prSet presAssocID="{F0440952-681F-4F52-84AA-530A6E2E10B9}" presName="level2Shape" presStyleLbl="node4" presStyleIdx="1" presStyleCnt="5"/>
      <dgm:spPr/>
      <dgm:t>
        <a:bodyPr/>
        <a:lstStyle/>
        <a:p>
          <a:endParaRPr lang="en-US"/>
        </a:p>
      </dgm:t>
    </dgm:pt>
    <dgm:pt modelId="{CAEB9564-8162-4F93-8C92-5430221F38FE}" type="pres">
      <dgm:prSet presAssocID="{F0440952-681F-4F52-84AA-530A6E2E10B9}" presName="hierChild3" presStyleCnt="0"/>
      <dgm:spPr/>
    </dgm:pt>
    <dgm:pt modelId="{FB4C88F4-3A75-4BBD-9558-28E20F582393}" type="pres">
      <dgm:prSet presAssocID="{2AC686CD-E7DD-4909-96DB-9C9A8D4522E2}" presName="Name19" presStyleLbl="parChTrans1D4" presStyleIdx="2" presStyleCnt="5"/>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4" presStyleIdx="2" presStyleCnt="5"/>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3" presStyleCnt="5"/>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3" presStyleCnt="5"/>
      <dgm:spPr/>
      <dgm:t>
        <a:bodyPr/>
        <a:lstStyle/>
        <a:p>
          <a:endParaRPr lang="en-US"/>
        </a:p>
      </dgm:t>
    </dgm:pt>
    <dgm:pt modelId="{FF4E5C12-6F32-4047-970E-03EB939499FE}" type="pres">
      <dgm:prSet presAssocID="{8C40B498-D81A-4C22-BC06-8F49AE1374BF}" presName="hierChild3" presStyleCnt="0"/>
      <dgm:spPr/>
    </dgm:pt>
    <dgm:pt modelId="{9848B25A-8B26-42DE-B06B-5371ED87C11A}" type="pres">
      <dgm:prSet presAssocID="{C73E7FD3-7323-479C-A0A4-860C3D5A0E7B}" presName="Name19" presStyleLbl="parChTrans1D3" presStyleIdx="2" presStyleCnt="3"/>
      <dgm:spPr/>
      <dgm:t>
        <a:bodyPr/>
        <a:lstStyle/>
        <a:p>
          <a:endParaRPr lang="en-US"/>
        </a:p>
      </dgm:t>
    </dgm:pt>
    <dgm:pt modelId="{B09A4253-D898-41F2-8D8C-149EDB6C6ACB}" type="pres">
      <dgm:prSet presAssocID="{BFDD299C-A459-4928-A950-392403241DBF}" presName="Name21" presStyleCnt="0"/>
      <dgm:spPr/>
    </dgm:pt>
    <dgm:pt modelId="{238DCF3E-E8E0-4906-9A57-62A99C70B788}" type="pres">
      <dgm:prSet presAssocID="{BFDD299C-A459-4928-A950-392403241DBF}" presName="level2Shape" presStyleLbl="node3" presStyleIdx="2" presStyleCnt="3"/>
      <dgm:spPr/>
      <dgm:t>
        <a:bodyPr/>
        <a:lstStyle/>
        <a:p>
          <a:endParaRPr lang="en-US"/>
        </a:p>
      </dgm:t>
    </dgm:pt>
    <dgm:pt modelId="{FA3EE2A1-B192-4CA2-8C12-B098F6D35D5A}" type="pres">
      <dgm:prSet presAssocID="{BFDD299C-A459-4928-A950-392403241DBF}" presName="hierChild3" presStyleCnt="0"/>
      <dgm:spPr/>
    </dgm:pt>
    <dgm:pt modelId="{90AA9920-2B5D-469C-868C-FDE056C90963}" type="pres">
      <dgm:prSet presAssocID="{4B37818A-9FDD-428C-B8A0-E7B395A7B2A5}" presName="Name19" presStyleLbl="parChTrans1D4" presStyleIdx="4" presStyleCnt="5"/>
      <dgm:spPr/>
      <dgm:t>
        <a:bodyPr/>
        <a:lstStyle/>
        <a:p>
          <a:endParaRPr lang="en-US"/>
        </a:p>
      </dgm:t>
    </dgm:pt>
    <dgm:pt modelId="{EE0361E4-4B42-49FD-B99E-59274BF12504}" type="pres">
      <dgm:prSet presAssocID="{46A58230-2D77-4475-9C80-C75EEFF00CE1}" presName="Name21" presStyleCnt="0"/>
      <dgm:spPr/>
    </dgm:pt>
    <dgm:pt modelId="{A1939B93-DFF8-4427-8E9F-DBD6F3F32EF0}" type="pres">
      <dgm:prSet presAssocID="{46A58230-2D77-4475-9C80-C75EEFF00CE1}" presName="level2Shape" presStyleLbl="node4" presStyleIdx="4" presStyleCnt="5"/>
      <dgm:spPr/>
      <dgm:t>
        <a:bodyPr/>
        <a:lstStyle/>
        <a:p>
          <a:endParaRPr lang="en-US"/>
        </a:p>
      </dgm:t>
    </dgm:pt>
    <dgm:pt modelId="{E8B056B2-BD15-4A25-A1E2-0626FD84796E}" type="pres">
      <dgm:prSet presAssocID="{46A58230-2D77-4475-9C80-C75EEFF00CE1}" presName="hierChild3" presStyleCnt="0"/>
      <dgm:spPr/>
    </dgm:pt>
    <dgm:pt modelId="{791638A7-E1CC-4043-B130-D62F4A3910B1}" type="pres">
      <dgm:prSet presAssocID="{F2452AFC-F4DC-4C70-98E3-4CB24C681B60}" presName="bgShapesFlow" presStyleCnt="0"/>
      <dgm:spPr/>
    </dgm:pt>
  </dgm:ptLst>
  <dgm:cxnLst>
    <dgm:cxn modelId="{A9BCE520-2C08-4541-9FC8-79C588B7C960}" srcId="{BB598D5A-59A4-4064-BF07-0E87E01E5241}" destId="{0FDADD8B-73F4-4825-91E2-8039503131BF}" srcOrd="0" destOrd="0" parTransId="{71395311-4ED3-4C0B-A38B-FAA8F32796A2}" sibTransId="{7D0034F9-C197-4655-87B4-CB761F7A0EA0}"/>
    <dgm:cxn modelId="{72C1F799-48B1-4C4F-A7A0-341816668F4B}" type="presOf" srcId="{C73E7FD3-7323-479C-A0A4-860C3D5A0E7B}" destId="{9848B25A-8B26-42DE-B06B-5371ED87C11A}" srcOrd="0" destOrd="0" presId="urn:microsoft.com/office/officeart/2005/8/layout/hierarchy6"/>
    <dgm:cxn modelId="{DBA1DE46-AEC1-4CB0-AEC1-F4AE84E518A3}" type="presOf" srcId="{4D1857EC-1411-4F5E-BD2E-753978FBACC4}" destId="{5291D7F8-FB96-4D30-8600-1570DEABD92E}" srcOrd="0" destOrd="0" presId="urn:microsoft.com/office/officeart/2005/8/layout/hierarchy6"/>
    <dgm:cxn modelId="{D44D2CF0-4CBC-45DA-A9AE-FE837A14D0F9}" srcId="{BB598D5A-59A4-4064-BF07-0E87E01E5241}" destId="{B75790CE-319E-48F0-B6A6-037A1C17AD80}" srcOrd="1" destOrd="0" parTransId="{2AC686CD-E7DD-4909-96DB-9C9A8D4522E2}" sibTransId="{D5F447B2-7BAC-4216-9F53-009DD740E780}"/>
    <dgm:cxn modelId="{E318CAC9-EFF5-46ED-966C-AFC0600FBCF1}" srcId="{A6F5EC4A-31D2-40BE-8D21-D2F345E40CE2}" destId="{BB598D5A-59A4-4064-BF07-0E87E01E5241}" srcOrd="0" destOrd="0" parTransId="{1D0FD96A-7696-490F-8B0E-F4028D2B5A0C}" sibTransId="{3DC2C765-2EDC-4469-A7F7-DCF9A96808D0}"/>
    <dgm:cxn modelId="{A82BC7DF-1F6A-4664-BF7B-8D2663B739CD}" type="presOf" srcId="{F0440952-681F-4F52-84AA-530A6E2E10B9}" destId="{BEBCBCEE-BBEA-4A8F-845E-B876C986D286}" srcOrd="0" destOrd="0" presId="urn:microsoft.com/office/officeart/2005/8/layout/hierarchy6"/>
    <dgm:cxn modelId="{836A1B83-C494-4DE5-ADB6-0921D883E9A5}" type="presOf" srcId="{71395311-4ED3-4C0B-A38B-FAA8F32796A2}" destId="{7DD8C966-A17C-4432-9C44-F8FD3C5228B2}" srcOrd="0" destOrd="0" presId="urn:microsoft.com/office/officeart/2005/8/layout/hierarchy6"/>
    <dgm:cxn modelId="{3BDC8484-AE21-4D7C-B835-7CEA81D7D184}" srcId="{BFDD299C-A459-4928-A950-392403241DBF}" destId="{46A58230-2D77-4475-9C80-C75EEFF00CE1}" srcOrd="0" destOrd="0" parTransId="{4B37818A-9FDD-428C-B8A0-E7B395A7B2A5}" sibTransId="{7BA481CF-20FA-4111-A2DE-2A0334A02B85}"/>
    <dgm:cxn modelId="{E9FB5EB3-8A6A-45AB-BCB1-E5BE90102EA7}" type="presOf" srcId="{5A698B15-C56A-4B1D-B9C8-E55377B50C4C}" destId="{63833014-F873-425A-91A4-E45D06FAA184}"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B02E7F5C-7B6D-4180-BF8D-A003610349F4}" type="presOf" srcId="{F2452AFC-F4DC-4C70-98E3-4CB24C681B60}" destId="{D9B3A494-37F5-47F8-BD71-26D3FA27289C}"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549516CD-929B-44C4-BB94-B90E0B724ADE}" type="presOf" srcId="{1D0FD96A-7696-490F-8B0E-F4028D2B5A0C}" destId="{4F5F2C43-A0BE-404B-86FC-79BF246BF4E6}" srcOrd="0" destOrd="0" presId="urn:microsoft.com/office/officeart/2005/8/layout/hierarchy6"/>
    <dgm:cxn modelId="{51F6A34C-69A8-42B1-83E6-38F6284755B3}" type="presOf" srcId="{5D2AB17D-264A-40E4-9807-B7948CAC48E8}" destId="{9C254914-FF15-47F9-B85A-5C997C4B4E9C}" srcOrd="0" destOrd="0" presId="urn:microsoft.com/office/officeart/2005/8/layout/hierarchy6"/>
    <dgm:cxn modelId="{E9217DAF-0DC5-4AC9-AFF7-F40A6879463A}" type="presOf" srcId="{F0BAB6C8-69FE-4B09-BE1A-851138D8C7FC}" destId="{D66884B5-23CD-4A6D-B476-684AC9E88E52}" srcOrd="0" destOrd="0" presId="urn:microsoft.com/office/officeart/2005/8/layout/hierarchy6"/>
    <dgm:cxn modelId="{409E1AF2-7F22-4C16-98EC-A46662A742EF}" type="presOf" srcId="{4B37818A-9FDD-428C-B8A0-E7B395A7B2A5}" destId="{90AA9920-2B5D-469C-868C-FDE056C90963}" srcOrd="0" destOrd="0" presId="urn:microsoft.com/office/officeart/2005/8/layout/hierarchy6"/>
    <dgm:cxn modelId="{9C19534D-FD59-4548-8217-3A7E6CE1850C}" srcId="{B75790CE-319E-48F0-B6A6-037A1C17AD80}" destId="{8C40B498-D81A-4C22-BC06-8F49AE1374BF}" srcOrd="0" destOrd="0" parTransId="{CD9AA15C-B096-4590-BC72-3677DAAE9220}" sibTransId="{19BAEFC0-9CDF-4BAE-9B0A-B0748473B453}"/>
    <dgm:cxn modelId="{045D6F15-AB54-4B7E-9759-239A96D38853}" type="presOf" srcId="{0E148441-78EC-4C90-BD1C-A69C477724EE}" destId="{04CB5E4A-8C6A-4BD1-9945-0151F01A6A2F}" srcOrd="0" destOrd="0" presId="urn:microsoft.com/office/officeart/2005/8/layout/hierarchy6"/>
    <dgm:cxn modelId="{CA426CDF-7199-4792-9EEE-1310F8C533DC}" srcId="{0FDADD8B-73F4-4825-91E2-8039503131BF}" destId="{F0440952-681F-4F52-84AA-530A6E2E10B9}" srcOrd="0" destOrd="0" parTransId="{5D2AB17D-264A-40E4-9807-B7948CAC48E8}" sibTransId="{D76DF107-3A31-4E4E-BC70-87059AD49F05}"/>
    <dgm:cxn modelId="{9F3F8F36-1A79-462F-9106-BAA356A9BF0E}" type="presOf" srcId="{CD9AA15C-B096-4590-BC72-3677DAAE9220}" destId="{F94F02D5-B9A0-4FCD-AB0C-7F171B9191A9}" srcOrd="0" destOrd="0" presId="urn:microsoft.com/office/officeart/2005/8/layout/hierarchy6"/>
    <dgm:cxn modelId="{D488437E-4A2A-4753-A5F8-B1DC308A2B59}" type="presOf" srcId="{A6F5EC4A-31D2-40BE-8D21-D2F345E40CE2}" destId="{42A804E9-47F5-4751-9DAE-88A20BFC17B2}" srcOrd="0" destOrd="0" presId="urn:microsoft.com/office/officeart/2005/8/layout/hierarchy6"/>
    <dgm:cxn modelId="{4FAF1213-63EF-416B-AEBB-B46200256D00}" type="presOf" srcId="{0FDADD8B-73F4-4825-91E2-8039503131BF}" destId="{8C691FF5-BB72-4FA9-85FC-B640FC9CD259}" srcOrd="0" destOrd="0" presId="urn:microsoft.com/office/officeart/2005/8/layout/hierarchy6"/>
    <dgm:cxn modelId="{C313FF1D-14FE-428A-9238-32C51447268B}" type="presOf" srcId="{CC8B129E-0B9B-44AF-9F1C-E20F3D6316BA}" destId="{3677D839-FEED-47E7-A6F4-DC4EA1321F8D}" srcOrd="0" destOrd="0" presId="urn:microsoft.com/office/officeart/2005/8/layout/hierarchy6"/>
    <dgm:cxn modelId="{C9B89442-F353-4CE4-878C-4184DA9EAA87}" type="presOf" srcId="{2AC686CD-E7DD-4909-96DB-9C9A8D4522E2}" destId="{FB4C88F4-3A75-4BBD-9558-28E20F582393}" srcOrd="0" destOrd="0" presId="urn:microsoft.com/office/officeart/2005/8/layout/hierarchy6"/>
    <dgm:cxn modelId="{84F45AB4-AF87-4251-9CC1-D5648E8A31C8}" type="presOf" srcId="{BFDD299C-A459-4928-A950-392403241DBF}" destId="{238DCF3E-E8E0-4906-9A57-62A99C70B788}" srcOrd="0" destOrd="0" presId="urn:microsoft.com/office/officeart/2005/8/layout/hierarchy6"/>
    <dgm:cxn modelId="{A7527D21-9CAF-4FB2-A99B-19F2EB020FB0}" type="presOf" srcId="{B75790CE-319E-48F0-B6A6-037A1C17AD80}" destId="{8F3927B5-D89F-4212-AF28-46E466DADECB}" srcOrd="0" destOrd="0" presId="urn:microsoft.com/office/officeart/2005/8/layout/hierarchy6"/>
    <dgm:cxn modelId="{EBB88040-93AC-4DA9-829B-E84D7747D573}" type="presOf" srcId="{46A58230-2D77-4475-9C80-C75EEFF00CE1}" destId="{A1939B93-DFF8-4427-8E9F-DBD6F3F32EF0}"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865FB545-DB65-4D9A-96C8-3C53B63F02DD}" type="presOf" srcId="{7CF98035-A246-44A2-B277-7248CD1C07F9}" destId="{F2C707E0-A41A-458E-B034-C321D04851E1}" srcOrd="0" destOrd="0" presId="urn:microsoft.com/office/officeart/2005/8/layout/hierarchy6"/>
    <dgm:cxn modelId="{C3D488FD-A1CF-4122-85A5-E9B27330EEFC}" srcId="{A6F5EC4A-31D2-40BE-8D21-D2F345E40CE2}" destId="{BFDD299C-A459-4928-A950-392403241DBF}" srcOrd="1" destOrd="0" parTransId="{C73E7FD3-7323-479C-A0A4-860C3D5A0E7B}" sibTransId="{BDD665DB-4E79-467D-9048-264A49297BE4}"/>
    <dgm:cxn modelId="{E566AF39-810E-49EC-AABA-544E7B9CC2B8}" type="presOf" srcId="{BB598D5A-59A4-4064-BF07-0E87E01E5241}" destId="{8F3546B9-BD41-4C6C-BA3D-D60F09C40B21}" srcOrd="0" destOrd="0" presId="urn:microsoft.com/office/officeart/2005/8/layout/hierarchy6"/>
    <dgm:cxn modelId="{C5BD10C5-9268-4E02-9BBB-3DB4E246BE0C}" type="presOf" srcId="{8C40B498-D81A-4C22-BC06-8F49AE1374BF}" destId="{9C71CC68-8880-42B7-85B6-AF999F95F5E9}"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8D5DE3EA-1863-4063-92D9-53BA8A5F6444}" type="presParOf" srcId="{D9B3A494-37F5-47F8-BD71-26D3FA27289C}" destId="{02F9E3C3-E099-498A-B7CE-C53A65DEBF86}" srcOrd="0" destOrd="0" presId="urn:microsoft.com/office/officeart/2005/8/layout/hierarchy6"/>
    <dgm:cxn modelId="{0EA50959-EE01-4DC2-BEA5-EF437211E208}" type="presParOf" srcId="{02F9E3C3-E099-498A-B7CE-C53A65DEBF86}" destId="{822945F7-E650-43A0-9E92-C8542265F0B7}" srcOrd="0" destOrd="0" presId="urn:microsoft.com/office/officeart/2005/8/layout/hierarchy6"/>
    <dgm:cxn modelId="{F699FFB9-5018-4E87-97C1-C0899B1DF5DE}" type="presParOf" srcId="{822945F7-E650-43A0-9E92-C8542265F0B7}" destId="{5E0A2D68-B6FF-413B-A43D-2E73FA3ED173}" srcOrd="0" destOrd="0" presId="urn:microsoft.com/office/officeart/2005/8/layout/hierarchy6"/>
    <dgm:cxn modelId="{68267CAE-64C5-43B7-9D80-62FE415D8C0A}" type="presParOf" srcId="{5E0A2D68-B6FF-413B-A43D-2E73FA3ED173}" destId="{5291D7F8-FB96-4D30-8600-1570DEABD92E}" srcOrd="0" destOrd="0" presId="urn:microsoft.com/office/officeart/2005/8/layout/hierarchy6"/>
    <dgm:cxn modelId="{0320F2B0-73A4-4710-8B97-82350E48109B}" type="presParOf" srcId="{5E0A2D68-B6FF-413B-A43D-2E73FA3ED173}" destId="{DA760D1A-3BF5-4400-8832-6B19EC1EA757}" srcOrd="1" destOrd="0" presId="urn:microsoft.com/office/officeart/2005/8/layout/hierarchy6"/>
    <dgm:cxn modelId="{87D46245-AE3D-4450-A583-521CAC7671B4}" type="presParOf" srcId="{DA760D1A-3BF5-4400-8832-6B19EC1EA757}" destId="{3677D839-FEED-47E7-A6F4-DC4EA1321F8D}" srcOrd="0" destOrd="0" presId="urn:microsoft.com/office/officeart/2005/8/layout/hierarchy6"/>
    <dgm:cxn modelId="{D2EBF47B-3833-48E5-B012-89F538E3077E}" type="presParOf" srcId="{DA760D1A-3BF5-4400-8832-6B19EC1EA757}" destId="{B151D251-8C20-41FD-B191-6A4F2E8D1560}" srcOrd="1" destOrd="0" presId="urn:microsoft.com/office/officeart/2005/8/layout/hierarchy6"/>
    <dgm:cxn modelId="{9444E2D6-5D72-4D15-B9FA-FDBBD3532876}" type="presParOf" srcId="{B151D251-8C20-41FD-B191-6A4F2E8D1560}" destId="{D66884B5-23CD-4A6D-B476-684AC9E88E52}" srcOrd="0" destOrd="0" presId="urn:microsoft.com/office/officeart/2005/8/layout/hierarchy6"/>
    <dgm:cxn modelId="{44F6A050-15AE-4BD9-B03B-B89634D8B369}" type="presParOf" srcId="{B151D251-8C20-41FD-B191-6A4F2E8D1560}" destId="{CDA617EF-53A5-4011-B49E-897291459291}" srcOrd="1" destOrd="0" presId="urn:microsoft.com/office/officeart/2005/8/layout/hierarchy6"/>
    <dgm:cxn modelId="{53E0CF9E-B2BC-4C34-AF65-38284FE8D8F1}" type="presParOf" srcId="{CDA617EF-53A5-4011-B49E-897291459291}" destId="{04CB5E4A-8C6A-4BD1-9945-0151F01A6A2F}" srcOrd="0" destOrd="0" presId="urn:microsoft.com/office/officeart/2005/8/layout/hierarchy6"/>
    <dgm:cxn modelId="{FFC42591-8C62-4CB3-8941-FDE38B7D5DDF}" type="presParOf" srcId="{CDA617EF-53A5-4011-B49E-897291459291}" destId="{2D0EE065-39A1-4642-A878-B50053AAE6D1}" srcOrd="1" destOrd="0" presId="urn:microsoft.com/office/officeart/2005/8/layout/hierarchy6"/>
    <dgm:cxn modelId="{89F29B01-1F88-4A96-9D6B-2C68406253A2}" type="presParOf" srcId="{2D0EE065-39A1-4642-A878-B50053AAE6D1}" destId="{63833014-F873-425A-91A4-E45D06FAA184}" srcOrd="0" destOrd="0" presId="urn:microsoft.com/office/officeart/2005/8/layout/hierarchy6"/>
    <dgm:cxn modelId="{DD0849D9-3A1E-4D5C-BD1A-F60495DAD723}" type="presParOf" srcId="{2D0EE065-39A1-4642-A878-B50053AAE6D1}" destId="{F2A45F0A-ABF9-4F3B-9C58-4AAB8DA65F39}" srcOrd="1" destOrd="0" presId="urn:microsoft.com/office/officeart/2005/8/layout/hierarchy6"/>
    <dgm:cxn modelId="{F0FCA195-1E5F-4272-8F9A-A42BCC70A51E}" type="presParOf" srcId="{DA760D1A-3BF5-4400-8832-6B19EC1EA757}" destId="{F2C707E0-A41A-458E-B034-C321D04851E1}" srcOrd="2" destOrd="0" presId="urn:microsoft.com/office/officeart/2005/8/layout/hierarchy6"/>
    <dgm:cxn modelId="{498E4559-2D29-4659-8DA1-45E0DEE3B7A9}" type="presParOf" srcId="{DA760D1A-3BF5-4400-8832-6B19EC1EA757}" destId="{2D1CEC7D-F2BC-4241-8BBE-74FA843CC1AB}" srcOrd="3" destOrd="0" presId="urn:microsoft.com/office/officeart/2005/8/layout/hierarchy6"/>
    <dgm:cxn modelId="{57468D96-5D3B-4D1C-92F4-9AEBF35A8A04}" type="presParOf" srcId="{2D1CEC7D-F2BC-4241-8BBE-74FA843CC1AB}" destId="{42A804E9-47F5-4751-9DAE-88A20BFC17B2}" srcOrd="0" destOrd="0" presId="urn:microsoft.com/office/officeart/2005/8/layout/hierarchy6"/>
    <dgm:cxn modelId="{3DC78057-F981-40B0-89BC-48E2E72E5C58}" type="presParOf" srcId="{2D1CEC7D-F2BC-4241-8BBE-74FA843CC1AB}" destId="{534BA4D8-2818-4D65-8B3C-60E09BD6DB54}" srcOrd="1" destOrd="0" presId="urn:microsoft.com/office/officeart/2005/8/layout/hierarchy6"/>
    <dgm:cxn modelId="{494C8539-0437-4190-9BD2-507345824239}" type="presParOf" srcId="{534BA4D8-2818-4D65-8B3C-60E09BD6DB54}" destId="{4F5F2C43-A0BE-404B-86FC-79BF246BF4E6}" srcOrd="0" destOrd="0" presId="urn:microsoft.com/office/officeart/2005/8/layout/hierarchy6"/>
    <dgm:cxn modelId="{167EF9C5-C2EA-46FD-960B-311A7CA01DF8}" type="presParOf" srcId="{534BA4D8-2818-4D65-8B3C-60E09BD6DB54}" destId="{C982DDCD-F827-4D16-BA0E-80529E94F90C}" srcOrd="1" destOrd="0" presId="urn:microsoft.com/office/officeart/2005/8/layout/hierarchy6"/>
    <dgm:cxn modelId="{BE2B1328-3418-456A-AF18-947FBD7686B5}" type="presParOf" srcId="{C982DDCD-F827-4D16-BA0E-80529E94F90C}" destId="{8F3546B9-BD41-4C6C-BA3D-D60F09C40B21}" srcOrd="0" destOrd="0" presId="urn:microsoft.com/office/officeart/2005/8/layout/hierarchy6"/>
    <dgm:cxn modelId="{3581662C-0A0B-4EDE-B6CD-7893572A50DE}" type="presParOf" srcId="{C982DDCD-F827-4D16-BA0E-80529E94F90C}" destId="{023185DB-7238-4C4F-AE96-47CA55E2A324}" srcOrd="1" destOrd="0" presId="urn:microsoft.com/office/officeart/2005/8/layout/hierarchy6"/>
    <dgm:cxn modelId="{D4CD04F1-BB2C-4A42-BF75-3772454EB4CD}" type="presParOf" srcId="{023185DB-7238-4C4F-AE96-47CA55E2A324}" destId="{7DD8C966-A17C-4432-9C44-F8FD3C5228B2}" srcOrd="0" destOrd="0" presId="urn:microsoft.com/office/officeart/2005/8/layout/hierarchy6"/>
    <dgm:cxn modelId="{115A077F-D048-4430-9E3D-66FE91329760}" type="presParOf" srcId="{023185DB-7238-4C4F-AE96-47CA55E2A324}" destId="{5AE98D39-8134-4CDF-A17C-1AF45E9D365B}" srcOrd="1" destOrd="0" presId="urn:microsoft.com/office/officeart/2005/8/layout/hierarchy6"/>
    <dgm:cxn modelId="{7312653E-F04F-458D-86F2-79ED97724F09}" type="presParOf" srcId="{5AE98D39-8134-4CDF-A17C-1AF45E9D365B}" destId="{8C691FF5-BB72-4FA9-85FC-B640FC9CD259}" srcOrd="0" destOrd="0" presId="urn:microsoft.com/office/officeart/2005/8/layout/hierarchy6"/>
    <dgm:cxn modelId="{50558311-3FB2-481B-9270-6090DE35E425}" type="presParOf" srcId="{5AE98D39-8134-4CDF-A17C-1AF45E9D365B}" destId="{4E815126-3BA2-4215-B0A1-D9639E34741D}" srcOrd="1" destOrd="0" presId="urn:microsoft.com/office/officeart/2005/8/layout/hierarchy6"/>
    <dgm:cxn modelId="{9D91C331-8DE2-49BC-8459-CEF2E5C8099E}" type="presParOf" srcId="{4E815126-3BA2-4215-B0A1-D9639E34741D}" destId="{9C254914-FF15-47F9-B85A-5C997C4B4E9C}" srcOrd="0" destOrd="0" presId="urn:microsoft.com/office/officeart/2005/8/layout/hierarchy6"/>
    <dgm:cxn modelId="{A27FDC92-F393-41EC-B3A0-D9B26C91D93F}" type="presParOf" srcId="{4E815126-3BA2-4215-B0A1-D9639E34741D}" destId="{C80C1944-9509-47EF-957C-6F60D9495819}" srcOrd="1" destOrd="0" presId="urn:microsoft.com/office/officeart/2005/8/layout/hierarchy6"/>
    <dgm:cxn modelId="{5FAED4EC-43A1-4B6A-A8E1-ED741697E0D8}" type="presParOf" srcId="{C80C1944-9509-47EF-957C-6F60D9495819}" destId="{BEBCBCEE-BBEA-4A8F-845E-B876C986D286}" srcOrd="0" destOrd="0" presId="urn:microsoft.com/office/officeart/2005/8/layout/hierarchy6"/>
    <dgm:cxn modelId="{203CA35E-05EE-4176-853B-B2257C4AFB66}" type="presParOf" srcId="{C80C1944-9509-47EF-957C-6F60D9495819}" destId="{CAEB9564-8162-4F93-8C92-5430221F38FE}" srcOrd="1" destOrd="0" presId="urn:microsoft.com/office/officeart/2005/8/layout/hierarchy6"/>
    <dgm:cxn modelId="{7D5CA9F5-C712-4AD1-AEC6-FB8A120580E2}" type="presParOf" srcId="{023185DB-7238-4C4F-AE96-47CA55E2A324}" destId="{FB4C88F4-3A75-4BBD-9558-28E20F582393}" srcOrd="2" destOrd="0" presId="urn:microsoft.com/office/officeart/2005/8/layout/hierarchy6"/>
    <dgm:cxn modelId="{9E22C786-CBB0-4E3E-A8CE-AA031F712DCF}" type="presParOf" srcId="{023185DB-7238-4C4F-AE96-47CA55E2A324}" destId="{C601B6CF-6294-421E-AF6C-FE9C7459CF1D}" srcOrd="3" destOrd="0" presId="urn:microsoft.com/office/officeart/2005/8/layout/hierarchy6"/>
    <dgm:cxn modelId="{2239EED0-FCFF-4EEA-9A5A-E39023478EE0}" type="presParOf" srcId="{C601B6CF-6294-421E-AF6C-FE9C7459CF1D}" destId="{8F3927B5-D89F-4212-AF28-46E466DADECB}" srcOrd="0" destOrd="0" presId="urn:microsoft.com/office/officeart/2005/8/layout/hierarchy6"/>
    <dgm:cxn modelId="{860C3893-58E1-449D-AD34-616B337F9998}" type="presParOf" srcId="{C601B6CF-6294-421E-AF6C-FE9C7459CF1D}" destId="{9DF26CB8-E3F9-4035-99F6-2A0A1BB7A283}" srcOrd="1" destOrd="0" presId="urn:microsoft.com/office/officeart/2005/8/layout/hierarchy6"/>
    <dgm:cxn modelId="{2C524069-96FC-461A-9D08-5E90E7A8C610}" type="presParOf" srcId="{9DF26CB8-E3F9-4035-99F6-2A0A1BB7A283}" destId="{F94F02D5-B9A0-4FCD-AB0C-7F171B9191A9}" srcOrd="0" destOrd="0" presId="urn:microsoft.com/office/officeart/2005/8/layout/hierarchy6"/>
    <dgm:cxn modelId="{1457DE5D-1967-4004-A7CC-C045D7B48CEB}" type="presParOf" srcId="{9DF26CB8-E3F9-4035-99F6-2A0A1BB7A283}" destId="{3B20F158-6A38-453A-989F-7A925C4AC64D}" srcOrd="1" destOrd="0" presId="urn:microsoft.com/office/officeart/2005/8/layout/hierarchy6"/>
    <dgm:cxn modelId="{907509C7-FD18-4DD6-A742-D87327C538EC}" type="presParOf" srcId="{3B20F158-6A38-453A-989F-7A925C4AC64D}" destId="{9C71CC68-8880-42B7-85B6-AF999F95F5E9}" srcOrd="0" destOrd="0" presId="urn:microsoft.com/office/officeart/2005/8/layout/hierarchy6"/>
    <dgm:cxn modelId="{6B2A67C3-A4F9-4E3A-8B4A-A0CA775E0E08}" type="presParOf" srcId="{3B20F158-6A38-453A-989F-7A925C4AC64D}" destId="{FF4E5C12-6F32-4047-970E-03EB939499FE}" srcOrd="1" destOrd="0" presId="urn:microsoft.com/office/officeart/2005/8/layout/hierarchy6"/>
    <dgm:cxn modelId="{4040D209-19C2-4AF6-8A0B-1950513A1D26}" type="presParOf" srcId="{534BA4D8-2818-4D65-8B3C-60E09BD6DB54}" destId="{9848B25A-8B26-42DE-B06B-5371ED87C11A}" srcOrd="2" destOrd="0" presId="urn:microsoft.com/office/officeart/2005/8/layout/hierarchy6"/>
    <dgm:cxn modelId="{0963A2C8-81A7-4842-9B13-0BEDFE7C5337}" type="presParOf" srcId="{534BA4D8-2818-4D65-8B3C-60E09BD6DB54}" destId="{B09A4253-D898-41F2-8D8C-149EDB6C6ACB}" srcOrd="3" destOrd="0" presId="urn:microsoft.com/office/officeart/2005/8/layout/hierarchy6"/>
    <dgm:cxn modelId="{C4410D32-704B-4327-99D3-77E3104E5284}" type="presParOf" srcId="{B09A4253-D898-41F2-8D8C-149EDB6C6ACB}" destId="{238DCF3E-E8E0-4906-9A57-62A99C70B788}" srcOrd="0" destOrd="0" presId="urn:microsoft.com/office/officeart/2005/8/layout/hierarchy6"/>
    <dgm:cxn modelId="{F89E6A43-17F7-4B59-9CE9-C845E8BA69AC}" type="presParOf" srcId="{B09A4253-D898-41F2-8D8C-149EDB6C6ACB}" destId="{FA3EE2A1-B192-4CA2-8C12-B098F6D35D5A}" srcOrd="1" destOrd="0" presId="urn:microsoft.com/office/officeart/2005/8/layout/hierarchy6"/>
    <dgm:cxn modelId="{27D3494C-3550-4026-B055-FDCD0503D3A3}" type="presParOf" srcId="{FA3EE2A1-B192-4CA2-8C12-B098F6D35D5A}" destId="{90AA9920-2B5D-469C-868C-FDE056C90963}" srcOrd="0" destOrd="0" presId="urn:microsoft.com/office/officeart/2005/8/layout/hierarchy6"/>
    <dgm:cxn modelId="{CF01A14B-7250-43A0-9154-F468041B52B1}" type="presParOf" srcId="{FA3EE2A1-B192-4CA2-8C12-B098F6D35D5A}" destId="{EE0361E4-4B42-49FD-B99E-59274BF12504}" srcOrd="1" destOrd="0" presId="urn:microsoft.com/office/officeart/2005/8/layout/hierarchy6"/>
    <dgm:cxn modelId="{74FEF07B-3574-435B-8BF8-C7E9D1F96A07}" type="presParOf" srcId="{EE0361E4-4B42-49FD-B99E-59274BF12504}" destId="{A1939B93-DFF8-4427-8E9F-DBD6F3F32EF0}" srcOrd="0" destOrd="0" presId="urn:microsoft.com/office/officeart/2005/8/layout/hierarchy6"/>
    <dgm:cxn modelId="{E3EC1729-58A3-420A-9A55-DB387E9E60F3}" type="presParOf" srcId="{EE0361E4-4B42-49FD-B99E-59274BF12504}" destId="{E8B056B2-BD15-4A25-A1E2-0626FD84796E}" srcOrd="1" destOrd="0" presId="urn:microsoft.com/office/officeart/2005/8/layout/hierarchy6"/>
    <dgm:cxn modelId="{07DD4D2D-40C5-4B8E-8995-D435CEA702D9}"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9CB1499E-82FC-4D08-B7B4-9F12BD7A519C}">
      <dgm:prSet phldrT="[Text]"/>
      <dgm:spPr/>
      <dgm:t>
        <a:bodyPr/>
        <a:lstStyle/>
        <a:p>
          <a:r>
            <a:rPr lang="en-US" dirty="0" smtClean="0"/>
            <a:t>a</a:t>
          </a:r>
          <a:endParaRPr lang="en-US" dirty="0"/>
        </a:p>
      </dgm:t>
    </dgm:pt>
    <dgm:pt modelId="{C372E1F6-6DEC-41EC-9617-3D3914B86D7B}" type="parTrans" cxnId="{1A1AE0F2-672E-498D-A6A5-DDF39B109CAA}">
      <dgm:prSet/>
      <dgm:spPr/>
      <dgm:t>
        <a:bodyPr/>
        <a:lstStyle/>
        <a:p>
          <a:endParaRPr lang="en-US"/>
        </a:p>
      </dgm:t>
    </dgm:pt>
    <dgm:pt modelId="{C0757CBE-0510-409F-91DB-7A863DC1EB3E}" type="sibTrans" cxnId="{1A1AE0F2-672E-498D-A6A5-DDF39B109CAA}">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CEDF0C0B-1E1A-4561-A59E-927AFCEBC056}" type="pres">
      <dgm:prSet presAssocID="{C372E1F6-6DEC-41EC-9617-3D3914B86D7B}" presName="Name19" presStyleLbl="parChTrans1D2" presStyleIdx="0" presStyleCnt="1"/>
      <dgm:spPr/>
      <dgm:t>
        <a:bodyPr/>
        <a:lstStyle/>
        <a:p>
          <a:endParaRPr lang="en-US"/>
        </a:p>
      </dgm:t>
    </dgm:pt>
    <dgm:pt modelId="{250CA5E2-5B37-49C6-B70B-0B77E61D632E}" type="pres">
      <dgm:prSet presAssocID="{9CB1499E-82FC-4D08-B7B4-9F12BD7A519C}" presName="Name21" presStyleCnt="0"/>
      <dgm:spPr/>
    </dgm:pt>
    <dgm:pt modelId="{FB05FA1E-9EBF-4A09-83A2-413E41F128D9}" type="pres">
      <dgm:prSet presAssocID="{9CB1499E-82FC-4D08-B7B4-9F12BD7A519C}" presName="level2Shape" presStyleLbl="node2" presStyleIdx="0" presStyleCnt="1"/>
      <dgm:spPr/>
      <dgm:t>
        <a:bodyPr/>
        <a:lstStyle/>
        <a:p>
          <a:endParaRPr lang="en-US"/>
        </a:p>
      </dgm:t>
    </dgm:pt>
    <dgm:pt modelId="{453542CC-5A64-432E-99AB-59FC5F084932}" type="pres">
      <dgm:prSet presAssocID="{9CB1499E-82FC-4D08-B7B4-9F12BD7A519C}" presName="hierChild3" presStyleCnt="0"/>
      <dgm:spPr/>
    </dgm:pt>
    <dgm:pt modelId="{791638A7-E1CC-4043-B130-D62F4A3910B1}" type="pres">
      <dgm:prSet presAssocID="{F2452AFC-F4DC-4C70-98E3-4CB24C681B60}" presName="bgShapesFlow" presStyleCnt="0"/>
      <dgm:spPr/>
    </dgm:pt>
  </dgm:ptLst>
  <dgm:cxnLst>
    <dgm:cxn modelId="{1A1AE0F2-672E-498D-A6A5-DDF39B109CAA}" srcId="{4D1857EC-1411-4F5E-BD2E-753978FBACC4}" destId="{9CB1499E-82FC-4D08-B7B4-9F12BD7A519C}" srcOrd="0" destOrd="0" parTransId="{C372E1F6-6DEC-41EC-9617-3D3914B86D7B}" sibTransId="{C0757CBE-0510-409F-91DB-7A863DC1EB3E}"/>
    <dgm:cxn modelId="{43F30373-34F6-4FAA-95DA-299C55F10BC3}" type="presOf" srcId="{F2452AFC-F4DC-4C70-98E3-4CB24C681B60}" destId="{D9B3A494-37F5-47F8-BD71-26D3FA27289C}" srcOrd="0" destOrd="0" presId="urn:microsoft.com/office/officeart/2005/8/layout/hierarchy6"/>
    <dgm:cxn modelId="{3D06B955-1A6D-4A7E-847B-A0ED82183078}" type="presOf" srcId="{4D1857EC-1411-4F5E-BD2E-753978FBACC4}" destId="{5291D7F8-FB96-4D30-8600-1570DEABD92E}"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36E4C8EE-4F5D-4AF3-B880-174DBFFF15B9}" type="presOf" srcId="{9CB1499E-82FC-4D08-B7B4-9F12BD7A519C}" destId="{FB05FA1E-9EBF-4A09-83A2-413E41F128D9}" srcOrd="0" destOrd="0" presId="urn:microsoft.com/office/officeart/2005/8/layout/hierarchy6"/>
    <dgm:cxn modelId="{77CAD6D7-EE3D-4D9D-98C8-405B2357B224}" type="presOf" srcId="{C372E1F6-6DEC-41EC-9617-3D3914B86D7B}" destId="{CEDF0C0B-1E1A-4561-A59E-927AFCEBC056}" srcOrd="0" destOrd="0" presId="urn:microsoft.com/office/officeart/2005/8/layout/hierarchy6"/>
    <dgm:cxn modelId="{FFD275E3-2974-486E-8CD7-4B302BC954A4}" type="presParOf" srcId="{D9B3A494-37F5-47F8-BD71-26D3FA27289C}" destId="{02F9E3C3-E099-498A-B7CE-C53A65DEBF86}" srcOrd="0" destOrd="0" presId="urn:microsoft.com/office/officeart/2005/8/layout/hierarchy6"/>
    <dgm:cxn modelId="{3D761664-7106-4CAE-8B6A-A8B2D0264656}" type="presParOf" srcId="{02F9E3C3-E099-498A-B7CE-C53A65DEBF86}" destId="{822945F7-E650-43A0-9E92-C8542265F0B7}" srcOrd="0" destOrd="0" presId="urn:microsoft.com/office/officeart/2005/8/layout/hierarchy6"/>
    <dgm:cxn modelId="{B289D4F6-A375-4371-B60F-FC3CAC977ADE}" type="presParOf" srcId="{822945F7-E650-43A0-9E92-C8542265F0B7}" destId="{5E0A2D68-B6FF-413B-A43D-2E73FA3ED173}" srcOrd="0" destOrd="0" presId="urn:microsoft.com/office/officeart/2005/8/layout/hierarchy6"/>
    <dgm:cxn modelId="{A33983A2-61B5-440E-94E3-99583AA017B6}" type="presParOf" srcId="{5E0A2D68-B6FF-413B-A43D-2E73FA3ED173}" destId="{5291D7F8-FB96-4D30-8600-1570DEABD92E}" srcOrd="0" destOrd="0" presId="urn:microsoft.com/office/officeart/2005/8/layout/hierarchy6"/>
    <dgm:cxn modelId="{1782C283-54EC-4E30-B192-3D2809C98872}" type="presParOf" srcId="{5E0A2D68-B6FF-413B-A43D-2E73FA3ED173}" destId="{DA760D1A-3BF5-4400-8832-6B19EC1EA757}" srcOrd="1" destOrd="0" presId="urn:microsoft.com/office/officeart/2005/8/layout/hierarchy6"/>
    <dgm:cxn modelId="{62611EAC-C3D9-406F-9570-B09B0653F7C6}" type="presParOf" srcId="{DA760D1A-3BF5-4400-8832-6B19EC1EA757}" destId="{CEDF0C0B-1E1A-4561-A59E-927AFCEBC056}" srcOrd="0" destOrd="0" presId="urn:microsoft.com/office/officeart/2005/8/layout/hierarchy6"/>
    <dgm:cxn modelId="{67DB36DE-CB5C-41D9-B0D8-7ED40519B5BC}" type="presParOf" srcId="{DA760D1A-3BF5-4400-8832-6B19EC1EA757}" destId="{250CA5E2-5B37-49C6-B70B-0B77E61D632E}" srcOrd="1" destOrd="0" presId="urn:microsoft.com/office/officeart/2005/8/layout/hierarchy6"/>
    <dgm:cxn modelId="{BBF2C4DB-9765-46BF-84AD-E7906516D948}" type="presParOf" srcId="{250CA5E2-5B37-49C6-B70B-0B77E61D632E}" destId="{FB05FA1E-9EBF-4A09-83A2-413E41F128D9}" srcOrd="0" destOrd="0" presId="urn:microsoft.com/office/officeart/2005/8/layout/hierarchy6"/>
    <dgm:cxn modelId="{7EBA8D87-FADF-4000-A5A9-156579DDDAEF}" type="presParOf" srcId="{250CA5E2-5B37-49C6-B70B-0B77E61D632E}" destId="{453542CC-5A64-432E-99AB-59FC5F084932}" srcOrd="1" destOrd="0" presId="urn:microsoft.com/office/officeart/2005/8/layout/hierarchy6"/>
    <dgm:cxn modelId="{51A905F9-A418-47E5-BEAB-1BB9C7E7E82E}"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9D7CD059-8F52-4A4E-98DA-66BA4C282B92}">
      <dgm:prSet phldrT="[Text]"/>
      <dgm:spPr/>
      <dgm:t>
        <a:bodyPr/>
        <a:lstStyle/>
        <a:p>
          <a:r>
            <a:rPr lang="en-US" dirty="0" smtClean="0"/>
            <a:t>b</a:t>
          </a:r>
          <a:endParaRPr lang="en-US" dirty="0"/>
        </a:p>
      </dgm:t>
    </dgm:pt>
    <dgm:pt modelId="{F45EE0BD-5996-4EF3-A1A9-14E9E6D202EA}" type="parTrans" cxnId="{0B98E153-2E45-4430-8FFA-E3DEED88A6D5}">
      <dgm:prSet/>
      <dgm:spPr/>
      <dgm:t>
        <a:bodyPr/>
        <a:lstStyle/>
        <a:p>
          <a:endParaRPr lang="en-US"/>
        </a:p>
      </dgm:t>
    </dgm:pt>
    <dgm:pt modelId="{902A96D1-A2FE-4B85-84B6-8D1FCFC1D0A7}" type="sibTrans" cxnId="{0B98E153-2E45-4430-8FFA-E3DEED88A6D5}">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2"/>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2"/>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1DE0B953-2785-45C8-A036-1540E8A12EDB}" type="pres">
      <dgm:prSet presAssocID="{F45EE0BD-5996-4EF3-A1A9-14E9E6D202EA}" presName="Name19" presStyleLbl="parChTrans1D3" presStyleIdx="1" presStyleCnt="2"/>
      <dgm:spPr/>
      <dgm:t>
        <a:bodyPr/>
        <a:lstStyle/>
        <a:p>
          <a:endParaRPr lang="en-US"/>
        </a:p>
      </dgm:t>
    </dgm:pt>
    <dgm:pt modelId="{B0F86E31-92F5-4770-BEBF-D75DD5234F86}" type="pres">
      <dgm:prSet presAssocID="{9D7CD059-8F52-4A4E-98DA-66BA4C282B92}" presName="Name21" presStyleCnt="0"/>
      <dgm:spPr/>
    </dgm:pt>
    <dgm:pt modelId="{AA0251A8-8180-4F68-8DFE-E8FB90D54DE1}" type="pres">
      <dgm:prSet presAssocID="{9D7CD059-8F52-4A4E-98DA-66BA4C282B92}" presName="level2Shape" presStyleLbl="node3" presStyleIdx="1" presStyleCnt="2"/>
      <dgm:spPr/>
      <dgm:t>
        <a:bodyPr/>
        <a:lstStyle/>
        <a:p>
          <a:endParaRPr lang="en-US"/>
        </a:p>
      </dgm:t>
    </dgm:pt>
    <dgm:pt modelId="{D3F8B0D2-88EF-45C5-BBF6-455507931861}" type="pres">
      <dgm:prSet presAssocID="{9D7CD059-8F52-4A4E-98DA-66BA4C282B92}" presName="hierChild3" presStyleCnt="0"/>
      <dgm:spPr/>
    </dgm:pt>
    <dgm:pt modelId="{791638A7-E1CC-4043-B130-D62F4A3910B1}" type="pres">
      <dgm:prSet presAssocID="{F2452AFC-F4DC-4C70-98E3-4CB24C681B60}" presName="bgShapesFlow" presStyleCnt="0"/>
      <dgm:spPr/>
    </dgm:pt>
  </dgm:ptLst>
  <dgm:cxnLst>
    <dgm:cxn modelId="{CEFA1636-C08C-41AA-90ED-80A111C7BE09}" type="presOf" srcId="{F0BAB6C8-69FE-4B09-BE1A-851138D8C7FC}" destId="{D66884B5-23CD-4A6D-B476-684AC9E88E52}" srcOrd="0" destOrd="0" presId="urn:microsoft.com/office/officeart/2005/8/layout/hierarchy6"/>
    <dgm:cxn modelId="{0A7D6E97-860D-4A2D-B242-526CEFD925DF}" type="presOf" srcId="{9D7CD059-8F52-4A4E-98DA-66BA4C282B92}" destId="{AA0251A8-8180-4F68-8DFE-E8FB90D54DE1}" srcOrd="0" destOrd="0" presId="urn:microsoft.com/office/officeart/2005/8/layout/hierarchy6"/>
    <dgm:cxn modelId="{B4CB4C64-FD30-49E4-9A00-67E5D56BEDE3}" type="presOf" srcId="{0E148441-78EC-4C90-BD1C-A69C477724EE}" destId="{04CB5E4A-8C6A-4BD1-9945-0151F01A6A2F}" srcOrd="0" destOrd="0" presId="urn:microsoft.com/office/officeart/2005/8/layout/hierarchy6"/>
    <dgm:cxn modelId="{4E056787-4307-4D4D-B77B-FE6CAE594BA7}" type="presOf" srcId="{7CF98035-A246-44A2-B277-7248CD1C07F9}" destId="{F2C707E0-A41A-458E-B034-C321D04851E1}"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58EC2ED3-693A-4F86-9A20-21B7D08394BD}" srcId="{F2452AFC-F4DC-4C70-98E3-4CB24C681B60}" destId="{4D1857EC-1411-4F5E-BD2E-753978FBACC4}" srcOrd="0" destOrd="0" parTransId="{6F25B661-4DF7-4002-ABC1-65704C5F7C61}" sibTransId="{E68376E9-A384-42BC-B2A6-AE786C74F72C}"/>
    <dgm:cxn modelId="{CB89AA3A-E065-4D66-916C-075C2A600E1F}" type="presOf" srcId="{F45EE0BD-5996-4EF3-A1A9-14E9E6D202EA}" destId="{1DE0B953-2785-45C8-A036-1540E8A12EDB}" srcOrd="0" destOrd="0" presId="urn:microsoft.com/office/officeart/2005/8/layout/hierarchy6"/>
    <dgm:cxn modelId="{6915356C-2ADB-4295-B034-220F82E9EAF9}" type="presOf" srcId="{5A698B15-C56A-4B1D-B9C8-E55377B50C4C}" destId="{63833014-F873-425A-91A4-E45D06FAA184}" srcOrd="0" destOrd="0" presId="urn:microsoft.com/office/officeart/2005/8/layout/hierarchy6"/>
    <dgm:cxn modelId="{73319B43-9904-4ACA-B738-656CF893C173}" type="presOf" srcId="{4D1857EC-1411-4F5E-BD2E-753978FBACC4}" destId="{5291D7F8-FB96-4D30-8600-1570DEABD92E}" srcOrd="0" destOrd="0" presId="urn:microsoft.com/office/officeart/2005/8/layout/hierarchy6"/>
    <dgm:cxn modelId="{86015940-9EAA-45C3-9C65-626EB2C89FC9}" type="presOf" srcId="{A6F5EC4A-31D2-40BE-8D21-D2F345E40CE2}" destId="{42A804E9-47F5-4751-9DAE-88A20BFC17B2}" srcOrd="0" destOrd="0" presId="urn:microsoft.com/office/officeart/2005/8/layout/hierarchy6"/>
    <dgm:cxn modelId="{0B98E153-2E45-4430-8FFA-E3DEED88A6D5}" srcId="{A6F5EC4A-31D2-40BE-8D21-D2F345E40CE2}" destId="{9D7CD059-8F52-4A4E-98DA-66BA4C282B92}" srcOrd="0" destOrd="0" parTransId="{F45EE0BD-5996-4EF3-A1A9-14E9E6D202EA}" sibTransId="{902A96D1-A2FE-4B85-84B6-8D1FCFC1D0A7}"/>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2288B37A-EEBD-4144-BA67-2C5D8F5E816F}" type="presOf" srcId="{CC8B129E-0B9B-44AF-9F1C-E20F3D6316BA}" destId="{3677D839-FEED-47E7-A6F4-DC4EA1321F8D}" srcOrd="0" destOrd="0" presId="urn:microsoft.com/office/officeart/2005/8/layout/hierarchy6"/>
    <dgm:cxn modelId="{F715B7BF-1D63-4951-B227-5BB5D36D84A6}" type="presOf" srcId="{F2452AFC-F4DC-4C70-98E3-4CB24C681B60}" destId="{D9B3A494-37F5-47F8-BD71-26D3FA27289C}" srcOrd="0" destOrd="0" presId="urn:microsoft.com/office/officeart/2005/8/layout/hierarchy6"/>
    <dgm:cxn modelId="{1FCB89AD-E559-4053-ADB1-C16AF499C774}" type="presParOf" srcId="{D9B3A494-37F5-47F8-BD71-26D3FA27289C}" destId="{02F9E3C3-E099-498A-B7CE-C53A65DEBF86}" srcOrd="0" destOrd="0" presId="urn:microsoft.com/office/officeart/2005/8/layout/hierarchy6"/>
    <dgm:cxn modelId="{31E6351E-EAAF-47F2-9788-01634128682B}" type="presParOf" srcId="{02F9E3C3-E099-498A-B7CE-C53A65DEBF86}" destId="{822945F7-E650-43A0-9E92-C8542265F0B7}" srcOrd="0" destOrd="0" presId="urn:microsoft.com/office/officeart/2005/8/layout/hierarchy6"/>
    <dgm:cxn modelId="{D3DF5CA6-52E0-4B96-85F2-3DB28598382B}" type="presParOf" srcId="{822945F7-E650-43A0-9E92-C8542265F0B7}" destId="{5E0A2D68-B6FF-413B-A43D-2E73FA3ED173}" srcOrd="0" destOrd="0" presId="urn:microsoft.com/office/officeart/2005/8/layout/hierarchy6"/>
    <dgm:cxn modelId="{0D0DDE78-7265-4679-870C-1D34EE45DBDE}" type="presParOf" srcId="{5E0A2D68-B6FF-413B-A43D-2E73FA3ED173}" destId="{5291D7F8-FB96-4D30-8600-1570DEABD92E}" srcOrd="0" destOrd="0" presId="urn:microsoft.com/office/officeart/2005/8/layout/hierarchy6"/>
    <dgm:cxn modelId="{F49FE6FC-BFF3-4B05-A693-AB9372744E84}" type="presParOf" srcId="{5E0A2D68-B6FF-413B-A43D-2E73FA3ED173}" destId="{DA760D1A-3BF5-4400-8832-6B19EC1EA757}" srcOrd="1" destOrd="0" presId="urn:microsoft.com/office/officeart/2005/8/layout/hierarchy6"/>
    <dgm:cxn modelId="{919FA70F-E3F0-4A37-BE60-672A8F81A056}" type="presParOf" srcId="{DA760D1A-3BF5-4400-8832-6B19EC1EA757}" destId="{3677D839-FEED-47E7-A6F4-DC4EA1321F8D}" srcOrd="0" destOrd="0" presId="urn:microsoft.com/office/officeart/2005/8/layout/hierarchy6"/>
    <dgm:cxn modelId="{29F43BD6-140E-4CD0-8457-CE7DB8FBFA88}" type="presParOf" srcId="{DA760D1A-3BF5-4400-8832-6B19EC1EA757}" destId="{B151D251-8C20-41FD-B191-6A4F2E8D1560}" srcOrd="1" destOrd="0" presId="urn:microsoft.com/office/officeart/2005/8/layout/hierarchy6"/>
    <dgm:cxn modelId="{D180F21A-AC87-40A4-9B38-E2E3B90F3536}" type="presParOf" srcId="{B151D251-8C20-41FD-B191-6A4F2E8D1560}" destId="{D66884B5-23CD-4A6D-B476-684AC9E88E52}" srcOrd="0" destOrd="0" presId="urn:microsoft.com/office/officeart/2005/8/layout/hierarchy6"/>
    <dgm:cxn modelId="{32FE4ABD-659B-48E8-824C-894E92CDDEE9}" type="presParOf" srcId="{B151D251-8C20-41FD-B191-6A4F2E8D1560}" destId="{CDA617EF-53A5-4011-B49E-897291459291}" srcOrd="1" destOrd="0" presId="urn:microsoft.com/office/officeart/2005/8/layout/hierarchy6"/>
    <dgm:cxn modelId="{0964A5EA-0C70-40DA-95B3-CB7778F1016E}" type="presParOf" srcId="{CDA617EF-53A5-4011-B49E-897291459291}" destId="{04CB5E4A-8C6A-4BD1-9945-0151F01A6A2F}" srcOrd="0" destOrd="0" presId="urn:microsoft.com/office/officeart/2005/8/layout/hierarchy6"/>
    <dgm:cxn modelId="{64A29627-9651-4D50-A137-A53A819B6B8F}" type="presParOf" srcId="{CDA617EF-53A5-4011-B49E-897291459291}" destId="{2D0EE065-39A1-4642-A878-B50053AAE6D1}" srcOrd="1" destOrd="0" presId="urn:microsoft.com/office/officeart/2005/8/layout/hierarchy6"/>
    <dgm:cxn modelId="{6BAF3898-08D3-426D-86EF-D83B0AC8B662}" type="presParOf" srcId="{2D0EE065-39A1-4642-A878-B50053AAE6D1}" destId="{63833014-F873-425A-91A4-E45D06FAA184}" srcOrd="0" destOrd="0" presId="urn:microsoft.com/office/officeart/2005/8/layout/hierarchy6"/>
    <dgm:cxn modelId="{143BD069-31DB-4E26-9242-B706ED5308E2}" type="presParOf" srcId="{2D0EE065-39A1-4642-A878-B50053AAE6D1}" destId="{F2A45F0A-ABF9-4F3B-9C58-4AAB8DA65F39}" srcOrd="1" destOrd="0" presId="urn:microsoft.com/office/officeart/2005/8/layout/hierarchy6"/>
    <dgm:cxn modelId="{D10FA2D1-875F-42E7-B129-EAA6B1F00616}" type="presParOf" srcId="{DA760D1A-3BF5-4400-8832-6B19EC1EA757}" destId="{F2C707E0-A41A-458E-B034-C321D04851E1}" srcOrd="2" destOrd="0" presId="urn:microsoft.com/office/officeart/2005/8/layout/hierarchy6"/>
    <dgm:cxn modelId="{56019171-4138-4DA8-9429-A99FF3580F26}" type="presParOf" srcId="{DA760D1A-3BF5-4400-8832-6B19EC1EA757}" destId="{2D1CEC7D-F2BC-4241-8BBE-74FA843CC1AB}" srcOrd="3" destOrd="0" presId="urn:microsoft.com/office/officeart/2005/8/layout/hierarchy6"/>
    <dgm:cxn modelId="{FCD06952-874A-4729-B16F-4A61E4FE19F9}" type="presParOf" srcId="{2D1CEC7D-F2BC-4241-8BBE-74FA843CC1AB}" destId="{42A804E9-47F5-4751-9DAE-88A20BFC17B2}" srcOrd="0" destOrd="0" presId="urn:microsoft.com/office/officeart/2005/8/layout/hierarchy6"/>
    <dgm:cxn modelId="{B78A7FFA-B176-4267-AA30-B851AAF3BF8F}" type="presParOf" srcId="{2D1CEC7D-F2BC-4241-8BBE-74FA843CC1AB}" destId="{534BA4D8-2818-4D65-8B3C-60E09BD6DB54}" srcOrd="1" destOrd="0" presId="urn:microsoft.com/office/officeart/2005/8/layout/hierarchy6"/>
    <dgm:cxn modelId="{BC013221-FF3B-4F7B-B2F6-32B7FE70F77C}" type="presParOf" srcId="{534BA4D8-2818-4D65-8B3C-60E09BD6DB54}" destId="{1DE0B953-2785-45C8-A036-1540E8A12EDB}" srcOrd="0" destOrd="0" presId="urn:microsoft.com/office/officeart/2005/8/layout/hierarchy6"/>
    <dgm:cxn modelId="{61F2EE3E-3C4A-4A13-8A6A-1B5686D35CCF}" type="presParOf" srcId="{534BA4D8-2818-4D65-8B3C-60E09BD6DB54}" destId="{B0F86E31-92F5-4770-BEBF-D75DD5234F86}" srcOrd="1" destOrd="0" presId="urn:microsoft.com/office/officeart/2005/8/layout/hierarchy6"/>
    <dgm:cxn modelId="{A145E061-91AC-4605-A5F6-277E0F21D6D2}" type="presParOf" srcId="{B0F86E31-92F5-4770-BEBF-D75DD5234F86}" destId="{AA0251A8-8180-4F68-8DFE-E8FB90D54DE1}" srcOrd="0" destOrd="0" presId="urn:microsoft.com/office/officeart/2005/8/layout/hierarchy6"/>
    <dgm:cxn modelId="{452617BB-B46A-4B85-8DE3-1FD208F200C8}" type="presParOf" srcId="{B0F86E31-92F5-4770-BEBF-D75DD5234F86}" destId="{D3F8B0D2-88EF-45C5-BBF6-455507931861}" srcOrd="1" destOrd="0" presId="urn:microsoft.com/office/officeart/2005/8/layout/hierarchy6"/>
    <dgm:cxn modelId="{A23315B0-17DA-4178-A06D-CC7365A63F37}"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A</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2"/>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2"/>
      <dgm:spPr/>
      <dgm:t>
        <a:bodyPr/>
        <a:lstStyle/>
        <a:p>
          <a:endParaRPr lang="en-US"/>
        </a:p>
      </dgm:t>
    </dgm:pt>
    <dgm:pt modelId="{4E815126-3BA2-4215-B0A1-D9639E34741D}" type="pres">
      <dgm:prSet presAssocID="{0FDADD8B-73F4-4825-91E2-8039503131BF}" presName="hierChild3" presStyleCnt="0"/>
      <dgm:spPr/>
    </dgm:pt>
    <dgm:pt modelId="{FB4C88F4-3A75-4BBD-9558-28E20F582393}" type="pres">
      <dgm:prSet presAssocID="{2AC686CD-E7DD-4909-96DB-9C9A8D4522E2}" presName="Name19" presStyleLbl="parChTrans1D3" presStyleIdx="2" presStyleCnt="3"/>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2" presStyleCnt="3"/>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1" presStyleCnt="2"/>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1" presStyleCnt="2"/>
      <dgm:spPr/>
      <dgm:t>
        <a:bodyPr/>
        <a:lstStyle/>
        <a:p>
          <a:endParaRPr lang="en-US"/>
        </a:p>
      </dgm:t>
    </dgm:pt>
    <dgm:pt modelId="{FF4E5C12-6F32-4047-970E-03EB939499FE}" type="pres">
      <dgm:prSet presAssocID="{8C40B498-D81A-4C22-BC06-8F49AE1374BF}" presName="hierChild3" presStyleCnt="0"/>
      <dgm:spPr/>
    </dgm:pt>
    <dgm:pt modelId="{791638A7-E1CC-4043-B130-D62F4A3910B1}" type="pres">
      <dgm:prSet presAssocID="{F2452AFC-F4DC-4C70-98E3-4CB24C681B60}" presName="bgShapesFlow" presStyleCnt="0"/>
      <dgm:spPr/>
    </dgm:pt>
  </dgm:ptLst>
  <dgm:cxnLst>
    <dgm:cxn modelId="{4CD937D1-82B4-4933-BD11-BE2EAF3CC6B1}" type="presOf" srcId="{8C40B498-D81A-4C22-BC06-8F49AE1374BF}" destId="{9C71CC68-8880-42B7-85B6-AF999F95F5E9}"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F2D4DC14-B3BF-470A-A26F-DAD8F520E93D}" type="presOf" srcId="{BB598D5A-59A4-4064-BF07-0E87E01E5241}" destId="{8F3546B9-BD41-4C6C-BA3D-D60F09C40B21}" srcOrd="0" destOrd="0" presId="urn:microsoft.com/office/officeart/2005/8/layout/hierarchy6"/>
    <dgm:cxn modelId="{096A5859-D749-4961-931D-5CB7DFBE7102}" type="presOf" srcId="{CD9AA15C-B096-4590-BC72-3677DAAE9220}" destId="{F94F02D5-B9A0-4FCD-AB0C-7F171B9191A9}" srcOrd="0" destOrd="0" presId="urn:microsoft.com/office/officeart/2005/8/layout/hierarchy6"/>
    <dgm:cxn modelId="{4E587A76-CBCD-45F2-8EF9-B776355B7869}" type="presOf" srcId="{71395311-4ED3-4C0B-A38B-FAA8F32796A2}" destId="{7DD8C966-A17C-4432-9C44-F8FD3C5228B2}" srcOrd="0" destOrd="0" presId="urn:microsoft.com/office/officeart/2005/8/layout/hierarchy6"/>
    <dgm:cxn modelId="{4C9BAC52-444A-4B79-88D2-61F8365AA306}" type="presOf" srcId="{2AC686CD-E7DD-4909-96DB-9C9A8D4522E2}" destId="{FB4C88F4-3A75-4BBD-9558-28E20F582393}" srcOrd="0" destOrd="0" presId="urn:microsoft.com/office/officeart/2005/8/layout/hierarchy6"/>
    <dgm:cxn modelId="{6CF7E57F-AAF1-4300-AE33-4F6CDBF25073}" type="presOf" srcId="{F2452AFC-F4DC-4C70-98E3-4CB24C681B60}" destId="{D9B3A494-37F5-47F8-BD71-26D3FA27289C}" srcOrd="0" destOrd="0" presId="urn:microsoft.com/office/officeart/2005/8/layout/hierarchy6"/>
    <dgm:cxn modelId="{BE42FD82-D5F5-4C15-8C96-843896281EDC}" type="presOf" srcId="{CC8B129E-0B9B-44AF-9F1C-E20F3D6316BA}" destId="{3677D839-FEED-47E7-A6F4-DC4EA1321F8D}"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9C19534D-FD59-4548-8217-3A7E6CE1850C}" srcId="{B75790CE-319E-48F0-B6A6-037A1C17AD80}" destId="{8C40B498-D81A-4C22-BC06-8F49AE1374BF}" srcOrd="0" destOrd="0" parTransId="{CD9AA15C-B096-4590-BC72-3677DAAE9220}" sibTransId="{19BAEFC0-9CDF-4BAE-9B0A-B0748473B453}"/>
    <dgm:cxn modelId="{58EC2ED3-693A-4F86-9A20-21B7D08394BD}" srcId="{F2452AFC-F4DC-4C70-98E3-4CB24C681B60}" destId="{4D1857EC-1411-4F5E-BD2E-753978FBACC4}" srcOrd="0" destOrd="0" parTransId="{6F25B661-4DF7-4002-ABC1-65704C5F7C61}" sibTransId="{E68376E9-A384-42BC-B2A6-AE786C74F72C}"/>
    <dgm:cxn modelId="{E318CAC9-EFF5-46ED-966C-AFC0600FBCF1}" srcId="{A6F5EC4A-31D2-40BE-8D21-D2F345E40CE2}" destId="{BB598D5A-59A4-4064-BF07-0E87E01E5241}" srcOrd="0" destOrd="0" parTransId="{1D0FD96A-7696-490F-8B0E-F4028D2B5A0C}" sibTransId="{3DC2C765-2EDC-4469-A7F7-DCF9A96808D0}"/>
    <dgm:cxn modelId="{7AEF70F8-8AC7-4AC0-BBBC-2FDDDF1DC15D}" type="presOf" srcId="{0E148441-78EC-4C90-BD1C-A69C477724EE}" destId="{04CB5E4A-8C6A-4BD1-9945-0151F01A6A2F}" srcOrd="0" destOrd="0" presId="urn:microsoft.com/office/officeart/2005/8/layout/hierarchy6"/>
    <dgm:cxn modelId="{A812B491-EBF5-4970-B519-F74BBBEE3291}" type="presOf" srcId="{7CF98035-A246-44A2-B277-7248CD1C07F9}" destId="{F2C707E0-A41A-458E-B034-C321D04851E1}" srcOrd="0" destOrd="0" presId="urn:microsoft.com/office/officeart/2005/8/layout/hierarchy6"/>
    <dgm:cxn modelId="{9317D118-B6DB-49D9-99B8-1FE1EB5EBF6F}" type="presOf" srcId="{5A698B15-C56A-4B1D-B9C8-E55377B50C4C}" destId="{63833014-F873-425A-91A4-E45D06FAA184}" srcOrd="0" destOrd="0" presId="urn:microsoft.com/office/officeart/2005/8/layout/hierarchy6"/>
    <dgm:cxn modelId="{E7502B33-3D3B-42C4-9B7F-03934F4BE69E}" type="presOf" srcId="{0FDADD8B-73F4-4825-91E2-8039503131BF}" destId="{8C691FF5-BB72-4FA9-85FC-B640FC9CD259}" srcOrd="0" destOrd="0" presId="urn:microsoft.com/office/officeart/2005/8/layout/hierarchy6"/>
    <dgm:cxn modelId="{A9BCE520-2C08-4541-9FC8-79C588B7C960}" srcId="{BB598D5A-59A4-4064-BF07-0E87E01E5241}" destId="{0FDADD8B-73F4-4825-91E2-8039503131BF}" srcOrd="0" destOrd="0" parTransId="{71395311-4ED3-4C0B-A38B-FAA8F32796A2}" sibTransId="{7D0034F9-C197-4655-87B4-CB761F7A0EA0}"/>
    <dgm:cxn modelId="{6C894B86-BAA4-4FDB-85EC-A2641D13EE8C}" type="presOf" srcId="{4D1857EC-1411-4F5E-BD2E-753978FBACC4}" destId="{5291D7F8-FB96-4D30-8600-1570DEABD92E}" srcOrd="0" destOrd="0" presId="urn:microsoft.com/office/officeart/2005/8/layout/hierarchy6"/>
    <dgm:cxn modelId="{DCEC786B-BB2D-49B4-810F-514472046BDF}" type="presOf" srcId="{F0BAB6C8-69FE-4B09-BE1A-851138D8C7FC}" destId="{D66884B5-23CD-4A6D-B476-684AC9E88E52}"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B692688B-D526-4EEC-8052-554A1994F853}" type="presOf" srcId="{B75790CE-319E-48F0-B6A6-037A1C17AD80}" destId="{8F3927B5-D89F-4212-AF28-46E466DADECB}" srcOrd="0" destOrd="0" presId="urn:microsoft.com/office/officeart/2005/8/layout/hierarchy6"/>
    <dgm:cxn modelId="{84B3A122-5587-41D5-928C-5CA489B6376D}" type="presOf" srcId="{1D0FD96A-7696-490F-8B0E-F4028D2B5A0C}" destId="{4F5F2C43-A0BE-404B-86FC-79BF246BF4E6}"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2197A1A5-1FA7-439A-83C2-CF74D286691C}" type="presOf" srcId="{A6F5EC4A-31D2-40BE-8D21-D2F345E40CE2}" destId="{42A804E9-47F5-4751-9DAE-88A20BFC17B2}" srcOrd="0" destOrd="0" presId="urn:microsoft.com/office/officeart/2005/8/layout/hierarchy6"/>
    <dgm:cxn modelId="{A07B81BD-1AF3-4E8A-B4A0-9CB42DE193C1}" type="presParOf" srcId="{D9B3A494-37F5-47F8-BD71-26D3FA27289C}" destId="{02F9E3C3-E099-498A-B7CE-C53A65DEBF86}" srcOrd="0" destOrd="0" presId="urn:microsoft.com/office/officeart/2005/8/layout/hierarchy6"/>
    <dgm:cxn modelId="{C16E9844-B6A3-4BEF-846F-031875733C0A}" type="presParOf" srcId="{02F9E3C3-E099-498A-B7CE-C53A65DEBF86}" destId="{822945F7-E650-43A0-9E92-C8542265F0B7}" srcOrd="0" destOrd="0" presId="urn:microsoft.com/office/officeart/2005/8/layout/hierarchy6"/>
    <dgm:cxn modelId="{3ABAEFB1-310E-4147-814D-9321AFDE2081}" type="presParOf" srcId="{822945F7-E650-43A0-9E92-C8542265F0B7}" destId="{5E0A2D68-B6FF-413B-A43D-2E73FA3ED173}" srcOrd="0" destOrd="0" presId="urn:microsoft.com/office/officeart/2005/8/layout/hierarchy6"/>
    <dgm:cxn modelId="{9B93C9C9-D581-4504-8DF5-3AA7BB86410F}" type="presParOf" srcId="{5E0A2D68-B6FF-413B-A43D-2E73FA3ED173}" destId="{5291D7F8-FB96-4D30-8600-1570DEABD92E}" srcOrd="0" destOrd="0" presId="urn:microsoft.com/office/officeart/2005/8/layout/hierarchy6"/>
    <dgm:cxn modelId="{D86EB7A1-B256-42E5-B87F-B378826EF7B7}" type="presParOf" srcId="{5E0A2D68-B6FF-413B-A43D-2E73FA3ED173}" destId="{DA760D1A-3BF5-4400-8832-6B19EC1EA757}" srcOrd="1" destOrd="0" presId="urn:microsoft.com/office/officeart/2005/8/layout/hierarchy6"/>
    <dgm:cxn modelId="{94AFC6C1-761F-4F79-8DDC-75FE95EAF320}" type="presParOf" srcId="{DA760D1A-3BF5-4400-8832-6B19EC1EA757}" destId="{3677D839-FEED-47E7-A6F4-DC4EA1321F8D}" srcOrd="0" destOrd="0" presId="urn:microsoft.com/office/officeart/2005/8/layout/hierarchy6"/>
    <dgm:cxn modelId="{95708B6C-C62D-48B0-92FB-57EC246FB1CA}" type="presParOf" srcId="{DA760D1A-3BF5-4400-8832-6B19EC1EA757}" destId="{B151D251-8C20-41FD-B191-6A4F2E8D1560}" srcOrd="1" destOrd="0" presId="urn:microsoft.com/office/officeart/2005/8/layout/hierarchy6"/>
    <dgm:cxn modelId="{CE43C05C-433A-4DDD-A740-634516FE7801}" type="presParOf" srcId="{B151D251-8C20-41FD-B191-6A4F2E8D1560}" destId="{D66884B5-23CD-4A6D-B476-684AC9E88E52}" srcOrd="0" destOrd="0" presId="urn:microsoft.com/office/officeart/2005/8/layout/hierarchy6"/>
    <dgm:cxn modelId="{FFFA66AC-C4E1-4DEA-AA56-F3A109559821}" type="presParOf" srcId="{B151D251-8C20-41FD-B191-6A4F2E8D1560}" destId="{CDA617EF-53A5-4011-B49E-897291459291}" srcOrd="1" destOrd="0" presId="urn:microsoft.com/office/officeart/2005/8/layout/hierarchy6"/>
    <dgm:cxn modelId="{FAD4C197-9D48-4D71-B1CF-036966040F19}" type="presParOf" srcId="{CDA617EF-53A5-4011-B49E-897291459291}" destId="{04CB5E4A-8C6A-4BD1-9945-0151F01A6A2F}" srcOrd="0" destOrd="0" presId="urn:microsoft.com/office/officeart/2005/8/layout/hierarchy6"/>
    <dgm:cxn modelId="{67702EF9-DAB3-4CAA-9655-26CB47ABE4C6}" type="presParOf" srcId="{CDA617EF-53A5-4011-B49E-897291459291}" destId="{2D0EE065-39A1-4642-A878-B50053AAE6D1}" srcOrd="1" destOrd="0" presId="urn:microsoft.com/office/officeart/2005/8/layout/hierarchy6"/>
    <dgm:cxn modelId="{DB3F9ADE-9BF3-4CAC-AF32-C8E9EAF26BA2}" type="presParOf" srcId="{2D0EE065-39A1-4642-A878-B50053AAE6D1}" destId="{63833014-F873-425A-91A4-E45D06FAA184}" srcOrd="0" destOrd="0" presId="urn:microsoft.com/office/officeart/2005/8/layout/hierarchy6"/>
    <dgm:cxn modelId="{DB802F14-2799-481C-859F-2F3D7E7B1506}" type="presParOf" srcId="{2D0EE065-39A1-4642-A878-B50053AAE6D1}" destId="{F2A45F0A-ABF9-4F3B-9C58-4AAB8DA65F39}" srcOrd="1" destOrd="0" presId="urn:microsoft.com/office/officeart/2005/8/layout/hierarchy6"/>
    <dgm:cxn modelId="{78AE32EA-48F4-42DD-90B7-4629F350F9CC}" type="presParOf" srcId="{DA760D1A-3BF5-4400-8832-6B19EC1EA757}" destId="{F2C707E0-A41A-458E-B034-C321D04851E1}" srcOrd="2" destOrd="0" presId="urn:microsoft.com/office/officeart/2005/8/layout/hierarchy6"/>
    <dgm:cxn modelId="{1F719217-B0FA-4B86-9575-8745A15E55B2}" type="presParOf" srcId="{DA760D1A-3BF5-4400-8832-6B19EC1EA757}" destId="{2D1CEC7D-F2BC-4241-8BBE-74FA843CC1AB}" srcOrd="3" destOrd="0" presId="urn:microsoft.com/office/officeart/2005/8/layout/hierarchy6"/>
    <dgm:cxn modelId="{CF512FFE-DC3F-493B-BB50-82A2D5684A0F}" type="presParOf" srcId="{2D1CEC7D-F2BC-4241-8BBE-74FA843CC1AB}" destId="{42A804E9-47F5-4751-9DAE-88A20BFC17B2}" srcOrd="0" destOrd="0" presId="urn:microsoft.com/office/officeart/2005/8/layout/hierarchy6"/>
    <dgm:cxn modelId="{D55A1E1A-CDBE-4469-B95D-C215005EF8B2}" type="presParOf" srcId="{2D1CEC7D-F2BC-4241-8BBE-74FA843CC1AB}" destId="{534BA4D8-2818-4D65-8B3C-60E09BD6DB54}" srcOrd="1" destOrd="0" presId="urn:microsoft.com/office/officeart/2005/8/layout/hierarchy6"/>
    <dgm:cxn modelId="{36107BF9-F50C-4AC8-B691-CE2DAF0CD208}" type="presParOf" srcId="{534BA4D8-2818-4D65-8B3C-60E09BD6DB54}" destId="{4F5F2C43-A0BE-404B-86FC-79BF246BF4E6}" srcOrd="0" destOrd="0" presId="urn:microsoft.com/office/officeart/2005/8/layout/hierarchy6"/>
    <dgm:cxn modelId="{D47C96B6-A2E4-4F40-B44D-A1042856BF90}" type="presParOf" srcId="{534BA4D8-2818-4D65-8B3C-60E09BD6DB54}" destId="{C982DDCD-F827-4D16-BA0E-80529E94F90C}" srcOrd="1" destOrd="0" presId="urn:microsoft.com/office/officeart/2005/8/layout/hierarchy6"/>
    <dgm:cxn modelId="{8CE741DD-1F39-4655-91D2-1284E16078E4}" type="presParOf" srcId="{C982DDCD-F827-4D16-BA0E-80529E94F90C}" destId="{8F3546B9-BD41-4C6C-BA3D-D60F09C40B21}" srcOrd="0" destOrd="0" presId="urn:microsoft.com/office/officeart/2005/8/layout/hierarchy6"/>
    <dgm:cxn modelId="{0626FA86-AAD9-406E-8D69-2430ACEA0CA3}" type="presParOf" srcId="{C982DDCD-F827-4D16-BA0E-80529E94F90C}" destId="{023185DB-7238-4C4F-AE96-47CA55E2A324}" srcOrd="1" destOrd="0" presId="urn:microsoft.com/office/officeart/2005/8/layout/hierarchy6"/>
    <dgm:cxn modelId="{571B4092-8080-40C7-82D5-4F900EBA7887}" type="presParOf" srcId="{023185DB-7238-4C4F-AE96-47CA55E2A324}" destId="{7DD8C966-A17C-4432-9C44-F8FD3C5228B2}" srcOrd="0" destOrd="0" presId="urn:microsoft.com/office/officeart/2005/8/layout/hierarchy6"/>
    <dgm:cxn modelId="{09934770-B12B-4203-905F-8E3B3D4E2B69}" type="presParOf" srcId="{023185DB-7238-4C4F-AE96-47CA55E2A324}" destId="{5AE98D39-8134-4CDF-A17C-1AF45E9D365B}" srcOrd="1" destOrd="0" presId="urn:microsoft.com/office/officeart/2005/8/layout/hierarchy6"/>
    <dgm:cxn modelId="{0EF01A12-37EB-4C6F-9E05-95BFF6D53370}" type="presParOf" srcId="{5AE98D39-8134-4CDF-A17C-1AF45E9D365B}" destId="{8C691FF5-BB72-4FA9-85FC-B640FC9CD259}" srcOrd="0" destOrd="0" presId="urn:microsoft.com/office/officeart/2005/8/layout/hierarchy6"/>
    <dgm:cxn modelId="{3C11F3A8-9761-42E6-8DE5-7F9F33C40ADE}" type="presParOf" srcId="{5AE98D39-8134-4CDF-A17C-1AF45E9D365B}" destId="{4E815126-3BA2-4215-B0A1-D9639E34741D}" srcOrd="1" destOrd="0" presId="urn:microsoft.com/office/officeart/2005/8/layout/hierarchy6"/>
    <dgm:cxn modelId="{290BB8D5-98A6-49A0-8EFA-02D7BF8DC6C4}" type="presParOf" srcId="{534BA4D8-2818-4D65-8B3C-60E09BD6DB54}" destId="{FB4C88F4-3A75-4BBD-9558-28E20F582393}" srcOrd="2" destOrd="0" presId="urn:microsoft.com/office/officeart/2005/8/layout/hierarchy6"/>
    <dgm:cxn modelId="{7A39DB08-DAA8-4767-BAF6-7516BBEC6EA6}" type="presParOf" srcId="{534BA4D8-2818-4D65-8B3C-60E09BD6DB54}" destId="{C601B6CF-6294-421E-AF6C-FE9C7459CF1D}" srcOrd="3" destOrd="0" presId="urn:microsoft.com/office/officeart/2005/8/layout/hierarchy6"/>
    <dgm:cxn modelId="{0868A07B-4540-48DE-9961-475B04D372BC}" type="presParOf" srcId="{C601B6CF-6294-421E-AF6C-FE9C7459CF1D}" destId="{8F3927B5-D89F-4212-AF28-46E466DADECB}" srcOrd="0" destOrd="0" presId="urn:microsoft.com/office/officeart/2005/8/layout/hierarchy6"/>
    <dgm:cxn modelId="{B58B33CE-BCD4-48F9-A1CF-7AA1BA8B21DE}" type="presParOf" srcId="{C601B6CF-6294-421E-AF6C-FE9C7459CF1D}" destId="{9DF26CB8-E3F9-4035-99F6-2A0A1BB7A283}" srcOrd="1" destOrd="0" presId="urn:microsoft.com/office/officeart/2005/8/layout/hierarchy6"/>
    <dgm:cxn modelId="{5AE1D77C-5823-48BA-8E8F-EDAF3D747A10}" type="presParOf" srcId="{9DF26CB8-E3F9-4035-99F6-2A0A1BB7A283}" destId="{F94F02D5-B9A0-4FCD-AB0C-7F171B9191A9}" srcOrd="0" destOrd="0" presId="urn:microsoft.com/office/officeart/2005/8/layout/hierarchy6"/>
    <dgm:cxn modelId="{E3B5AD7F-8C1C-4216-8FBF-BDBD68FEC14C}" type="presParOf" srcId="{9DF26CB8-E3F9-4035-99F6-2A0A1BB7A283}" destId="{3B20F158-6A38-453A-989F-7A925C4AC64D}" srcOrd="1" destOrd="0" presId="urn:microsoft.com/office/officeart/2005/8/layout/hierarchy6"/>
    <dgm:cxn modelId="{4E787791-5A81-43DC-96F9-5D0DB86ABD9A}" type="presParOf" srcId="{3B20F158-6A38-453A-989F-7A925C4AC64D}" destId="{9C71CC68-8880-42B7-85B6-AF999F95F5E9}" srcOrd="0" destOrd="0" presId="urn:microsoft.com/office/officeart/2005/8/layout/hierarchy6"/>
    <dgm:cxn modelId="{3189AE5E-F09A-4310-9447-9F340C0B8FB6}" type="presParOf" srcId="{3B20F158-6A38-453A-989F-7A925C4AC64D}" destId="{FF4E5C12-6F32-4047-970E-03EB939499FE}" srcOrd="1" destOrd="0" presId="urn:microsoft.com/office/officeart/2005/8/layout/hierarchy6"/>
    <dgm:cxn modelId="{3928CE75-8242-467F-8DC2-C34901651E77}"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B11A28A8-E3A0-4AA7-A704-D82F30723CA9}">
      <dgm:prSet phldrT="[Text]"/>
      <dgm:spPr/>
      <dgm:t>
        <a:bodyPr/>
        <a:lstStyle/>
        <a:p>
          <a:r>
            <a:rPr lang="en-US" dirty="0"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244B0AE4-7377-4A12-BED6-9309EF005871}">
      <dgm:prSet phldrT="[Text]"/>
      <dgm:spPr/>
      <dgm:t>
        <a:bodyPr/>
        <a:lstStyle/>
        <a:p>
          <a:r>
            <a:rPr lang="en-US" dirty="0" smtClean="0"/>
            <a:t>a</a:t>
          </a:r>
          <a:endParaRPr lang="en-US" dirty="0"/>
        </a:p>
      </dgm:t>
    </dgm:pt>
    <dgm:pt modelId="{7CE5C305-7D41-405C-88AF-0E9E369C0553}" type="parTrans" cxnId="{8AFB8B44-3C29-4CD2-85E5-896075A5708D}">
      <dgm:prSet/>
      <dgm:spPr/>
      <dgm:t>
        <a:bodyPr/>
        <a:lstStyle/>
        <a:p>
          <a:endParaRPr lang="en-US"/>
        </a:p>
      </dgm:t>
    </dgm:pt>
    <dgm:pt modelId="{12B6579B-1B8F-4EFA-AB21-5F105F3AF61C}" type="sibTrans" cxnId="{8AFB8B44-3C29-4CD2-85E5-896075A5708D}">
      <dgm:prSet/>
      <dgm:spPr/>
      <dgm:t>
        <a:bodyPr/>
        <a:lstStyle/>
        <a:p>
          <a:endParaRPr lang="en-US"/>
        </a:p>
      </dgm:t>
    </dgm:pt>
    <dgm:pt modelId="{7D8CCACC-E221-4AF7-A29A-0B420E9E5B6E}">
      <dgm:prSet phldrT="[Text]"/>
      <dgm:spPr/>
      <dgm:t>
        <a:bodyPr/>
        <a:lstStyle/>
        <a:p>
          <a:r>
            <a:rPr lang="en-US" dirty="0" smtClean="0"/>
            <a:t>b</a:t>
          </a:r>
          <a:endParaRPr lang="en-US" dirty="0"/>
        </a:p>
      </dgm:t>
    </dgm:pt>
    <dgm:pt modelId="{300F13FB-72B1-4786-A042-635550BB9E63}" type="parTrans" cxnId="{849E226A-F610-4BED-AF0F-3EA77C3FF84E}">
      <dgm:prSet/>
      <dgm:spPr/>
      <dgm:t>
        <a:bodyPr/>
        <a:lstStyle/>
        <a:p>
          <a:endParaRPr lang="en-US"/>
        </a:p>
      </dgm:t>
    </dgm:pt>
    <dgm:pt modelId="{C018B65A-189A-49E7-815A-ED08028AD8A4}" type="sibTrans" cxnId="{849E226A-F610-4BED-AF0F-3EA77C3FF84E}">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5"/>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5"/>
      <dgm:spPr/>
      <dgm:t>
        <a:bodyPr/>
        <a:lstStyle/>
        <a:p>
          <a:endParaRPr lang="en-US"/>
        </a:p>
      </dgm:t>
    </dgm:pt>
    <dgm:pt modelId="{4E815126-3BA2-4215-B0A1-D9639E34741D}" type="pres">
      <dgm:prSet presAssocID="{0FDADD8B-73F4-4825-91E2-8039503131BF}" presName="hierChild3" presStyleCnt="0"/>
      <dgm:spPr/>
    </dgm:pt>
    <dgm:pt modelId="{58DC4E88-D23D-4079-8469-56CAFD1AFF53}" type="pres">
      <dgm:prSet presAssocID="{7CE5C305-7D41-405C-88AF-0E9E369C0553}" presName="Name19" presStyleLbl="parChTrans1D4" presStyleIdx="1" presStyleCnt="5"/>
      <dgm:spPr/>
      <dgm:t>
        <a:bodyPr/>
        <a:lstStyle/>
        <a:p>
          <a:endParaRPr lang="en-US"/>
        </a:p>
      </dgm:t>
    </dgm:pt>
    <dgm:pt modelId="{4D7AED8D-59CA-4385-90E1-8FAF702D4C3A}" type="pres">
      <dgm:prSet presAssocID="{244B0AE4-7377-4A12-BED6-9309EF005871}" presName="Name21" presStyleCnt="0"/>
      <dgm:spPr/>
    </dgm:pt>
    <dgm:pt modelId="{31DDD2EC-1588-4BA3-B561-732656E30909}" type="pres">
      <dgm:prSet presAssocID="{244B0AE4-7377-4A12-BED6-9309EF005871}" presName="level2Shape" presStyleLbl="node4" presStyleIdx="1" presStyleCnt="5"/>
      <dgm:spPr/>
      <dgm:t>
        <a:bodyPr/>
        <a:lstStyle/>
        <a:p>
          <a:endParaRPr lang="en-US"/>
        </a:p>
      </dgm:t>
    </dgm:pt>
    <dgm:pt modelId="{7C3A0410-CBC5-4855-A2FB-E4DE9C2E5551}" type="pres">
      <dgm:prSet presAssocID="{244B0AE4-7377-4A12-BED6-9309EF005871}" presName="hierChild3" presStyleCnt="0"/>
      <dgm:spPr/>
    </dgm:pt>
    <dgm:pt modelId="{FA8AA2B2-14F5-4F77-B936-9E2ACBC0CFA2}" type="pres">
      <dgm:prSet presAssocID="{E8E4A430-A82F-4336-A8AF-3F8ACA19AD0E}" presName="Name19" presStyleLbl="parChTrans1D4" presStyleIdx="2" presStyleCnt="5"/>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2" presStyleCnt="5"/>
      <dgm:spPr/>
      <dgm:t>
        <a:bodyPr/>
        <a:lstStyle/>
        <a:p>
          <a:endParaRPr lang="en-US"/>
        </a:p>
      </dgm:t>
    </dgm:pt>
    <dgm:pt modelId="{18182DDD-270C-4E22-91BE-F89199FF2D9B}" type="pres">
      <dgm:prSet presAssocID="{B11A28A8-E3A0-4AA7-A704-D82F30723CA9}" presName="hierChild3" presStyleCnt="0"/>
      <dgm:spPr/>
    </dgm:pt>
    <dgm:pt modelId="{1A02DAA5-A0FD-4231-A202-52486F443D6A}" type="pres">
      <dgm:prSet presAssocID="{300F13FB-72B1-4786-A042-635550BB9E63}" presName="Name19" presStyleLbl="parChTrans1D4" presStyleIdx="3" presStyleCnt="5"/>
      <dgm:spPr/>
      <dgm:t>
        <a:bodyPr/>
        <a:lstStyle/>
        <a:p>
          <a:endParaRPr lang="en-US"/>
        </a:p>
      </dgm:t>
    </dgm:pt>
    <dgm:pt modelId="{E1FABBF3-3FD6-49D9-AF8B-8A21BEDCEEE7}" type="pres">
      <dgm:prSet presAssocID="{7D8CCACC-E221-4AF7-A29A-0B420E9E5B6E}" presName="Name21" presStyleCnt="0"/>
      <dgm:spPr/>
    </dgm:pt>
    <dgm:pt modelId="{68DC3339-905D-4FA2-9443-C20F1EEE6DEC}" type="pres">
      <dgm:prSet presAssocID="{7D8CCACC-E221-4AF7-A29A-0B420E9E5B6E}" presName="level2Shape" presStyleLbl="node4" presStyleIdx="3" presStyleCnt="5"/>
      <dgm:spPr/>
      <dgm:t>
        <a:bodyPr/>
        <a:lstStyle/>
        <a:p>
          <a:endParaRPr lang="en-US"/>
        </a:p>
      </dgm:t>
    </dgm:pt>
    <dgm:pt modelId="{5D6B50B1-5A7B-492E-B920-8A97B9A8821B}" type="pres">
      <dgm:prSet presAssocID="{7D8CCACC-E221-4AF7-A29A-0B420E9E5B6E}" presName="hierChild3" presStyleCnt="0"/>
      <dgm:spPr/>
    </dgm:pt>
    <dgm:pt modelId="{FB4C88F4-3A75-4BBD-9558-28E20F582393}" type="pres">
      <dgm:prSet presAssocID="{2AC686CD-E7DD-4909-96DB-9C9A8D4522E2}" presName="Name19" presStyleLbl="parChTrans1D3" presStyleIdx="2" presStyleCnt="3"/>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2" presStyleCnt="3"/>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4" presStyleCnt="5"/>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4" presStyleCnt="5"/>
      <dgm:spPr/>
      <dgm:t>
        <a:bodyPr/>
        <a:lstStyle/>
        <a:p>
          <a:endParaRPr lang="en-US"/>
        </a:p>
      </dgm:t>
    </dgm:pt>
    <dgm:pt modelId="{FF4E5C12-6F32-4047-970E-03EB939499FE}" type="pres">
      <dgm:prSet presAssocID="{8C40B498-D81A-4C22-BC06-8F49AE1374BF}" presName="hierChild3" presStyleCnt="0"/>
      <dgm:spPr/>
    </dgm:pt>
    <dgm:pt modelId="{791638A7-E1CC-4043-B130-D62F4A3910B1}" type="pres">
      <dgm:prSet presAssocID="{F2452AFC-F4DC-4C70-98E3-4CB24C681B60}" presName="bgShapesFlow" presStyleCnt="0"/>
      <dgm:spPr/>
    </dgm:pt>
  </dgm:ptLst>
  <dgm:cxnLst>
    <dgm:cxn modelId="{A9BCE520-2C08-4541-9FC8-79C588B7C960}" srcId="{BB598D5A-59A4-4064-BF07-0E87E01E5241}" destId="{0FDADD8B-73F4-4825-91E2-8039503131BF}" srcOrd="0" destOrd="0" parTransId="{71395311-4ED3-4C0B-A38B-FAA8F32796A2}" sibTransId="{7D0034F9-C197-4655-87B4-CB761F7A0EA0}"/>
    <dgm:cxn modelId="{7B450F74-CDAB-4014-8452-D81EE289B5DB}" type="presOf" srcId="{1D0FD96A-7696-490F-8B0E-F4028D2B5A0C}" destId="{4F5F2C43-A0BE-404B-86FC-79BF246BF4E6}" srcOrd="0" destOrd="0" presId="urn:microsoft.com/office/officeart/2005/8/layout/hierarchy6"/>
    <dgm:cxn modelId="{B1D75A36-3E0D-4623-9BFB-ACAAD124B505}" type="presOf" srcId="{F0BAB6C8-69FE-4B09-BE1A-851138D8C7FC}" destId="{D66884B5-23CD-4A6D-B476-684AC9E88E52}"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DBB37B55-0F05-4E08-B27E-920BAC2BAC20}" type="presOf" srcId="{7CE5C305-7D41-405C-88AF-0E9E369C0553}" destId="{58DC4E88-D23D-4079-8469-56CAFD1AFF53}" srcOrd="0" destOrd="0" presId="urn:microsoft.com/office/officeart/2005/8/layout/hierarchy6"/>
    <dgm:cxn modelId="{E79CE8F1-015C-46C6-9BFB-AD94E851E325}" type="presOf" srcId="{A6F5EC4A-31D2-40BE-8D21-D2F345E40CE2}" destId="{42A804E9-47F5-4751-9DAE-88A20BFC17B2}"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C689CC7C-CE77-4709-9094-DEA1DFF21095}" type="presOf" srcId="{244B0AE4-7377-4A12-BED6-9309EF005871}" destId="{31DDD2EC-1588-4BA3-B561-732656E30909}" srcOrd="0" destOrd="0" presId="urn:microsoft.com/office/officeart/2005/8/layout/hierarchy6"/>
    <dgm:cxn modelId="{77AFA9CE-A17C-4D34-A2F5-B9D784952BE1}" type="presOf" srcId="{B75790CE-319E-48F0-B6A6-037A1C17AD80}" destId="{8F3927B5-D89F-4212-AF28-46E466DADECB}" srcOrd="0" destOrd="0" presId="urn:microsoft.com/office/officeart/2005/8/layout/hierarchy6"/>
    <dgm:cxn modelId="{78AE9489-1CFF-4C0E-894A-1E9A8008BA15}" type="presOf" srcId="{B11A28A8-E3A0-4AA7-A704-D82F30723CA9}" destId="{4CE34853-2218-41A9-A1F4-10F91D2FD330}" srcOrd="0" destOrd="0" presId="urn:microsoft.com/office/officeart/2005/8/layout/hierarchy6"/>
    <dgm:cxn modelId="{A0646D0C-1537-408C-8450-8BBBDD258287}" type="presOf" srcId="{7CF98035-A246-44A2-B277-7248CD1C07F9}" destId="{F2C707E0-A41A-458E-B034-C321D04851E1}" srcOrd="0" destOrd="0" presId="urn:microsoft.com/office/officeart/2005/8/layout/hierarchy6"/>
    <dgm:cxn modelId="{021CB706-990E-43D8-9DDA-C0A3E30648DA}" type="presOf" srcId="{8C40B498-D81A-4C22-BC06-8F49AE1374BF}" destId="{9C71CC68-8880-42B7-85B6-AF999F95F5E9}" srcOrd="0" destOrd="0" presId="urn:microsoft.com/office/officeart/2005/8/layout/hierarchy6"/>
    <dgm:cxn modelId="{D0037A35-4F5D-475E-8F63-F87C00F23CFC}" type="presOf" srcId="{7D8CCACC-E221-4AF7-A29A-0B420E9E5B6E}" destId="{68DC3339-905D-4FA2-9443-C20F1EEE6DEC}" srcOrd="0" destOrd="0" presId="urn:microsoft.com/office/officeart/2005/8/layout/hierarchy6"/>
    <dgm:cxn modelId="{849E226A-F610-4BED-AF0F-3EA77C3FF84E}" srcId="{B11A28A8-E3A0-4AA7-A704-D82F30723CA9}" destId="{7D8CCACC-E221-4AF7-A29A-0B420E9E5B6E}" srcOrd="0" destOrd="0" parTransId="{300F13FB-72B1-4786-A042-635550BB9E63}" sibTransId="{C018B65A-189A-49E7-815A-ED08028AD8A4}"/>
    <dgm:cxn modelId="{5E2D54CD-8400-47A0-B6CF-1788D9FB8045}" type="presOf" srcId="{BB598D5A-59A4-4064-BF07-0E87E01E5241}" destId="{8F3546B9-BD41-4C6C-BA3D-D60F09C40B21}" srcOrd="0" destOrd="0" presId="urn:microsoft.com/office/officeart/2005/8/layout/hierarchy6"/>
    <dgm:cxn modelId="{947ECE31-64CD-492C-ABD3-5AF9EA9847A7}" type="presOf" srcId="{71395311-4ED3-4C0B-A38B-FAA8F32796A2}" destId="{7DD8C966-A17C-4432-9C44-F8FD3C5228B2}"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22E6BAB7-3CC8-4B0E-93D7-22F81AF7AE64}" srcId="{BB598D5A-59A4-4064-BF07-0E87E01E5241}" destId="{B11A28A8-E3A0-4AA7-A704-D82F30723CA9}" srcOrd="1" destOrd="0" parTransId="{E8E4A430-A82F-4336-A8AF-3F8ACA19AD0E}" sibTransId="{AB6EDF13-3854-4F52-9CAE-901B0A26BE32}"/>
    <dgm:cxn modelId="{9C19534D-FD59-4548-8217-3A7E6CE1850C}" srcId="{B75790CE-319E-48F0-B6A6-037A1C17AD80}" destId="{8C40B498-D81A-4C22-BC06-8F49AE1374BF}" srcOrd="0" destOrd="0" parTransId="{CD9AA15C-B096-4590-BC72-3677DAAE9220}" sibTransId="{19BAEFC0-9CDF-4BAE-9B0A-B0748473B453}"/>
    <dgm:cxn modelId="{C41B6D7C-3698-4ECF-87A5-AE4CCF84F92C}" type="presOf" srcId="{F2452AFC-F4DC-4C70-98E3-4CB24C681B60}" destId="{D9B3A494-37F5-47F8-BD71-26D3FA27289C}" srcOrd="0" destOrd="0" presId="urn:microsoft.com/office/officeart/2005/8/layout/hierarchy6"/>
    <dgm:cxn modelId="{B44DBBC9-A333-4B75-A088-1AD1D3EB304A}" type="presOf" srcId="{E8E4A430-A82F-4336-A8AF-3F8ACA19AD0E}" destId="{FA8AA2B2-14F5-4F77-B936-9E2ACBC0CFA2}" srcOrd="0" destOrd="0" presId="urn:microsoft.com/office/officeart/2005/8/layout/hierarchy6"/>
    <dgm:cxn modelId="{32C3B66C-B32F-4112-97B4-D4D1415C5F9C}" type="presOf" srcId="{CC8B129E-0B9B-44AF-9F1C-E20F3D6316BA}" destId="{3677D839-FEED-47E7-A6F4-DC4EA1321F8D}" srcOrd="0" destOrd="0" presId="urn:microsoft.com/office/officeart/2005/8/layout/hierarchy6"/>
    <dgm:cxn modelId="{045C3D34-7516-478F-AADA-D2F1101C4A16}" type="presOf" srcId="{4D1857EC-1411-4F5E-BD2E-753978FBACC4}" destId="{5291D7F8-FB96-4D30-8600-1570DEABD92E}" srcOrd="0" destOrd="0" presId="urn:microsoft.com/office/officeart/2005/8/layout/hierarchy6"/>
    <dgm:cxn modelId="{EB2CDEAF-BF04-410A-8956-3EFD081B7845}" type="presOf" srcId="{2AC686CD-E7DD-4909-96DB-9C9A8D4522E2}" destId="{FB4C88F4-3A75-4BBD-9558-28E20F582393}" srcOrd="0" destOrd="0" presId="urn:microsoft.com/office/officeart/2005/8/layout/hierarchy6"/>
    <dgm:cxn modelId="{9B5C100D-56F7-4B73-A74D-9C851079F495}" type="presOf" srcId="{CD9AA15C-B096-4590-BC72-3677DAAE9220}" destId="{F94F02D5-B9A0-4FCD-AB0C-7F171B9191A9}" srcOrd="0" destOrd="0" presId="urn:microsoft.com/office/officeart/2005/8/layout/hierarchy6"/>
    <dgm:cxn modelId="{58E59A65-80EE-4DB7-A924-9A5128BCE7D9}" type="presOf" srcId="{5A698B15-C56A-4B1D-B9C8-E55377B50C4C}" destId="{63833014-F873-425A-91A4-E45D06FAA184}"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75413B06-6ACF-475B-952C-596C6AE4BDA2}" type="presOf" srcId="{0E148441-78EC-4C90-BD1C-A69C477724EE}" destId="{04CB5E4A-8C6A-4BD1-9945-0151F01A6A2F}" srcOrd="0" destOrd="0" presId="urn:microsoft.com/office/officeart/2005/8/layout/hierarchy6"/>
    <dgm:cxn modelId="{8AFB8B44-3C29-4CD2-85E5-896075A5708D}" srcId="{0FDADD8B-73F4-4825-91E2-8039503131BF}" destId="{244B0AE4-7377-4A12-BED6-9309EF005871}" srcOrd="0" destOrd="0" parTransId="{7CE5C305-7D41-405C-88AF-0E9E369C0553}" sibTransId="{12B6579B-1B8F-4EFA-AB21-5F105F3AF61C}"/>
    <dgm:cxn modelId="{B7682CCA-4423-4D43-8165-9A8FA31E5228}" type="presOf" srcId="{0FDADD8B-73F4-4825-91E2-8039503131BF}" destId="{8C691FF5-BB72-4FA9-85FC-B640FC9CD259}" srcOrd="0" destOrd="0" presId="urn:microsoft.com/office/officeart/2005/8/layout/hierarchy6"/>
    <dgm:cxn modelId="{1794A194-CE60-48D4-BC14-D77302F4ED8C}" type="presOf" srcId="{300F13FB-72B1-4786-A042-635550BB9E63}" destId="{1A02DAA5-A0FD-4231-A202-52486F443D6A}"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D21832F0-7B9F-40C7-94AE-CB224BC822F6}" type="presParOf" srcId="{D9B3A494-37F5-47F8-BD71-26D3FA27289C}" destId="{02F9E3C3-E099-498A-B7CE-C53A65DEBF86}" srcOrd="0" destOrd="0" presId="urn:microsoft.com/office/officeart/2005/8/layout/hierarchy6"/>
    <dgm:cxn modelId="{E5F8E95B-054E-42B9-BD6B-2D8723638FD4}" type="presParOf" srcId="{02F9E3C3-E099-498A-B7CE-C53A65DEBF86}" destId="{822945F7-E650-43A0-9E92-C8542265F0B7}" srcOrd="0" destOrd="0" presId="urn:microsoft.com/office/officeart/2005/8/layout/hierarchy6"/>
    <dgm:cxn modelId="{F949F8B5-F459-45A9-9A91-1463E5A7E00E}" type="presParOf" srcId="{822945F7-E650-43A0-9E92-C8542265F0B7}" destId="{5E0A2D68-B6FF-413B-A43D-2E73FA3ED173}" srcOrd="0" destOrd="0" presId="urn:microsoft.com/office/officeart/2005/8/layout/hierarchy6"/>
    <dgm:cxn modelId="{503CBE3F-C8D1-411A-B8F2-9EB70EA6CEE8}" type="presParOf" srcId="{5E0A2D68-B6FF-413B-A43D-2E73FA3ED173}" destId="{5291D7F8-FB96-4D30-8600-1570DEABD92E}" srcOrd="0" destOrd="0" presId="urn:microsoft.com/office/officeart/2005/8/layout/hierarchy6"/>
    <dgm:cxn modelId="{7D5F00E2-1D1D-4D24-9126-4B0367F130E6}" type="presParOf" srcId="{5E0A2D68-B6FF-413B-A43D-2E73FA3ED173}" destId="{DA760D1A-3BF5-4400-8832-6B19EC1EA757}" srcOrd="1" destOrd="0" presId="urn:microsoft.com/office/officeart/2005/8/layout/hierarchy6"/>
    <dgm:cxn modelId="{FA178842-022E-4230-B784-1F3DB93DB4B2}" type="presParOf" srcId="{DA760D1A-3BF5-4400-8832-6B19EC1EA757}" destId="{3677D839-FEED-47E7-A6F4-DC4EA1321F8D}" srcOrd="0" destOrd="0" presId="urn:microsoft.com/office/officeart/2005/8/layout/hierarchy6"/>
    <dgm:cxn modelId="{119BAB67-7383-47BD-8B22-B068A5296F5D}" type="presParOf" srcId="{DA760D1A-3BF5-4400-8832-6B19EC1EA757}" destId="{B151D251-8C20-41FD-B191-6A4F2E8D1560}" srcOrd="1" destOrd="0" presId="urn:microsoft.com/office/officeart/2005/8/layout/hierarchy6"/>
    <dgm:cxn modelId="{E850D898-3A3A-4363-A1F5-4407661D217D}" type="presParOf" srcId="{B151D251-8C20-41FD-B191-6A4F2E8D1560}" destId="{D66884B5-23CD-4A6D-B476-684AC9E88E52}" srcOrd="0" destOrd="0" presId="urn:microsoft.com/office/officeart/2005/8/layout/hierarchy6"/>
    <dgm:cxn modelId="{8D6A5AD7-757F-45EC-94CB-4A83D2DC697F}" type="presParOf" srcId="{B151D251-8C20-41FD-B191-6A4F2E8D1560}" destId="{CDA617EF-53A5-4011-B49E-897291459291}" srcOrd="1" destOrd="0" presId="urn:microsoft.com/office/officeart/2005/8/layout/hierarchy6"/>
    <dgm:cxn modelId="{0DF06614-8689-4725-9585-6A214C3D79B7}" type="presParOf" srcId="{CDA617EF-53A5-4011-B49E-897291459291}" destId="{04CB5E4A-8C6A-4BD1-9945-0151F01A6A2F}" srcOrd="0" destOrd="0" presId="urn:microsoft.com/office/officeart/2005/8/layout/hierarchy6"/>
    <dgm:cxn modelId="{C28C94B7-E28A-48F2-9360-6D37C232A7CE}" type="presParOf" srcId="{CDA617EF-53A5-4011-B49E-897291459291}" destId="{2D0EE065-39A1-4642-A878-B50053AAE6D1}" srcOrd="1" destOrd="0" presId="urn:microsoft.com/office/officeart/2005/8/layout/hierarchy6"/>
    <dgm:cxn modelId="{A0CAE9B8-3711-458A-9C83-9F80D975A956}" type="presParOf" srcId="{2D0EE065-39A1-4642-A878-B50053AAE6D1}" destId="{63833014-F873-425A-91A4-E45D06FAA184}" srcOrd="0" destOrd="0" presId="urn:microsoft.com/office/officeart/2005/8/layout/hierarchy6"/>
    <dgm:cxn modelId="{14DB041D-B357-40DB-B77E-E65C33164C2D}" type="presParOf" srcId="{2D0EE065-39A1-4642-A878-B50053AAE6D1}" destId="{F2A45F0A-ABF9-4F3B-9C58-4AAB8DA65F39}" srcOrd="1" destOrd="0" presId="urn:microsoft.com/office/officeart/2005/8/layout/hierarchy6"/>
    <dgm:cxn modelId="{302A5138-03AA-41D0-AF9D-AC3B4CED936C}" type="presParOf" srcId="{DA760D1A-3BF5-4400-8832-6B19EC1EA757}" destId="{F2C707E0-A41A-458E-B034-C321D04851E1}" srcOrd="2" destOrd="0" presId="urn:microsoft.com/office/officeart/2005/8/layout/hierarchy6"/>
    <dgm:cxn modelId="{1B28C2F4-93E4-462F-8E28-45E4174514C9}" type="presParOf" srcId="{DA760D1A-3BF5-4400-8832-6B19EC1EA757}" destId="{2D1CEC7D-F2BC-4241-8BBE-74FA843CC1AB}" srcOrd="3" destOrd="0" presId="urn:microsoft.com/office/officeart/2005/8/layout/hierarchy6"/>
    <dgm:cxn modelId="{A3932880-B0B1-4705-9B95-3A0697BA6409}" type="presParOf" srcId="{2D1CEC7D-F2BC-4241-8BBE-74FA843CC1AB}" destId="{42A804E9-47F5-4751-9DAE-88A20BFC17B2}" srcOrd="0" destOrd="0" presId="urn:microsoft.com/office/officeart/2005/8/layout/hierarchy6"/>
    <dgm:cxn modelId="{78E31E90-45C8-446B-BD3B-6CED4ECAB126}" type="presParOf" srcId="{2D1CEC7D-F2BC-4241-8BBE-74FA843CC1AB}" destId="{534BA4D8-2818-4D65-8B3C-60E09BD6DB54}" srcOrd="1" destOrd="0" presId="urn:microsoft.com/office/officeart/2005/8/layout/hierarchy6"/>
    <dgm:cxn modelId="{75D92D8C-1491-430D-8ADF-7D3A4CB89A99}" type="presParOf" srcId="{534BA4D8-2818-4D65-8B3C-60E09BD6DB54}" destId="{4F5F2C43-A0BE-404B-86FC-79BF246BF4E6}" srcOrd="0" destOrd="0" presId="urn:microsoft.com/office/officeart/2005/8/layout/hierarchy6"/>
    <dgm:cxn modelId="{A1790AE6-1748-49CE-95BC-25671F231AE6}" type="presParOf" srcId="{534BA4D8-2818-4D65-8B3C-60E09BD6DB54}" destId="{C982DDCD-F827-4D16-BA0E-80529E94F90C}" srcOrd="1" destOrd="0" presId="urn:microsoft.com/office/officeart/2005/8/layout/hierarchy6"/>
    <dgm:cxn modelId="{A678A7C4-EA77-4774-B69E-44C5613309EB}" type="presParOf" srcId="{C982DDCD-F827-4D16-BA0E-80529E94F90C}" destId="{8F3546B9-BD41-4C6C-BA3D-D60F09C40B21}" srcOrd="0" destOrd="0" presId="urn:microsoft.com/office/officeart/2005/8/layout/hierarchy6"/>
    <dgm:cxn modelId="{BA2CEACB-24A7-4EBA-ABEA-0FF33942A591}" type="presParOf" srcId="{C982DDCD-F827-4D16-BA0E-80529E94F90C}" destId="{023185DB-7238-4C4F-AE96-47CA55E2A324}" srcOrd="1" destOrd="0" presId="urn:microsoft.com/office/officeart/2005/8/layout/hierarchy6"/>
    <dgm:cxn modelId="{A65BE413-DB0E-4233-89F6-FB861BCC9DDE}" type="presParOf" srcId="{023185DB-7238-4C4F-AE96-47CA55E2A324}" destId="{7DD8C966-A17C-4432-9C44-F8FD3C5228B2}" srcOrd="0" destOrd="0" presId="urn:microsoft.com/office/officeart/2005/8/layout/hierarchy6"/>
    <dgm:cxn modelId="{CEC770AC-97FC-4F06-A692-C63F05B346C2}" type="presParOf" srcId="{023185DB-7238-4C4F-AE96-47CA55E2A324}" destId="{5AE98D39-8134-4CDF-A17C-1AF45E9D365B}" srcOrd="1" destOrd="0" presId="urn:microsoft.com/office/officeart/2005/8/layout/hierarchy6"/>
    <dgm:cxn modelId="{2488435A-1197-491A-B4E2-453D6CC59CE5}" type="presParOf" srcId="{5AE98D39-8134-4CDF-A17C-1AF45E9D365B}" destId="{8C691FF5-BB72-4FA9-85FC-B640FC9CD259}" srcOrd="0" destOrd="0" presId="urn:microsoft.com/office/officeart/2005/8/layout/hierarchy6"/>
    <dgm:cxn modelId="{EBB2D9D1-2F34-44E4-8786-E51B11DE95AC}" type="presParOf" srcId="{5AE98D39-8134-4CDF-A17C-1AF45E9D365B}" destId="{4E815126-3BA2-4215-B0A1-D9639E34741D}" srcOrd="1" destOrd="0" presId="urn:microsoft.com/office/officeart/2005/8/layout/hierarchy6"/>
    <dgm:cxn modelId="{99D0AFF3-CA75-4843-AFEE-DBED7EA727CF}" type="presParOf" srcId="{4E815126-3BA2-4215-B0A1-D9639E34741D}" destId="{58DC4E88-D23D-4079-8469-56CAFD1AFF53}" srcOrd="0" destOrd="0" presId="urn:microsoft.com/office/officeart/2005/8/layout/hierarchy6"/>
    <dgm:cxn modelId="{8CAC4341-5C04-4C79-BCB7-684B457220EB}" type="presParOf" srcId="{4E815126-3BA2-4215-B0A1-D9639E34741D}" destId="{4D7AED8D-59CA-4385-90E1-8FAF702D4C3A}" srcOrd="1" destOrd="0" presId="urn:microsoft.com/office/officeart/2005/8/layout/hierarchy6"/>
    <dgm:cxn modelId="{1002B644-DDE8-4278-B131-C75214F6E82F}" type="presParOf" srcId="{4D7AED8D-59CA-4385-90E1-8FAF702D4C3A}" destId="{31DDD2EC-1588-4BA3-B561-732656E30909}" srcOrd="0" destOrd="0" presId="urn:microsoft.com/office/officeart/2005/8/layout/hierarchy6"/>
    <dgm:cxn modelId="{587CE411-7F9A-4AFE-B4AE-8A07978DE27F}" type="presParOf" srcId="{4D7AED8D-59CA-4385-90E1-8FAF702D4C3A}" destId="{7C3A0410-CBC5-4855-A2FB-E4DE9C2E5551}" srcOrd="1" destOrd="0" presId="urn:microsoft.com/office/officeart/2005/8/layout/hierarchy6"/>
    <dgm:cxn modelId="{BA5B971E-37CE-4B51-A9D6-444470770CFB}" type="presParOf" srcId="{023185DB-7238-4C4F-AE96-47CA55E2A324}" destId="{FA8AA2B2-14F5-4F77-B936-9E2ACBC0CFA2}" srcOrd="2" destOrd="0" presId="urn:microsoft.com/office/officeart/2005/8/layout/hierarchy6"/>
    <dgm:cxn modelId="{CE9E32F5-C663-4D41-A494-DFABB2FEE5A1}" type="presParOf" srcId="{023185DB-7238-4C4F-AE96-47CA55E2A324}" destId="{E0C16808-4BD1-4BF5-B4FB-9A59B42BE4D2}" srcOrd="3" destOrd="0" presId="urn:microsoft.com/office/officeart/2005/8/layout/hierarchy6"/>
    <dgm:cxn modelId="{727F640C-9436-4174-A4D8-674AF19826E8}" type="presParOf" srcId="{E0C16808-4BD1-4BF5-B4FB-9A59B42BE4D2}" destId="{4CE34853-2218-41A9-A1F4-10F91D2FD330}" srcOrd="0" destOrd="0" presId="urn:microsoft.com/office/officeart/2005/8/layout/hierarchy6"/>
    <dgm:cxn modelId="{27493A12-FE5F-41CF-A282-73B082C53469}" type="presParOf" srcId="{E0C16808-4BD1-4BF5-B4FB-9A59B42BE4D2}" destId="{18182DDD-270C-4E22-91BE-F89199FF2D9B}" srcOrd="1" destOrd="0" presId="urn:microsoft.com/office/officeart/2005/8/layout/hierarchy6"/>
    <dgm:cxn modelId="{8212E65A-8B41-4021-85A5-F24EE49BB3C2}" type="presParOf" srcId="{18182DDD-270C-4E22-91BE-F89199FF2D9B}" destId="{1A02DAA5-A0FD-4231-A202-52486F443D6A}" srcOrd="0" destOrd="0" presId="urn:microsoft.com/office/officeart/2005/8/layout/hierarchy6"/>
    <dgm:cxn modelId="{5A5F874B-8FFF-478A-89C9-442ADF005A47}" type="presParOf" srcId="{18182DDD-270C-4E22-91BE-F89199FF2D9B}" destId="{E1FABBF3-3FD6-49D9-AF8B-8A21BEDCEEE7}" srcOrd="1" destOrd="0" presId="urn:microsoft.com/office/officeart/2005/8/layout/hierarchy6"/>
    <dgm:cxn modelId="{F2C3D131-D454-4DDE-BFF1-C938E5FC9F02}" type="presParOf" srcId="{E1FABBF3-3FD6-49D9-AF8B-8A21BEDCEEE7}" destId="{68DC3339-905D-4FA2-9443-C20F1EEE6DEC}" srcOrd="0" destOrd="0" presId="urn:microsoft.com/office/officeart/2005/8/layout/hierarchy6"/>
    <dgm:cxn modelId="{E2699B9C-CC77-454E-93BC-D34E81A1CCDA}" type="presParOf" srcId="{E1FABBF3-3FD6-49D9-AF8B-8A21BEDCEEE7}" destId="{5D6B50B1-5A7B-492E-B920-8A97B9A8821B}" srcOrd="1" destOrd="0" presId="urn:microsoft.com/office/officeart/2005/8/layout/hierarchy6"/>
    <dgm:cxn modelId="{52B85B4E-D08A-432C-9B02-CA6D40FF4762}" type="presParOf" srcId="{534BA4D8-2818-4D65-8B3C-60E09BD6DB54}" destId="{FB4C88F4-3A75-4BBD-9558-28E20F582393}" srcOrd="2" destOrd="0" presId="urn:microsoft.com/office/officeart/2005/8/layout/hierarchy6"/>
    <dgm:cxn modelId="{5F76BA06-92C5-4685-9C37-C3E7D0E0044C}" type="presParOf" srcId="{534BA4D8-2818-4D65-8B3C-60E09BD6DB54}" destId="{C601B6CF-6294-421E-AF6C-FE9C7459CF1D}" srcOrd="3" destOrd="0" presId="urn:microsoft.com/office/officeart/2005/8/layout/hierarchy6"/>
    <dgm:cxn modelId="{96C17083-0EDD-4531-8E53-7897175E216A}" type="presParOf" srcId="{C601B6CF-6294-421E-AF6C-FE9C7459CF1D}" destId="{8F3927B5-D89F-4212-AF28-46E466DADECB}" srcOrd="0" destOrd="0" presId="urn:microsoft.com/office/officeart/2005/8/layout/hierarchy6"/>
    <dgm:cxn modelId="{BCDC9031-A4CA-4FBB-B9B8-A92DAF00A5AA}" type="presParOf" srcId="{C601B6CF-6294-421E-AF6C-FE9C7459CF1D}" destId="{9DF26CB8-E3F9-4035-99F6-2A0A1BB7A283}" srcOrd="1" destOrd="0" presId="urn:microsoft.com/office/officeart/2005/8/layout/hierarchy6"/>
    <dgm:cxn modelId="{0FCE5765-6374-4FA0-83AB-95D8B8E42401}" type="presParOf" srcId="{9DF26CB8-E3F9-4035-99F6-2A0A1BB7A283}" destId="{F94F02D5-B9A0-4FCD-AB0C-7F171B9191A9}" srcOrd="0" destOrd="0" presId="urn:microsoft.com/office/officeart/2005/8/layout/hierarchy6"/>
    <dgm:cxn modelId="{FD32536F-CB9D-49B4-ACCB-C3EAC16062C3}" type="presParOf" srcId="{9DF26CB8-E3F9-4035-99F6-2A0A1BB7A283}" destId="{3B20F158-6A38-453A-989F-7A925C4AC64D}" srcOrd="1" destOrd="0" presId="urn:microsoft.com/office/officeart/2005/8/layout/hierarchy6"/>
    <dgm:cxn modelId="{7F056C33-2AC3-4EA8-B330-3CB2809A4739}" type="presParOf" srcId="{3B20F158-6A38-453A-989F-7A925C4AC64D}" destId="{9C71CC68-8880-42B7-85B6-AF999F95F5E9}" srcOrd="0" destOrd="0" presId="urn:microsoft.com/office/officeart/2005/8/layout/hierarchy6"/>
    <dgm:cxn modelId="{EC7F4D4D-4AC6-452F-BFBF-4A1836CDB544}" type="presParOf" srcId="{3B20F158-6A38-453A-989F-7A925C4AC64D}" destId="{FF4E5C12-6F32-4047-970E-03EB939499FE}" srcOrd="1" destOrd="0" presId="urn:microsoft.com/office/officeart/2005/8/layout/hierarchy6"/>
    <dgm:cxn modelId="{C5CF5B90-B07B-482E-B692-593201F40FE4}"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2A364680-F3BD-445B-A9BB-8B7849FF93BC}">
      <dgm:prSet phldrT="[Text]"/>
      <dgm:spPr/>
      <dgm:t>
        <a:bodyPr/>
        <a:lstStyle/>
        <a:p>
          <a:r>
            <a:rPr lang="en-US" dirty="0" smtClean="0"/>
            <a:t>a</a:t>
          </a:r>
          <a:endParaRPr lang="en-US" dirty="0"/>
        </a:p>
      </dgm:t>
    </dgm:pt>
    <dgm:pt modelId="{F936309A-33BF-494D-A859-EB973823463C}" type="parTrans" cxnId="{AA5329A2-2894-4668-A291-E0AA34BD2427}">
      <dgm:prSet/>
      <dgm:spPr/>
      <dgm:t>
        <a:bodyPr/>
        <a:lstStyle/>
        <a:p>
          <a:endParaRPr lang="en-US"/>
        </a:p>
      </dgm:t>
    </dgm:pt>
    <dgm:pt modelId="{8BFC2E08-E9B3-450D-A891-2BF5320CF3C8}" type="sibTrans" cxnId="{AA5329A2-2894-4668-A291-E0AA34BD242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6EA6D3BF-F81B-4386-A920-88D0AA221FB0}">
      <dgm:prSet phldrT="[Text]"/>
      <dgm:spPr/>
      <dgm:t>
        <a:bodyPr/>
        <a:lstStyle/>
        <a:p>
          <a:r>
            <a:rPr lang="en-US" dirty="0" smtClean="0"/>
            <a:t>c</a:t>
          </a:r>
          <a:endParaRPr lang="en-US" dirty="0"/>
        </a:p>
      </dgm:t>
    </dgm:pt>
    <dgm:pt modelId="{CDE447CC-E56E-4A19-B6E2-66892A10BF2B}" type="parTrans" cxnId="{290240AF-063A-4D91-A50F-0C67DDC4FF1A}">
      <dgm:prSet/>
      <dgm:spPr/>
      <dgm:t>
        <a:bodyPr/>
        <a:lstStyle/>
        <a:p>
          <a:endParaRPr lang="en-US"/>
        </a:p>
      </dgm:t>
    </dgm:pt>
    <dgm:pt modelId="{45EE5DF9-273C-4E43-B648-21B3DD3CB57E}" type="sibTrans" cxnId="{290240AF-063A-4D91-A50F-0C67DDC4FF1A}">
      <dgm:prSet/>
      <dgm:spPr/>
      <dgm:t>
        <a:bodyPr/>
        <a:lstStyle/>
        <a:p>
          <a:endParaRPr lang="en-US"/>
        </a:p>
      </dgm:t>
    </dgm:pt>
    <dgm:pt modelId="{6EB3A01A-47B1-4B26-BF79-E9F6D8C0461F}">
      <dgm:prSet phldrT="[Text]"/>
      <dgm:spPr/>
      <dgm:t>
        <a:bodyPr/>
        <a:lstStyle/>
        <a:p>
          <a:r>
            <a:rPr lang="en-US" dirty="0" smtClean="0"/>
            <a:t>d</a:t>
          </a:r>
          <a:endParaRPr lang="en-US" dirty="0"/>
        </a:p>
      </dgm:t>
    </dgm:pt>
    <dgm:pt modelId="{79243FC3-192D-4765-A5FA-681599388EEB}" type="parTrans" cxnId="{4506798D-3255-46AB-A380-53AE99AD894F}">
      <dgm:prSet/>
      <dgm:spPr/>
      <dgm:t>
        <a:bodyPr/>
        <a:lstStyle/>
        <a:p>
          <a:endParaRPr lang="en-US"/>
        </a:p>
      </dgm:t>
    </dgm:pt>
    <dgm:pt modelId="{5A3606ED-F380-4E02-8E1A-64F6557A06AB}" type="sibTrans" cxnId="{4506798D-3255-46AB-A380-53AE99AD894F}">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D959A64B-26D1-4345-8D3F-DA3BB1C829EA}" type="pres">
      <dgm:prSet presAssocID="{F936309A-33BF-494D-A859-EB973823463C}" presName="Name19" presStyleLbl="parChTrans1D3" presStyleIdx="0" presStyleCnt="3"/>
      <dgm:spPr/>
      <dgm:t>
        <a:bodyPr/>
        <a:lstStyle/>
        <a:p>
          <a:endParaRPr lang="en-US"/>
        </a:p>
      </dgm:t>
    </dgm:pt>
    <dgm:pt modelId="{88E48E08-7912-49CD-9369-ECD560B914B1}" type="pres">
      <dgm:prSet presAssocID="{2A364680-F3BD-445B-A9BB-8B7849FF93BC}" presName="Name21" presStyleCnt="0"/>
      <dgm:spPr/>
    </dgm:pt>
    <dgm:pt modelId="{6080080F-205D-40F8-BB57-2F29894F693F}" type="pres">
      <dgm:prSet presAssocID="{2A364680-F3BD-445B-A9BB-8B7849FF93BC}" presName="level2Shape" presStyleLbl="node3" presStyleIdx="0" presStyleCnt="3"/>
      <dgm:spPr/>
      <dgm:t>
        <a:bodyPr/>
        <a:lstStyle/>
        <a:p>
          <a:endParaRPr lang="en-US"/>
        </a:p>
      </dgm:t>
    </dgm:pt>
    <dgm:pt modelId="{4E2820C3-23A2-4C48-9C35-B130A23A7E4E}" type="pres">
      <dgm:prSet presAssocID="{2A364680-F3BD-445B-A9BB-8B7849FF93B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5C47802D-32FE-4F13-A36A-60A04B9FE0DC}" type="pres">
      <dgm:prSet presAssocID="{CDE447CC-E56E-4A19-B6E2-66892A10BF2B}" presName="Name19" presStyleLbl="parChTrans1D4" presStyleIdx="0" presStyleCnt="2"/>
      <dgm:spPr/>
      <dgm:t>
        <a:bodyPr/>
        <a:lstStyle/>
        <a:p>
          <a:endParaRPr lang="en-US"/>
        </a:p>
      </dgm:t>
    </dgm:pt>
    <dgm:pt modelId="{B2847F93-ECC1-4AD3-B0BF-D4BC58B21171}" type="pres">
      <dgm:prSet presAssocID="{6EA6D3BF-F81B-4386-A920-88D0AA221FB0}" presName="Name21" presStyleCnt="0"/>
      <dgm:spPr/>
    </dgm:pt>
    <dgm:pt modelId="{F8CFA913-4EE4-43DA-A0B8-A9A9F92E021D}" type="pres">
      <dgm:prSet presAssocID="{6EA6D3BF-F81B-4386-A920-88D0AA221FB0}" presName="level2Shape" presStyleLbl="node4" presStyleIdx="0" presStyleCnt="2"/>
      <dgm:spPr/>
      <dgm:t>
        <a:bodyPr/>
        <a:lstStyle/>
        <a:p>
          <a:endParaRPr lang="en-US"/>
        </a:p>
      </dgm:t>
    </dgm:pt>
    <dgm:pt modelId="{92C47A91-1A2B-4949-AD48-F7CBEF0D334E}" type="pres">
      <dgm:prSet presAssocID="{6EA6D3BF-F81B-4386-A920-88D0AA221FB0}" presName="hierChild3" presStyleCnt="0"/>
      <dgm:spPr/>
    </dgm:pt>
    <dgm:pt modelId="{7754F63F-DEB0-4277-B16E-08BF56ED2938}" type="pres">
      <dgm:prSet presAssocID="{901A80B2-8694-4884-86DC-9B47824E58CC}" presName="Name19" presStyleLbl="parChTrans1D3" presStyleIdx="2" presStyleCnt="3"/>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2" presStyleCnt="3"/>
      <dgm:spPr/>
      <dgm:t>
        <a:bodyPr/>
        <a:lstStyle/>
        <a:p>
          <a:endParaRPr lang="en-US"/>
        </a:p>
      </dgm:t>
    </dgm:pt>
    <dgm:pt modelId="{7328D625-402B-42D7-8554-24AEF807FFB8}" type="pres">
      <dgm:prSet presAssocID="{01C455C5-E8D7-4355-AC51-8304EE067917}" presName="hierChild3" presStyleCnt="0"/>
      <dgm:spPr/>
    </dgm:pt>
    <dgm:pt modelId="{62239F53-D61C-42EA-BD24-C3A039874814}" type="pres">
      <dgm:prSet presAssocID="{79243FC3-192D-4765-A5FA-681599388EEB}" presName="Name19" presStyleLbl="parChTrans1D4" presStyleIdx="1" presStyleCnt="2"/>
      <dgm:spPr/>
      <dgm:t>
        <a:bodyPr/>
        <a:lstStyle/>
        <a:p>
          <a:endParaRPr lang="en-US"/>
        </a:p>
      </dgm:t>
    </dgm:pt>
    <dgm:pt modelId="{75C610A3-44C9-455D-8029-F41A51CED0AC}" type="pres">
      <dgm:prSet presAssocID="{6EB3A01A-47B1-4B26-BF79-E9F6D8C0461F}" presName="Name21" presStyleCnt="0"/>
      <dgm:spPr/>
    </dgm:pt>
    <dgm:pt modelId="{CF507C89-ACE9-4C1E-804E-579CC9143E5F}" type="pres">
      <dgm:prSet presAssocID="{6EB3A01A-47B1-4B26-BF79-E9F6D8C0461F}" presName="level2Shape" presStyleLbl="node4" presStyleIdx="1" presStyleCnt="2"/>
      <dgm:spPr/>
      <dgm:t>
        <a:bodyPr/>
        <a:lstStyle/>
        <a:p>
          <a:endParaRPr lang="en-US"/>
        </a:p>
      </dgm:t>
    </dgm:pt>
    <dgm:pt modelId="{DC99D192-ED65-49ED-A7F9-04E0BC84BC57}" type="pres">
      <dgm:prSet presAssocID="{6EB3A01A-47B1-4B26-BF79-E9F6D8C0461F}" presName="hierChild3" presStyleCnt="0"/>
      <dgm:spPr/>
    </dgm:pt>
    <dgm:pt modelId="{791638A7-E1CC-4043-B130-D62F4A3910B1}" type="pres">
      <dgm:prSet presAssocID="{F2452AFC-F4DC-4C70-98E3-4CB24C681B60}" presName="bgShapesFlow" presStyleCnt="0"/>
      <dgm:spPr/>
    </dgm:pt>
  </dgm:ptLst>
  <dgm:cxnLst>
    <dgm:cxn modelId="{AA5329A2-2894-4668-A291-E0AA34BD2427}" srcId="{F0BAB6C8-69FE-4B09-BE1A-851138D8C7FC}" destId="{2A364680-F3BD-445B-A9BB-8B7849FF93BC}" srcOrd="0" destOrd="0" parTransId="{F936309A-33BF-494D-A859-EB973823463C}" sibTransId="{8BFC2E08-E9B3-450D-A891-2BF5320CF3C8}"/>
    <dgm:cxn modelId="{4506798D-3255-46AB-A380-53AE99AD894F}" srcId="{01C455C5-E8D7-4355-AC51-8304EE067917}" destId="{6EB3A01A-47B1-4B26-BF79-E9F6D8C0461F}" srcOrd="0" destOrd="0" parTransId="{79243FC3-192D-4765-A5FA-681599388EEB}" sibTransId="{5A3606ED-F380-4E02-8E1A-64F6557A06AB}"/>
    <dgm:cxn modelId="{E80DDE6F-BA19-478E-84C9-B17F50003DB0}" type="presOf" srcId="{4D1857EC-1411-4F5E-BD2E-753978FBACC4}" destId="{5291D7F8-FB96-4D30-8600-1570DEABD92E}" srcOrd="0" destOrd="0" presId="urn:microsoft.com/office/officeart/2005/8/layout/hierarchy6"/>
    <dgm:cxn modelId="{24133FC7-D79F-489A-B9FB-F7F6097BFD43}" type="presOf" srcId="{F2452AFC-F4DC-4C70-98E3-4CB24C681B60}" destId="{D9B3A494-37F5-47F8-BD71-26D3FA27289C}" srcOrd="0" destOrd="0" presId="urn:microsoft.com/office/officeart/2005/8/layout/hierarchy6"/>
    <dgm:cxn modelId="{CABC07AF-2F96-48FF-B9F8-2978E19509EC}" type="presOf" srcId="{6EA6D3BF-F81B-4386-A920-88D0AA221FB0}" destId="{F8CFA913-4EE4-43DA-A0B8-A9A9F92E021D}" srcOrd="0" destOrd="0" presId="urn:microsoft.com/office/officeart/2005/8/layout/hierarchy6"/>
    <dgm:cxn modelId="{8A507D03-3E27-41B8-803E-22F6C38D32F4}" type="presOf" srcId="{7CF98035-A246-44A2-B277-7248CD1C07F9}" destId="{F2C707E0-A41A-458E-B034-C321D04851E1}" srcOrd="0" destOrd="0" presId="urn:microsoft.com/office/officeart/2005/8/layout/hierarchy6"/>
    <dgm:cxn modelId="{4EA585F4-045A-4ED0-842A-24091F9AE026}" type="presOf" srcId="{F936309A-33BF-494D-A859-EB973823463C}" destId="{D959A64B-26D1-4345-8D3F-DA3BB1C829EA}" srcOrd="0" destOrd="0" presId="urn:microsoft.com/office/officeart/2005/8/layout/hierarchy6"/>
    <dgm:cxn modelId="{2807A270-81EB-49D9-B816-71F79E4F2397}" type="presOf" srcId="{CC8B129E-0B9B-44AF-9F1C-E20F3D6316BA}" destId="{3677D839-FEED-47E7-A6F4-DC4EA1321F8D}"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290240AF-063A-4D91-A50F-0C67DDC4FF1A}" srcId="{BB598D5A-59A4-4064-BF07-0E87E01E5241}" destId="{6EA6D3BF-F81B-4386-A920-88D0AA221FB0}" srcOrd="0" destOrd="0" parTransId="{CDE447CC-E56E-4A19-B6E2-66892A10BF2B}" sibTransId="{45EE5DF9-273C-4E43-B648-21B3DD3CB57E}"/>
    <dgm:cxn modelId="{EB24E9D3-0828-4F02-BE5A-D10F1291935A}" type="presOf" srcId="{BB598D5A-59A4-4064-BF07-0E87E01E5241}" destId="{8F3546B9-BD41-4C6C-BA3D-D60F09C40B21}"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58EC2ED3-693A-4F86-9A20-21B7D08394BD}" srcId="{F2452AFC-F4DC-4C70-98E3-4CB24C681B60}" destId="{4D1857EC-1411-4F5E-BD2E-753978FBACC4}" srcOrd="0" destOrd="0" parTransId="{6F25B661-4DF7-4002-ABC1-65704C5F7C61}" sibTransId="{E68376E9-A384-42BC-B2A6-AE786C74F72C}"/>
    <dgm:cxn modelId="{4D4A6F70-2961-44CB-B681-57556C3DA518}" type="presOf" srcId="{901A80B2-8694-4884-86DC-9B47824E58CC}" destId="{7754F63F-DEB0-4277-B16E-08BF56ED2938}" srcOrd="0" destOrd="0" presId="urn:microsoft.com/office/officeart/2005/8/layout/hierarchy6"/>
    <dgm:cxn modelId="{96D0ABCF-AAFF-4CBC-AA5F-EB376B4125E3}" type="presOf" srcId="{1D0FD96A-7696-490F-8B0E-F4028D2B5A0C}" destId="{4F5F2C43-A0BE-404B-86FC-79BF246BF4E6}" srcOrd="0" destOrd="0" presId="urn:microsoft.com/office/officeart/2005/8/layout/hierarchy6"/>
    <dgm:cxn modelId="{E91AB4E1-FA48-49FE-B696-E3687DE04945}" type="presOf" srcId="{CDE447CC-E56E-4A19-B6E2-66892A10BF2B}" destId="{5C47802D-32FE-4F13-A36A-60A04B9FE0DC}"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E002339D-CDAC-4840-A94C-ECCA7C585F33}" type="presOf" srcId="{F0BAB6C8-69FE-4B09-BE1A-851138D8C7FC}" destId="{D66884B5-23CD-4A6D-B476-684AC9E88E52}" srcOrd="0" destOrd="0" presId="urn:microsoft.com/office/officeart/2005/8/layout/hierarchy6"/>
    <dgm:cxn modelId="{3FD6EEDA-EB4C-4C1E-9EAC-336CF4922004}" type="presOf" srcId="{79243FC3-192D-4765-A5FA-681599388EEB}" destId="{62239F53-D61C-42EA-BD24-C3A039874814}" srcOrd="0" destOrd="0" presId="urn:microsoft.com/office/officeart/2005/8/layout/hierarchy6"/>
    <dgm:cxn modelId="{A4E63644-AC06-423C-B365-4971881CAAB5}" type="presOf" srcId="{6EB3A01A-47B1-4B26-BF79-E9F6D8C0461F}" destId="{CF507C89-ACE9-4C1E-804E-579CC9143E5F}" srcOrd="0" destOrd="0" presId="urn:microsoft.com/office/officeart/2005/8/layout/hierarchy6"/>
    <dgm:cxn modelId="{E1A1BB9E-0D48-41D8-8D80-9D3682A70979}" srcId="{A6F5EC4A-31D2-40BE-8D21-D2F345E40CE2}" destId="{01C455C5-E8D7-4355-AC51-8304EE067917}" srcOrd="1" destOrd="0" parTransId="{901A80B2-8694-4884-86DC-9B47824E58CC}" sibTransId="{58E8B2A3-EFFA-45F7-AD38-36526224CEB8}"/>
    <dgm:cxn modelId="{9736A15C-1141-4E72-959C-0E3302189F3B}" type="presOf" srcId="{01C455C5-E8D7-4355-AC51-8304EE067917}" destId="{8D412B01-473B-4E49-8735-11424E1638DB}" srcOrd="0" destOrd="0" presId="urn:microsoft.com/office/officeart/2005/8/layout/hierarchy6"/>
    <dgm:cxn modelId="{A7C69D4C-E0F2-482D-BA98-4E1673CCE64F}" type="presOf" srcId="{2A364680-F3BD-445B-A9BB-8B7849FF93BC}" destId="{6080080F-205D-40F8-BB57-2F29894F693F}" srcOrd="0" destOrd="0" presId="urn:microsoft.com/office/officeart/2005/8/layout/hierarchy6"/>
    <dgm:cxn modelId="{D7366D06-4B85-4211-91F0-3688D904156C}" type="presOf" srcId="{A6F5EC4A-31D2-40BE-8D21-D2F345E40CE2}" destId="{42A804E9-47F5-4751-9DAE-88A20BFC17B2}" srcOrd="0" destOrd="0" presId="urn:microsoft.com/office/officeart/2005/8/layout/hierarchy6"/>
    <dgm:cxn modelId="{729A3D22-AFBC-4923-B40D-9058CD025807}" type="presParOf" srcId="{D9B3A494-37F5-47F8-BD71-26D3FA27289C}" destId="{02F9E3C3-E099-498A-B7CE-C53A65DEBF86}" srcOrd="0" destOrd="0" presId="urn:microsoft.com/office/officeart/2005/8/layout/hierarchy6"/>
    <dgm:cxn modelId="{125EEC10-401B-4F2B-90FD-CFE37C616BF2}" type="presParOf" srcId="{02F9E3C3-E099-498A-B7CE-C53A65DEBF86}" destId="{822945F7-E650-43A0-9E92-C8542265F0B7}" srcOrd="0" destOrd="0" presId="urn:microsoft.com/office/officeart/2005/8/layout/hierarchy6"/>
    <dgm:cxn modelId="{7303B6B2-B7FB-4452-88CF-4F37B7454C16}" type="presParOf" srcId="{822945F7-E650-43A0-9E92-C8542265F0B7}" destId="{5E0A2D68-B6FF-413B-A43D-2E73FA3ED173}" srcOrd="0" destOrd="0" presId="urn:microsoft.com/office/officeart/2005/8/layout/hierarchy6"/>
    <dgm:cxn modelId="{9D90BF59-F519-4EFE-98A0-E295E140CD4E}" type="presParOf" srcId="{5E0A2D68-B6FF-413B-A43D-2E73FA3ED173}" destId="{5291D7F8-FB96-4D30-8600-1570DEABD92E}" srcOrd="0" destOrd="0" presId="urn:microsoft.com/office/officeart/2005/8/layout/hierarchy6"/>
    <dgm:cxn modelId="{4EF1B75F-09D9-425C-91C7-141E206CA382}" type="presParOf" srcId="{5E0A2D68-B6FF-413B-A43D-2E73FA3ED173}" destId="{DA760D1A-3BF5-4400-8832-6B19EC1EA757}" srcOrd="1" destOrd="0" presId="urn:microsoft.com/office/officeart/2005/8/layout/hierarchy6"/>
    <dgm:cxn modelId="{45E2985E-2333-4974-ADB8-108115CCD044}" type="presParOf" srcId="{DA760D1A-3BF5-4400-8832-6B19EC1EA757}" destId="{3677D839-FEED-47E7-A6F4-DC4EA1321F8D}" srcOrd="0" destOrd="0" presId="urn:microsoft.com/office/officeart/2005/8/layout/hierarchy6"/>
    <dgm:cxn modelId="{23A1A502-B047-46E2-9EFF-F64C05516E36}" type="presParOf" srcId="{DA760D1A-3BF5-4400-8832-6B19EC1EA757}" destId="{B151D251-8C20-41FD-B191-6A4F2E8D1560}" srcOrd="1" destOrd="0" presId="urn:microsoft.com/office/officeart/2005/8/layout/hierarchy6"/>
    <dgm:cxn modelId="{622CAD56-986C-47CF-B25B-E7BAC411F926}" type="presParOf" srcId="{B151D251-8C20-41FD-B191-6A4F2E8D1560}" destId="{D66884B5-23CD-4A6D-B476-684AC9E88E52}" srcOrd="0" destOrd="0" presId="urn:microsoft.com/office/officeart/2005/8/layout/hierarchy6"/>
    <dgm:cxn modelId="{3D4A1AB1-1692-4DEE-B771-55F1D31D1371}" type="presParOf" srcId="{B151D251-8C20-41FD-B191-6A4F2E8D1560}" destId="{CDA617EF-53A5-4011-B49E-897291459291}" srcOrd="1" destOrd="0" presId="urn:microsoft.com/office/officeart/2005/8/layout/hierarchy6"/>
    <dgm:cxn modelId="{5AF37378-F5B2-43FA-B703-261181AE2F9F}" type="presParOf" srcId="{CDA617EF-53A5-4011-B49E-897291459291}" destId="{D959A64B-26D1-4345-8D3F-DA3BB1C829EA}" srcOrd="0" destOrd="0" presId="urn:microsoft.com/office/officeart/2005/8/layout/hierarchy6"/>
    <dgm:cxn modelId="{B6B88510-8D49-4382-98F4-E498EDF3A777}" type="presParOf" srcId="{CDA617EF-53A5-4011-B49E-897291459291}" destId="{88E48E08-7912-49CD-9369-ECD560B914B1}" srcOrd="1" destOrd="0" presId="urn:microsoft.com/office/officeart/2005/8/layout/hierarchy6"/>
    <dgm:cxn modelId="{DF67C753-7754-4E2C-8080-B53B2125B5F8}" type="presParOf" srcId="{88E48E08-7912-49CD-9369-ECD560B914B1}" destId="{6080080F-205D-40F8-BB57-2F29894F693F}" srcOrd="0" destOrd="0" presId="urn:microsoft.com/office/officeart/2005/8/layout/hierarchy6"/>
    <dgm:cxn modelId="{73674702-024A-42E8-B836-24BF7EE34A4B}" type="presParOf" srcId="{88E48E08-7912-49CD-9369-ECD560B914B1}" destId="{4E2820C3-23A2-4C48-9C35-B130A23A7E4E}" srcOrd="1" destOrd="0" presId="urn:microsoft.com/office/officeart/2005/8/layout/hierarchy6"/>
    <dgm:cxn modelId="{B3092B4B-5291-411D-BCBA-05CBE636E7E4}" type="presParOf" srcId="{DA760D1A-3BF5-4400-8832-6B19EC1EA757}" destId="{F2C707E0-A41A-458E-B034-C321D04851E1}" srcOrd="2" destOrd="0" presId="urn:microsoft.com/office/officeart/2005/8/layout/hierarchy6"/>
    <dgm:cxn modelId="{E9DA292A-C7C2-40C1-8C30-93BC84AC5673}" type="presParOf" srcId="{DA760D1A-3BF5-4400-8832-6B19EC1EA757}" destId="{2D1CEC7D-F2BC-4241-8BBE-74FA843CC1AB}" srcOrd="3" destOrd="0" presId="urn:microsoft.com/office/officeart/2005/8/layout/hierarchy6"/>
    <dgm:cxn modelId="{4721371C-78EC-410D-BDE9-A18EE838F6F0}" type="presParOf" srcId="{2D1CEC7D-F2BC-4241-8BBE-74FA843CC1AB}" destId="{42A804E9-47F5-4751-9DAE-88A20BFC17B2}" srcOrd="0" destOrd="0" presId="urn:microsoft.com/office/officeart/2005/8/layout/hierarchy6"/>
    <dgm:cxn modelId="{418956B8-77C7-4519-9F4D-90FFC7AB5BF3}" type="presParOf" srcId="{2D1CEC7D-F2BC-4241-8BBE-74FA843CC1AB}" destId="{534BA4D8-2818-4D65-8B3C-60E09BD6DB54}" srcOrd="1" destOrd="0" presId="urn:microsoft.com/office/officeart/2005/8/layout/hierarchy6"/>
    <dgm:cxn modelId="{B6EA0874-C315-4FE2-B5C4-BA6D33D6F090}" type="presParOf" srcId="{534BA4D8-2818-4D65-8B3C-60E09BD6DB54}" destId="{4F5F2C43-A0BE-404B-86FC-79BF246BF4E6}" srcOrd="0" destOrd="0" presId="urn:microsoft.com/office/officeart/2005/8/layout/hierarchy6"/>
    <dgm:cxn modelId="{6890A6E4-E926-4297-9CDD-06AC38702835}" type="presParOf" srcId="{534BA4D8-2818-4D65-8B3C-60E09BD6DB54}" destId="{C982DDCD-F827-4D16-BA0E-80529E94F90C}" srcOrd="1" destOrd="0" presId="urn:microsoft.com/office/officeart/2005/8/layout/hierarchy6"/>
    <dgm:cxn modelId="{D883ED7D-0206-42DC-8826-A0FFC50B3822}" type="presParOf" srcId="{C982DDCD-F827-4D16-BA0E-80529E94F90C}" destId="{8F3546B9-BD41-4C6C-BA3D-D60F09C40B21}" srcOrd="0" destOrd="0" presId="urn:microsoft.com/office/officeart/2005/8/layout/hierarchy6"/>
    <dgm:cxn modelId="{6F368002-8BEE-4FBC-9BEF-E266810AA94B}" type="presParOf" srcId="{C982DDCD-F827-4D16-BA0E-80529E94F90C}" destId="{023185DB-7238-4C4F-AE96-47CA55E2A324}" srcOrd="1" destOrd="0" presId="urn:microsoft.com/office/officeart/2005/8/layout/hierarchy6"/>
    <dgm:cxn modelId="{70466530-277F-44C9-9CDE-607B99460E30}" type="presParOf" srcId="{023185DB-7238-4C4F-AE96-47CA55E2A324}" destId="{5C47802D-32FE-4F13-A36A-60A04B9FE0DC}" srcOrd="0" destOrd="0" presId="urn:microsoft.com/office/officeart/2005/8/layout/hierarchy6"/>
    <dgm:cxn modelId="{CBCED73C-0D2B-471A-9A54-54A7CA69D929}" type="presParOf" srcId="{023185DB-7238-4C4F-AE96-47CA55E2A324}" destId="{B2847F93-ECC1-4AD3-B0BF-D4BC58B21171}" srcOrd="1" destOrd="0" presId="urn:microsoft.com/office/officeart/2005/8/layout/hierarchy6"/>
    <dgm:cxn modelId="{CE3D92FE-8E0E-408E-8205-17CE9295AB75}" type="presParOf" srcId="{B2847F93-ECC1-4AD3-B0BF-D4BC58B21171}" destId="{F8CFA913-4EE4-43DA-A0B8-A9A9F92E021D}" srcOrd="0" destOrd="0" presId="urn:microsoft.com/office/officeart/2005/8/layout/hierarchy6"/>
    <dgm:cxn modelId="{111AB931-DC97-4A19-BCFF-CC0C0964709A}" type="presParOf" srcId="{B2847F93-ECC1-4AD3-B0BF-D4BC58B21171}" destId="{92C47A91-1A2B-4949-AD48-F7CBEF0D334E}" srcOrd="1" destOrd="0" presId="urn:microsoft.com/office/officeart/2005/8/layout/hierarchy6"/>
    <dgm:cxn modelId="{D4836FC7-C936-42EF-8315-F1D02D929B0A}" type="presParOf" srcId="{534BA4D8-2818-4D65-8B3C-60E09BD6DB54}" destId="{7754F63F-DEB0-4277-B16E-08BF56ED2938}" srcOrd="2" destOrd="0" presId="urn:microsoft.com/office/officeart/2005/8/layout/hierarchy6"/>
    <dgm:cxn modelId="{65615950-CF9F-4718-A133-56CF80B54E8A}" type="presParOf" srcId="{534BA4D8-2818-4D65-8B3C-60E09BD6DB54}" destId="{F14E0DE2-C64C-4D84-BE4A-A5DAC68151EB}" srcOrd="3" destOrd="0" presId="urn:microsoft.com/office/officeart/2005/8/layout/hierarchy6"/>
    <dgm:cxn modelId="{F91ACD09-6A12-411B-A730-712A29D1B733}" type="presParOf" srcId="{F14E0DE2-C64C-4D84-BE4A-A5DAC68151EB}" destId="{8D412B01-473B-4E49-8735-11424E1638DB}" srcOrd="0" destOrd="0" presId="urn:microsoft.com/office/officeart/2005/8/layout/hierarchy6"/>
    <dgm:cxn modelId="{470F4938-C949-46F1-9316-8AE8F1C8F0E0}" type="presParOf" srcId="{F14E0DE2-C64C-4D84-BE4A-A5DAC68151EB}" destId="{7328D625-402B-42D7-8554-24AEF807FFB8}" srcOrd="1" destOrd="0" presId="urn:microsoft.com/office/officeart/2005/8/layout/hierarchy6"/>
    <dgm:cxn modelId="{0E63C230-BFEF-46FC-8A32-1B3F46B41B0D}" type="presParOf" srcId="{7328D625-402B-42D7-8554-24AEF807FFB8}" destId="{62239F53-D61C-42EA-BD24-C3A039874814}" srcOrd="0" destOrd="0" presId="urn:microsoft.com/office/officeart/2005/8/layout/hierarchy6"/>
    <dgm:cxn modelId="{ECFA5377-0CF5-4331-AFDE-E5D9BDA79B66}" type="presParOf" srcId="{7328D625-402B-42D7-8554-24AEF807FFB8}" destId="{75C610A3-44C9-455D-8029-F41A51CED0AC}" srcOrd="1" destOrd="0" presId="urn:microsoft.com/office/officeart/2005/8/layout/hierarchy6"/>
    <dgm:cxn modelId="{52D5CA45-62EB-4A7A-9161-945F2E65E121}" type="presParOf" srcId="{75C610A3-44C9-455D-8029-F41A51CED0AC}" destId="{CF507C89-ACE9-4C1E-804E-579CC9143E5F}" srcOrd="0" destOrd="0" presId="urn:microsoft.com/office/officeart/2005/8/layout/hierarchy6"/>
    <dgm:cxn modelId="{EE73D1CB-477E-44A9-B8D3-21C67B6DEFFD}" type="presParOf" srcId="{75C610A3-44C9-455D-8029-F41A51CED0AC}" destId="{DC99D192-ED65-49ED-A7F9-04E0BC84BC57}" srcOrd="1" destOrd="0" presId="urn:microsoft.com/office/officeart/2005/8/layout/hierarchy6"/>
    <dgm:cxn modelId="{B4385F85-3BD7-485A-94E8-EEA67E753A0F}"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A</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1"/>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1"/>
      <dgm:spPr/>
      <dgm:t>
        <a:bodyPr/>
        <a:lstStyle/>
        <a:p>
          <a:endParaRPr lang="en-US"/>
        </a:p>
      </dgm:t>
    </dgm:pt>
    <dgm:pt modelId="{CDA617EF-53A5-4011-B49E-897291459291}" type="pres">
      <dgm:prSet presAssocID="{F0BAB6C8-69FE-4B09-BE1A-851138D8C7FC}" presName="hierChild3" presStyleCnt="0"/>
      <dgm:spPr/>
    </dgm:pt>
    <dgm:pt modelId="{791638A7-E1CC-4043-B130-D62F4A3910B1}" type="pres">
      <dgm:prSet presAssocID="{F2452AFC-F4DC-4C70-98E3-4CB24C681B60}" presName="bgShapesFlow" presStyleCnt="0"/>
      <dgm:spPr/>
    </dgm:pt>
  </dgm:ptLst>
  <dgm:cxnLst>
    <dgm:cxn modelId="{2E697FC1-CFA0-4BE7-951D-8D6A7395B511}" type="presOf" srcId="{CC8B129E-0B9B-44AF-9F1C-E20F3D6316BA}" destId="{3677D839-FEED-47E7-A6F4-DC4EA1321F8D}" srcOrd="0" destOrd="0" presId="urn:microsoft.com/office/officeart/2005/8/layout/hierarchy6"/>
    <dgm:cxn modelId="{295B25E5-B50D-40FB-A824-BF068916601C}" type="presOf" srcId="{F2452AFC-F4DC-4C70-98E3-4CB24C681B60}" destId="{D9B3A494-37F5-47F8-BD71-26D3FA27289C}" srcOrd="0" destOrd="0" presId="urn:microsoft.com/office/officeart/2005/8/layout/hierarchy6"/>
    <dgm:cxn modelId="{2F5283C4-77ED-4993-A1EF-2DFD819F155E}" type="presOf" srcId="{4D1857EC-1411-4F5E-BD2E-753978FBACC4}" destId="{5291D7F8-FB96-4D30-8600-1570DEABD92E}" srcOrd="0" destOrd="0" presId="urn:microsoft.com/office/officeart/2005/8/layout/hierarchy6"/>
    <dgm:cxn modelId="{7878FB0D-FB0E-4224-BD51-BE54637FFF2F}" type="presOf" srcId="{F0BAB6C8-69FE-4B09-BE1A-851138D8C7FC}" destId="{D66884B5-23CD-4A6D-B476-684AC9E88E52}"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468F43C6-CB12-4C0F-884A-6A831B591D47}" srcId="{4D1857EC-1411-4F5E-BD2E-753978FBACC4}" destId="{F0BAB6C8-69FE-4B09-BE1A-851138D8C7FC}" srcOrd="0" destOrd="0" parTransId="{CC8B129E-0B9B-44AF-9F1C-E20F3D6316BA}" sibTransId="{A4F83018-0933-4E24-BC5E-97A60B0A7D78}"/>
    <dgm:cxn modelId="{A7E53EAB-2BDA-4C55-8DE5-96959FA2B2BB}" type="presParOf" srcId="{D9B3A494-37F5-47F8-BD71-26D3FA27289C}" destId="{02F9E3C3-E099-498A-B7CE-C53A65DEBF86}" srcOrd="0" destOrd="0" presId="urn:microsoft.com/office/officeart/2005/8/layout/hierarchy6"/>
    <dgm:cxn modelId="{DFB48697-D068-40C4-B85F-BEA1258CBF7F}" type="presParOf" srcId="{02F9E3C3-E099-498A-B7CE-C53A65DEBF86}" destId="{822945F7-E650-43A0-9E92-C8542265F0B7}" srcOrd="0" destOrd="0" presId="urn:microsoft.com/office/officeart/2005/8/layout/hierarchy6"/>
    <dgm:cxn modelId="{9017B934-92F6-4CA4-869E-93121935B9DC}" type="presParOf" srcId="{822945F7-E650-43A0-9E92-C8542265F0B7}" destId="{5E0A2D68-B6FF-413B-A43D-2E73FA3ED173}" srcOrd="0" destOrd="0" presId="urn:microsoft.com/office/officeart/2005/8/layout/hierarchy6"/>
    <dgm:cxn modelId="{69A8BA92-0DBD-4C6D-A378-6E9325B5940E}" type="presParOf" srcId="{5E0A2D68-B6FF-413B-A43D-2E73FA3ED173}" destId="{5291D7F8-FB96-4D30-8600-1570DEABD92E}" srcOrd="0" destOrd="0" presId="urn:microsoft.com/office/officeart/2005/8/layout/hierarchy6"/>
    <dgm:cxn modelId="{BA756041-9A47-4C93-AF3C-DC2A569387BD}" type="presParOf" srcId="{5E0A2D68-B6FF-413B-A43D-2E73FA3ED173}" destId="{DA760D1A-3BF5-4400-8832-6B19EC1EA757}" srcOrd="1" destOrd="0" presId="urn:microsoft.com/office/officeart/2005/8/layout/hierarchy6"/>
    <dgm:cxn modelId="{79697B28-ED97-4F53-B3DE-B525D8CE1F90}" type="presParOf" srcId="{DA760D1A-3BF5-4400-8832-6B19EC1EA757}" destId="{3677D839-FEED-47E7-A6F4-DC4EA1321F8D}" srcOrd="0" destOrd="0" presId="urn:microsoft.com/office/officeart/2005/8/layout/hierarchy6"/>
    <dgm:cxn modelId="{A440E30F-5C17-470C-8BE1-4AC89CBA4C3D}" type="presParOf" srcId="{DA760D1A-3BF5-4400-8832-6B19EC1EA757}" destId="{B151D251-8C20-41FD-B191-6A4F2E8D1560}" srcOrd="1" destOrd="0" presId="urn:microsoft.com/office/officeart/2005/8/layout/hierarchy6"/>
    <dgm:cxn modelId="{A3620CFB-286F-4BB9-852D-41CC7C082322}" type="presParOf" srcId="{B151D251-8C20-41FD-B191-6A4F2E8D1560}" destId="{D66884B5-23CD-4A6D-B476-684AC9E88E52}" srcOrd="0" destOrd="0" presId="urn:microsoft.com/office/officeart/2005/8/layout/hierarchy6"/>
    <dgm:cxn modelId="{0BA70814-507B-4C74-8E36-3F17B44DB6E2}" type="presParOf" srcId="{B151D251-8C20-41FD-B191-6A4F2E8D1560}" destId="{CDA617EF-53A5-4011-B49E-897291459291}" srcOrd="1" destOrd="0" presId="urn:microsoft.com/office/officeart/2005/8/layout/hierarchy6"/>
    <dgm:cxn modelId="{B383C671-551B-4343-BCB5-B367BC5F8EEF}"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A</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B</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7FD61484-A9F9-4A03-AA3C-A77FAEE75FDE}">
      <dgm:prSet phldrT="[Text]"/>
      <dgm:spPr/>
      <dgm:t>
        <a:bodyPr/>
        <a:lstStyle/>
        <a:p>
          <a:r>
            <a:rPr lang="en-US" dirty="0" smtClean="0"/>
            <a:t>C</a:t>
          </a:r>
          <a:endParaRPr lang="en-US" baseline="-25000" dirty="0"/>
        </a:p>
      </dgm:t>
    </dgm:pt>
    <dgm:pt modelId="{79470066-1004-4D4A-B99C-76AE49F0FD76}" type="parTrans" cxnId="{00DF2BE0-D218-46A2-8328-28C618F04902}">
      <dgm:prSet/>
      <dgm:spPr/>
      <dgm:t>
        <a:bodyPr/>
        <a:lstStyle/>
        <a:p>
          <a:endParaRPr lang="en-US"/>
        </a:p>
      </dgm:t>
    </dgm:pt>
    <dgm:pt modelId="{32D01BEC-C972-41DC-9CA1-688293200808}" type="sibTrans" cxnId="{00DF2BE0-D218-46A2-8328-28C618F04902}">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4E943AFA-1F59-4FCB-B612-92F204820271}" type="pres">
      <dgm:prSet presAssocID="{79470066-1004-4D4A-B99C-76AE49F0FD76}" presName="Name19" presStyleLbl="parChTrans1D2" presStyleIdx="1" presStyleCnt="2"/>
      <dgm:spPr/>
      <dgm:t>
        <a:bodyPr/>
        <a:lstStyle/>
        <a:p>
          <a:endParaRPr lang="en-US"/>
        </a:p>
      </dgm:t>
    </dgm:pt>
    <dgm:pt modelId="{C370F5F3-0B02-410A-B2F2-42CA04D2D215}" type="pres">
      <dgm:prSet presAssocID="{7FD61484-A9F9-4A03-AA3C-A77FAEE75FDE}" presName="Name21" presStyleCnt="0"/>
      <dgm:spPr/>
    </dgm:pt>
    <dgm:pt modelId="{7EF5BC55-4230-4FC8-8ECB-24573082474E}" type="pres">
      <dgm:prSet presAssocID="{7FD61484-A9F9-4A03-AA3C-A77FAEE75FDE}" presName="level2Shape" presStyleLbl="node2" presStyleIdx="1" presStyleCnt="2"/>
      <dgm:spPr/>
      <dgm:t>
        <a:bodyPr/>
        <a:lstStyle/>
        <a:p>
          <a:endParaRPr lang="en-US"/>
        </a:p>
      </dgm:t>
    </dgm:pt>
    <dgm:pt modelId="{5BE5A60C-CDAA-4450-A25B-423710700B3B}" type="pres">
      <dgm:prSet presAssocID="{7FD61484-A9F9-4A03-AA3C-A77FAEE75FDE}" presName="hierChild3" presStyleCnt="0"/>
      <dgm:spPr/>
    </dgm:pt>
    <dgm:pt modelId="{791638A7-E1CC-4043-B130-D62F4A3910B1}" type="pres">
      <dgm:prSet presAssocID="{F2452AFC-F4DC-4C70-98E3-4CB24C681B60}" presName="bgShapesFlow" presStyleCnt="0"/>
      <dgm:spPr/>
    </dgm:pt>
  </dgm:ptLst>
  <dgm:cxnLst>
    <dgm:cxn modelId="{3826C252-51AE-44BC-BC3D-11A7BD2D563B}" type="presOf" srcId="{4D1857EC-1411-4F5E-BD2E-753978FBACC4}" destId="{5291D7F8-FB96-4D30-8600-1570DEABD92E}" srcOrd="0" destOrd="0" presId="urn:microsoft.com/office/officeart/2005/8/layout/hierarchy6"/>
    <dgm:cxn modelId="{CA226E43-E857-4350-AFA5-DB913CE20BEA}" type="presOf" srcId="{79470066-1004-4D4A-B99C-76AE49F0FD76}" destId="{4E943AFA-1F59-4FCB-B612-92F204820271}" srcOrd="0" destOrd="0" presId="urn:microsoft.com/office/officeart/2005/8/layout/hierarchy6"/>
    <dgm:cxn modelId="{00B27C61-C158-4A5C-9A76-42CAC7BF11A0}" type="presOf" srcId="{F0BAB6C8-69FE-4B09-BE1A-851138D8C7FC}" destId="{D66884B5-23CD-4A6D-B476-684AC9E88E52}" srcOrd="0" destOrd="0" presId="urn:microsoft.com/office/officeart/2005/8/layout/hierarchy6"/>
    <dgm:cxn modelId="{6F124DD1-44D4-4CDF-B921-0E892FF2D7CC}" type="presOf" srcId="{7FD61484-A9F9-4A03-AA3C-A77FAEE75FDE}" destId="{7EF5BC55-4230-4FC8-8ECB-24573082474E}"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00B4F90F-F76C-4BF4-AC39-41715BCDF9D7}" type="presOf" srcId="{CC8B129E-0B9B-44AF-9F1C-E20F3D6316BA}" destId="{3677D839-FEED-47E7-A6F4-DC4EA1321F8D}" srcOrd="0" destOrd="0" presId="urn:microsoft.com/office/officeart/2005/8/layout/hierarchy6"/>
    <dgm:cxn modelId="{8B73D571-23B1-4BB0-BB68-ED250E117762}" type="presOf" srcId="{F2452AFC-F4DC-4C70-98E3-4CB24C681B60}" destId="{D9B3A494-37F5-47F8-BD71-26D3FA27289C}"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00DF2BE0-D218-46A2-8328-28C618F04902}" srcId="{4D1857EC-1411-4F5E-BD2E-753978FBACC4}" destId="{7FD61484-A9F9-4A03-AA3C-A77FAEE75FDE}" srcOrd="1" destOrd="0" parTransId="{79470066-1004-4D4A-B99C-76AE49F0FD76}" sibTransId="{32D01BEC-C972-41DC-9CA1-688293200808}"/>
    <dgm:cxn modelId="{A5D6DB28-AAE6-4D2C-91C0-52F1FD7D782A}" type="presParOf" srcId="{D9B3A494-37F5-47F8-BD71-26D3FA27289C}" destId="{02F9E3C3-E099-498A-B7CE-C53A65DEBF86}" srcOrd="0" destOrd="0" presId="urn:microsoft.com/office/officeart/2005/8/layout/hierarchy6"/>
    <dgm:cxn modelId="{5C2E4DDE-F6D7-4E4B-8A5E-0514E8772BD0}" type="presParOf" srcId="{02F9E3C3-E099-498A-B7CE-C53A65DEBF86}" destId="{822945F7-E650-43A0-9E92-C8542265F0B7}" srcOrd="0" destOrd="0" presId="urn:microsoft.com/office/officeart/2005/8/layout/hierarchy6"/>
    <dgm:cxn modelId="{1CE7B90A-1721-4A3E-8270-A835B4C03A56}" type="presParOf" srcId="{822945F7-E650-43A0-9E92-C8542265F0B7}" destId="{5E0A2D68-B6FF-413B-A43D-2E73FA3ED173}" srcOrd="0" destOrd="0" presId="urn:microsoft.com/office/officeart/2005/8/layout/hierarchy6"/>
    <dgm:cxn modelId="{35F8B728-FB6E-4D86-A512-3FDBEF7EBDA7}" type="presParOf" srcId="{5E0A2D68-B6FF-413B-A43D-2E73FA3ED173}" destId="{5291D7F8-FB96-4D30-8600-1570DEABD92E}" srcOrd="0" destOrd="0" presId="urn:microsoft.com/office/officeart/2005/8/layout/hierarchy6"/>
    <dgm:cxn modelId="{982DA9CF-5988-42A0-8A5F-7636FDBE9D6A}" type="presParOf" srcId="{5E0A2D68-B6FF-413B-A43D-2E73FA3ED173}" destId="{DA760D1A-3BF5-4400-8832-6B19EC1EA757}" srcOrd="1" destOrd="0" presId="urn:microsoft.com/office/officeart/2005/8/layout/hierarchy6"/>
    <dgm:cxn modelId="{742EB4AC-4BDF-482B-AB86-D2606283C6F1}" type="presParOf" srcId="{DA760D1A-3BF5-4400-8832-6B19EC1EA757}" destId="{3677D839-FEED-47E7-A6F4-DC4EA1321F8D}" srcOrd="0" destOrd="0" presId="urn:microsoft.com/office/officeart/2005/8/layout/hierarchy6"/>
    <dgm:cxn modelId="{670AF717-0338-4BE2-9044-4F5D72B06425}" type="presParOf" srcId="{DA760D1A-3BF5-4400-8832-6B19EC1EA757}" destId="{B151D251-8C20-41FD-B191-6A4F2E8D1560}" srcOrd="1" destOrd="0" presId="urn:microsoft.com/office/officeart/2005/8/layout/hierarchy6"/>
    <dgm:cxn modelId="{76253E3A-42B0-4BF0-9D04-9DC896463A6C}" type="presParOf" srcId="{B151D251-8C20-41FD-B191-6A4F2E8D1560}" destId="{D66884B5-23CD-4A6D-B476-684AC9E88E52}" srcOrd="0" destOrd="0" presId="urn:microsoft.com/office/officeart/2005/8/layout/hierarchy6"/>
    <dgm:cxn modelId="{D706DD9A-707B-4622-A8DC-E1840EF7E4FA}" type="presParOf" srcId="{B151D251-8C20-41FD-B191-6A4F2E8D1560}" destId="{CDA617EF-53A5-4011-B49E-897291459291}" srcOrd="1" destOrd="0" presId="urn:microsoft.com/office/officeart/2005/8/layout/hierarchy6"/>
    <dgm:cxn modelId="{60AF41A7-9DF9-4522-BBF5-EB133C91950A}" type="presParOf" srcId="{DA760D1A-3BF5-4400-8832-6B19EC1EA757}" destId="{4E943AFA-1F59-4FCB-B612-92F204820271}" srcOrd="2" destOrd="0" presId="urn:microsoft.com/office/officeart/2005/8/layout/hierarchy6"/>
    <dgm:cxn modelId="{357BEB0A-B5E5-49BB-AE56-FE44252BC312}" type="presParOf" srcId="{DA760D1A-3BF5-4400-8832-6B19EC1EA757}" destId="{C370F5F3-0B02-410A-B2F2-42CA04D2D215}" srcOrd="3" destOrd="0" presId="urn:microsoft.com/office/officeart/2005/8/layout/hierarchy6"/>
    <dgm:cxn modelId="{9E338039-6DA2-45F1-87FB-ACF07BA5C28E}" type="presParOf" srcId="{C370F5F3-0B02-410A-B2F2-42CA04D2D215}" destId="{7EF5BC55-4230-4FC8-8ECB-24573082474E}" srcOrd="0" destOrd="0" presId="urn:microsoft.com/office/officeart/2005/8/layout/hierarchy6"/>
    <dgm:cxn modelId="{F98C0634-80DF-4471-83FA-13E0E2AC3EFB}" type="presParOf" srcId="{C370F5F3-0B02-410A-B2F2-42CA04D2D215}" destId="{5BE5A60C-CDAA-4450-A25B-423710700B3B}" srcOrd="1" destOrd="0" presId="urn:microsoft.com/office/officeart/2005/8/layout/hierarchy6"/>
    <dgm:cxn modelId="{1DE1324A-3E39-4D79-A306-013AE0E0E940}"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FDADD8B-73F4-4825-91E2-8039503131BF}">
      <dgm:prSet phldrT="[Text]"/>
      <dgm:spPr/>
      <dgm:t>
        <a:bodyPr/>
        <a:lstStyle/>
        <a:p>
          <a:r>
            <a:rPr lang="en-US"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B11A28A8-E3A0-4AA7-A704-D82F30723CA9}">
      <dgm:prSet phldrT="[Text]"/>
      <dgm:spPr/>
      <dgm:t>
        <a:bodyPr/>
        <a:lstStyle/>
        <a:p>
          <a:r>
            <a:rPr lang="en-US"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0"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0" presStyleCnt="2"/>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2"/>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2"/>
      <dgm:spPr/>
      <dgm:t>
        <a:bodyPr/>
        <a:lstStyle/>
        <a:p>
          <a:endParaRPr lang="en-US"/>
        </a:p>
      </dgm:t>
    </dgm:pt>
    <dgm:pt modelId="{4E815126-3BA2-4215-B0A1-D9639E34741D}" type="pres">
      <dgm:prSet presAssocID="{0FDADD8B-73F4-4825-91E2-8039503131BF}" presName="hierChild3" presStyleCnt="0"/>
      <dgm:spPr/>
    </dgm:pt>
    <dgm:pt modelId="{FA8AA2B2-14F5-4F77-B936-9E2ACBC0CFA2}" type="pres">
      <dgm:prSet presAssocID="{E8E4A430-A82F-4336-A8AF-3F8ACA19AD0E}" presName="Name19" presStyleLbl="parChTrans1D4" presStyleIdx="1" presStyleCnt="2"/>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1" presStyleCnt="2"/>
      <dgm:spPr/>
      <dgm:t>
        <a:bodyPr/>
        <a:lstStyle/>
        <a:p>
          <a:endParaRPr lang="en-US"/>
        </a:p>
      </dgm:t>
    </dgm:pt>
    <dgm:pt modelId="{18182DDD-270C-4E22-91BE-F89199FF2D9B}" type="pres">
      <dgm:prSet presAssocID="{B11A28A8-E3A0-4AA7-A704-D82F30723CA9}" presName="hierChild3" presStyleCnt="0"/>
      <dgm:spPr/>
    </dgm:pt>
    <dgm:pt modelId="{FB4C88F4-3A75-4BBD-9558-28E20F582393}" type="pres">
      <dgm:prSet presAssocID="{2AC686CD-E7DD-4909-96DB-9C9A8D4522E2}" presName="Name19" presStyleLbl="parChTrans1D3" presStyleIdx="1" presStyleCnt="2"/>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1" presStyleCnt="2"/>
      <dgm:spPr/>
      <dgm:t>
        <a:bodyPr/>
        <a:lstStyle/>
        <a:p>
          <a:endParaRPr lang="en-US"/>
        </a:p>
      </dgm:t>
    </dgm:pt>
    <dgm:pt modelId="{9DF26CB8-E3F9-4035-99F6-2A0A1BB7A283}" type="pres">
      <dgm:prSet presAssocID="{B75790CE-319E-48F0-B6A6-037A1C17AD80}" presName="hierChild3" presStyleCnt="0"/>
      <dgm:spPr/>
    </dgm:pt>
    <dgm:pt modelId="{791638A7-E1CC-4043-B130-D62F4A3910B1}" type="pres">
      <dgm:prSet presAssocID="{F2452AFC-F4DC-4C70-98E3-4CB24C681B60}" presName="bgShapesFlow" presStyleCnt="0"/>
      <dgm:spPr/>
    </dgm:pt>
  </dgm:ptLst>
  <dgm:cxnLst>
    <dgm:cxn modelId="{F0DD8A92-79ED-4D6A-A24A-80DCE45F7D10}" type="presOf" srcId="{A6F5EC4A-31D2-40BE-8D21-D2F345E40CE2}" destId="{42A804E9-47F5-4751-9DAE-88A20BFC17B2}" srcOrd="0" destOrd="0" presId="urn:microsoft.com/office/officeart/2005/8/layout/hierarchy6"/>
    <dgm:cxn modelId="{31CD2047-2215-413D-BC01-6E37F8874DCB}" type="presOf" srcId="{B11A28A8-E3A0-4AA7-A704-D82F30723CA9}" destId="{4CE34853-2218-41A9-A1F4-10F91D2FD330}" srcOrd="0" destOrd="0" presId="urn:microsoft.com/office/officeart/2005/8/layout/hierarchy6"/>
    <dgm:cxn modelId="{93EF6B09-1EA0-4D4A-A4C3-F988252A4FEE}" type="presOf" srcId="{F0BAB6C8-69FE-4B09-BE1A-851138D8C7FC}" destId="{D66884B5-23CD-4A6D-B476-684AC9E88E52}" srcOrd="0" destOrd="0" presId="urn:microsoft.com/office/officeart/2005/8/layout/hierarchy6"/>
    <dgm:cxn modelId="{06E9609E-D7C4-4711-9460-1D49B794254D}" type="presOf" srcId="{71395311-4ED3-4C0B-A38B-FAA8F32796A2}" destId="{7DD8C966-A17C-4432-9C44-F8FD3C5228B2}" srcOrd="0" destOrd="0" presId="urn:microsoft.com/office/officeart/2005/8/layout/hierarchy6"/>
    <dgm:cxn modelId="{422FE143-9DC0-4C80-8234-194881BFD195}" type="presOf" srcId="{CC8B129E-0B9B-44AF-9F1C-E20F3D6316BA}" destId="{3677D839-FEED-47E7-A6F4-DC4EA1321F8D}" srcOrd="0" destOrd="0" presId="urn:microsoft.com/office/officeart/2005/8/layout/hierarchy6"/>
    <dgm:cxn modelId="{A9BCE520-2C08-4541-9FC8-79C588B7C960}" srcId="{BB598D5A-59A4-4064-BF07-0E87E01E5241}" destId="{0FDADD8B-73F4-4825-91E2-8039503131BF}" srcOrd="0" destOrd="0" parTransId="{71395311-4ED3-4C0B-A38B-FAA8F32796A2}" sibTransId="{7D0034F9-C197-4655-87B4-CB761F7A0EA0}"/>
    <dgm:cxn modelId="{82F376A2-32AA-4902-BF73-7D8680266214}" type="presOf" srcId="{BB598D5A-59A4-4064-BF07-0E87E01E5241}" destId="{8F3546B9-BD41-4C6C-BA3D-D60F09C40B21}" srcOrd="0" destOrd="0" presId="urn:microsoft.com/office/officeart/2005/8/layout/hierarchy6"/>
    <dgm:cxn modelId="{EB1E9346-9D5F-4408-868B-0F9152DFF78C}" type="presOf" srcId="{0FDADD8B-73F4-4825-91E2-8039503131BF}" destId="{8C691FF5-BB72-4FA9-85FC-B640FC9CD259}"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FE16AA46-1F4C-4051-A3DC-5FB5596C7DF7}" type="presOf" srcId="{F2452AFC-F4DC-4C70-98E3-4CB24C681B60}" destId="{D9B3A494-37F5-47F8-BD71-26D3FA27289C}"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2FE25EBA-8176-4AC8-9E6A-3978B2506D48}" type="presOf" srcId="{4D1857EC-1411-4F5E-BD2E-753978FBACC4}" destId="{5291D7F8-FB96-4D30-8600-1570DEABD92E}" srcOrd="0" destOrd="0" presId="urn:microsoft.com/office/officeart/2005/8/layout/hierarchy6"/>
    <dgm:cxn modelId="{8866C846-A000-4809-BE28-A3ADDD947146}" type="presOf" srcId="{B75790CE-319E-48F0-B6A6-037A1C17AD80}" destId="{8F3927B5-D89F-4212-AF28-46E466DADECB}" srcOrd="0" destOrd="0" presId="urn:microsoft.com/office/officeart/2005/8/layout/hierarchy6"/>
    <dgm:cxn modelId="{61A00333-27A3-4E7D-B782-2168FADFBC9C}" type="presOf" srcId="{1D0FD96A-7696-490F-8B0E-F4028D2B5A0C}" destId="{4F5F2C43-A0BE-404B-86FC-79BF246BF4E6}"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E318CAC9-EFF5-46ED-966C-AFC0600FBCF1}" srcId="{A6F5EC4A-31D2-40BE-8D21-D2F345E40CE2}" destId="{BB598D5A-59A4-4064-BF07-0E87E01E5241}" srcOrd="0" destOrd="0" parTransId="{1D0FD96A-7696-490F-8B0E-F4028D2B5A0C}" sibTransId="{3DC2C765-2EDC-4469-A7F7-DCF9A96808D0}"/>
    <dgm:cxn modelId="{58EC2ED3-693A-4F86-9A20-21B7D08394BD}" srcId="{F2452AFC-F4DC-4C70-98E3-4CB24C681B60}" destId="{4D1857EC-1411-4F5E-BD2E-753978FBACC4}" srcOrd="0" destOrd="0" parTransId="{6F25B661-4DF7-4002-ABC1-65704C5F7C61}" sibTransId="{E68376E9-A384-42BC-B2A6-AE786C74F72C}"/>
    <dgm:cxn modelId="{0E5E0677-6E83-410B-9256-318B0A2A5245}" type="presOf" srcId="{E8E4A430-A82F-4336-A8AF-3F8ACA19AD0E}" destId="{FA8AA2B2-14F5-4F77-B936-9E2ACBC0CFA2}" srcOrd="0" destOrd="0" presId="urn:microsoft.com/office/officeart/2005/8/layout/hierarchy6"/>
    <dgm:cxn modelId="{22E6BAB7-3CC8-4B0E-93D7-22F81AF7AE64}" srcId="{BB598D5A-59A4-4064-BF07-0E87E01E5241}" destId="{B11A28A8-E3A0-4AA7-A704-D82F30723CA9}" srcOrd="1" destOrd="0" parTransId="{E8E4A430-A82F-4336-A8AF-3F8ACA19AD0E}" sibTransId="{AB6EDF13-3854-4F52-9CAE-901B0A26BE32}"/>
    <dgm:cxn modelId="{9816CDFD-33C1-4B9E-BA92-AFE98FCE5B60}" type="presOf" srcId="{7CF98035-A246-44A2-B277-7248CD1C07F9}" destId="{F2C707E0-A41A-458E-B034-C321D04851E1}" srcOrd="0" destOrd="0" presId="urn:microsoft.com/office/officeart/2005/8/layout/hierarchy6"/>
    <dgm:cxn modelId="{4C5E1787-756C-4C5A-8DEB-5504F89C72BB}" type="presOf" srcId="{2AC686CD-E7DD-4909-96DB-9C9A8D4522E2}" destId="{FB4C88F4-3A75-4BBD-9558-28E20F582393}" srcOrd="0" destOrd="0" presId="urn:microsoft.com/office/officeart/2005/8/layout/hierarchy6"/>
    <dgm:cxn modelId="{A3B69BE6-5ACD-48C0-9E0E-163D45B3C14B}" type="presParOf" srcId="{D9B3A494-37F5-47F8-BD71-26D3FA27289C}" destId="{02F9E3C3-E099-498A-B7CE-C53A65DEBF86}" srcOrd="0" destOrd="0" presId="urn:microsoft.com/office/officeart/2005/8/layout/hierarchy6"/>
    <dgm:cxn modelId="{E8721F23-288B-49EF-8CCD-04B2F749A37B}" type="presParOf" srcId="{02F9E3C3-E099-498A-B7CE-C53A65DEBF86}" destId="{822945F7-E650-43A0-9E92-C8542265F0B7}" srcOrd="0" destOrd="0" presId="urn:microsoft.com/office/officeart/2005/8/layout/hierarchy6"/>
    <dgm:cxn modelId="{8D5E33A0-CF3E-4A22-9A7E-39FF59B19F8E}" type="presParOf" srcId="{822945F7-E650-43A0-9E92-C8542265F0B7}" destId="{5E0A2D68-B6FF-413B-A43D-2E73FA3ED173}" srcOrd="0" destOrd="0" presId="urn:microsoft.com/office/officeart/2005/8/layout/hierarchy6"/>
    <dgm:cxn modelId="{E9DC16AB-B0EE-441C-9983-EE5C5E92E893}" type="presParOf" srcId="{5E0A2D68-B6FF-413B-A43D-2E73FA3ED173}" destId="{5291D7F8-FB96-4D30-8600-1570DEABD92E}" srcOrd="0" destOrd="0" presId="urn:microsoft.com/office/officeart/2005/8/layout/hierarchy6"/>
    <dgm:cxn modelId="{89A3078B-2EEA-4C77-8AC4-96D1B6781B61}" type="presParOf" srcId="{5E0A2D68-B6FF-413B-A43D-2E73FA3ED173}" destId="{DA760D1A-3BF5-4400-8832-6B19EC1EA757}" srcOrd="1" destOrd="0" presId="urn:microsoft.com/office/officeart/2005/8/layout/hierarchy6"/>
    <dgm:cxn modelId="{803963BE-2BEB-4798-9925-314D0925A233}" type="presParOf" srcId="{DA760D1A-3BF5-4400-8832-6B19EC1EA757}" destId="{3677D839-FEED-47E7-A6F4-DC4EA1321F8D}" srcOrd="0" destOrd="0" presId="urn:microsoft.com/office/officeart/2005/8/layout/hierarchy6"/>
    <dgm:cxn modelId="{61C6BCB3-C9AD-4265-85E0-BC19DE5674D7}" type="presParOf" srcId="{DA760D1A-3BF5-4400-8832-6B19EC1EA757}" destId="{B151D251-8C20-41FD-B191-6A4F2E8D1560}" srcOrd="1" destOrd="0" presId="urn:microsoft.com/office/officeart/2005/8/layout/hierarchy6"/>
    <dgm:cxn modelId="{A35863A5-9774-48B5-8796-B0C27C271504}" type="presParOf" srcId="{B151D251-8C20-41FD-B191-6A4F2E8D1560}" destId="{D66884B5-23CD-4A6D-B476-684AC9E88E52}" srcOrd="0" destOrd="0" presId="urn:microsoft.com/office/officeart/2005/8/layout/hierarchy6"/>
    <dgm:cxn modelId="{F60A2CF2-BE30-439F-ACA9-9A4C145A1A2C}" type="presParOf" srcId="{B151D251-8C20-41FD-B191-6A4F2E8D1560}" destId="{CDA617EF-53A5-4011-B49E-897291459291}" srcOrd="1" destOrd="0" presId="urn:microsoft.com/office/officeart/2005/8/layout/hierarchy6"/>
    <dgm:cxn modelId="{51F2E73C-16AF-4197-93F4-B8A0AF1004EB}" type="presParOf" srcId="{DA760D1A-3BF5-4400-8832-6B19EC1EA757}" destId="{F2C707E0-A41A-458E-B034-C321D04851E1}" srcOrd="2" destOrd="0" presId="urn:microsoft.com/office/officeart/2005/8/layout/hierarchy6"/>
    <dgm:cxn modelId="{33773267-4EB8-4A28-A2A4-F922436D9182}" type="presParOf" srcId="{DA760D1A-3BF5-4400-8832-6B19EC1EA757}" destId="{2D1CEC7D-F2BC-4241-8BBE-74FA843CC1AB}" srcOrd="3" destOrd="0" presId="urn:microsoft.com/office/officeart/2005/8/layout/hierarchy6"/>
    <dgm:cxn modelId="{D63FCA62-26D0-465A-8E81-6D9B204D888B}" type="presParOf" srcId="{2D1CEC7D-F2BC-4241-8BBE-74FA843CC1AB}" destId="{42A804E9-47F5-4751-9DAE-88A20BFC17B2}" srcOrd="0" destOrd="0" presId="urn:microsoft.com/office/officeart/2005/8/layout/hierarchy6"/>
    <dgm:cxn modelId="{BE951893-73FE-4F7B-B581-5C1ABE80819A}" type="presParOf" srcId="{2D1CEC7D-F2BC-4241-8BBE-74FA843CC1AB}" destId="{534BA4D8-2818-4D65-8B3C-60E09BD6DB54}" srcOrd="1" destOrd="0" presId="urn:microsoft.com/office/officeart/2005/8/layout/hierarchy6"/>
    <dgm:cxn modelId="{644EC81E-3E76-4998-9BBC-8923119E5E1C}" type="presParOf" srcId="{534BA4D8-2818-4D65-8B3C-60E09BD6DB54}" destId="{4F5F2C43-A0BE-404B-86FC-79BF246BF4E6}" srcOrd="0" destOrd="0" presId="urn:microsoft.com/office/officeart/2005/8/layout/hierarchy6"/>
    <dgm:cxn modelId="{C4650E07-E6F2-4779-B1C8-E80A84626657}" type="presParOf" srcId="{534BA4D8-2818-4D65-8B3C-60E09BD6DB54}" destId="{C982DDCD-F827-4D16-BA0E-80529E94F90C}" srcOrd="1" destOrd="0" presId="urn:microsoft.com/office/officeart/2005/8/layout/hierarchy6"/>
    <dgm:cxn modelId="{506FD659-B4A2-442D-96F0-A4BE9B5B9161}" type="presParOf" srcId="{C982DDCD-F827-4D16-BA0E-80529E94F90C}" destId="{8F3546B9-BD41-4C6C-BA3D-D60F09C40B21}" srcOrd="0" destOrd="0" presId="urn:microsoft.com/office/officeart/2005/8/layout/hierarchy6"/>
    <dgm:cxn modelId="{05CB9CF0-9B08-42BC-8F89-EA4AE3B22B89}" type="presParOf" srcId="{C982DDCD-F827-4D16-BA0E-80529E94F90C}" destId="{023185DB-7238-4C4F-AE96-47CA55E2A324}" srcOrd="1" destOrd="0" presId="urn:microsoft.com/office/officeart/2005/8/layout/hierarchy6"/>
    <dgm:cxn modelId="{09315C1B-711A-40E6-80E7-86A7AB9EF639}" type="presParOf" srcId="{023185DB-7238-4C4F-AE96-47CA55E2A324}" destId="{7DD8C966-A17C-4432-9C44-F8FD3C5228B2}" srcOrd="0" destOrd="0" presId="urn:microsoft.com/office/officeart/2005/8/layout/hierarchy6"/>
    <dgm:cxn modelId="{0170CFA6-0617-4F47-A01D-8034FBEB8627}" type="presParOf" srcId="{023185DB-7238-4C4F-AE96-47CA55E2A324}" destId="{5AE98D39-8134-4CDF-A17C-1AF45E9D365B}" srcOrd="1" destOrd="0" presId="urn:microsoft.com/office/officeart/2005/8/layout/hierarchy6"/>
    <dgm:cxn modelId="{CC32A5D1-5BF7-43CA-B71D-FA01AF3440C8}" type="presParOf" srcId="{5AE98D39-8134-4CDF-A17C-1AF45E9D365B}" destId="{8C691FF5-BB72-4FA9-85FC-B640FC9CD259}" srcOrd="0" destOrd="0" presId="urn:microsoft.com/office/officeart/2005/8/layout/hierarchy6"/>
    <dgm:cxn modelId="{D1379FB0-DFE9-4F9A-B9C9-14A78C406F2C}" type="presParOf" srcId="{5AE98D39-8134-4CDF-A17C-1AF45E9D365B}" destId="{4E815126-3BA2-4215-B0A1-D9639E34741D}" srcOrd="1" destOrd="0" presId="urn:microsoft.com/office/officeart/2005/8/layout/hierarchy6"/>
    <dgm:cxn modelId="{1F492DCC-1193-486D-87F7-B6281E31865F}" type="presParOf" srcId="{023185DB-7238-4C4F-AE96-47CA55E2A324}" destId="{FA8AA2B2-14F5-4F77-B936-9E2ACBC0CFA2}" srcOrd="2" destOrd="0" presId="urn:microsoft.com/office/officeart/2005/8/layout/hierarchy6"/>
    <dgm:cxn modelId="{2B8D671D-CAEB-482A-83F3-A3E0EE1436E7}" type="presParOf" srcId="{023185DB-7238-4C4F-AE96-47CA55E2A324}" destId="{E0C16808-4BD1-4BF5-B4FB-9A59B42BE4D2}" srcOrd="3" destOrd="0" presId="urn:microsoft.com/office/officeart/2005/8/layout/hierarchy6"/>
    <dgm:cxn modelId="{F1DEAFBE-B1FC-4C3A-B0F6-5A673AC84D80}" type="presParOf" srcId="{E0C16808-4BD1-4BF5-B4FB-9A59B42BE4D2}" destId="{4CE34853-2218-41A9-A1F4-10F91D2FD330}" srcOrd="0" destOrd="0" presId="urn:microsoft.com/office/officeart/2005/8/layout/hierarchy6"/>
    <dgm:cxn modelId="{E918F4E3-2ED9-47C0-B22B-7FBA05172969}" type="presParOf" srcId="{E0C16808-4BD1-4BF5-B4FB-9A59B42BE4D2}" destId="{18182DDD-270C-4E22-91BE-F89199FF2D9B}" srcOrd="1" destOrd="0" presId="urn:microsoft.com/office/officeart/2005/8/layout/hierarchy6"/>
    <dgm:cxn modelId="{4A05967A-1BAA-4C93-A92A-E24EE4770AEB}" type="presParOf" srcId="{534BA4D8-2818-4D65-8B3C-60E09BD6DB54}" destId="{FB4C88F4-3A75-4BBD-9558-28E20F582393}" srcOrd="2" destOrd="0" presId="urn:microsoft.com/office/officeart/2005/8/layout/hierarchy6"/>
    <dgm:cxn modelId="{D19076C2-A1E6-4FE2-B106-344B4B805CC3}" type="presParOf" srcId="{534BA4D8-2818-4D65-8B3C-60E09BD6DB54}" destId="{C601B6CF-6294-421E-AF6C-FE9C7459CF1D}" srcOrd="3" destOrd="0" presId="urn:microsoft.com/office/officeart/2005/8/layout/hierarchy6"/>
    <dgm:cxn modelId="{ED3EAEA5-71AB-45B1-A039-DCDEBDEA84B9}" type="presParOf" srcId="{C601B6CF-6294-421E-AF6C-FE9C7459CF1D}" destId="{8F3927B5-D89F-4212-AF28-46E466DADECB}" srcOrd="0" destOrd="0" presId="urn:microsoft.com/office/officeart/2005/8/layout/hierarchy6"/>
    <dgm:cxn modelId="{52B7177A-B242-48E8-83F9-88BCB7262DF7}" type="presParOf" srcId="{C601B6CF-6294-421E-AF6C-FE9C7459CF1D}" destId="{9DF26CB8-E3F9-4035-99F6-2A0A1BB7A283}" srcOrd="1" destOrd="0" presId="urn:microsoft.com/office/officeart/2005/8/layout/hierarchy6"/>
    <dgm:cxn modelId="{91294A39-EB9F-45CA-A9BE-983ABFCA83B7}"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B11A28A8-E3A0-4AA7-A704-D82F30723CA9}">
      <dgm:prSet phldrT="[Text]"/>
      <dgm:spPr/>
      <dgm:t>
        <a:bodyPr/>
        <a:lstStyle/>
        <a:p>
          <a:r>
            <a:rPr lang="en-US" dirty="0"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244B0AE4-7377-4A12-BED6-9309EF005871}">
      <dgm:prSet phldrT="[Text]"/>
      <dgm:spPr/>
      <dgm:t>
        <a:bodyPr/>
        <a:lstStyle/>
        <a:p>
          <a:r>
            <a:rPr lang="en-US" dirty="0" smtClean="0"/>
            <a:t>a</a:t>
          </a:r>
          <a:endParaRPr lang="en-US" dirty="0"/>
        </a:p>
      </dgm:t>
    </dgm:pt>
    <dgm:pt modelId="{7CE5C305-7D41-405C-88AF-0E9E369C0553}" type="parTrans" cxnId="{8AFB8B44-3C29-4CD2-85E5-896075A5708D}">
      <dgm:prSet/>
      <dgm:spPr/>
      <dgm:t>
        <a:bodyPr/>
        <a:lstStyle/>
        <a:p>
          <a:endParaRPr lang="en-US"/>
        </a:p>
      </dgm:t>
    </dgm:pt>
    <dgm:pt modelId="{12B6579B-1B8F-4EFA-AB21-5F105F3AF61C}" type="sibTrans" cxnId="{8AFB8B44-3C29-4CD2-85E5-896075A5708D}">
      <dgm:prSet/>
      <dgm:spPr/>
      <dgm:t>
        <a:bodyPr/>
        <a:lstStyle/>
        <a:p>
          <a:endParaRPr lang="en-US"/>
        </a:p>
      </dgm:t>
    </dgm:pt>
    <dgm:pt modelId="{7D8CCACC-E221-4AF7-A29A-0B420E9E5B6E}">
      <dgm:prSet phldrT="[Text]"/>
      <dgm:spPr/>
      <dgm:t>
        <a:bodyPr/>
        <a:lstStyle/>
        <a:p>
          <a:r>
            <a:rPr lang="en-US" dirty="0" smtClean="0"/>
            <a:t>b</a:t>
          </a:r>
          <a:endParaRPr lang="en-US" dirty="0"/>
        </a:p>
      </dgm:t>
    </dgm:pt>
    <dgm:pt modelId="{300F13FB-72B1-4786-A042-635550BB9E63}" type="parTrans" cxnId="{849E226A-F610-4BED-AF0F-3EA77C3FF84E}">
      <dgm:prSet/>
      <dgm:spPr/>
      <dgm:t>
        <a:bodyPr/>
        <a:lstStyle/>
        <a:p>
          <a:endParaRPr lang="en-US"/>
        </a:p>
      </dgm:t>
    </dgm:pt>
    <dgm:pt modelId="{C018B65A-189A-49E7-815A-ED08028AD8A4}" type="sibTrans" cxnId="{849E226A-F610-4BED-AF0F-3EA77C3FF84E}">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5"/>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5"/>
      <dgm:spPr/>
      <dgm:t>
        <a:bodyPr/>
        <a:lstStyle/>
        <a:p>
          <a:endParaRPr lang="en-US"/>
        </a:p>
      </dgm:t>
    </dgm:pt>
    <dgm:pt modelId="{4E815126-3BA2-4215-B0A1-D9639E34741D}" type="pres">
      <dgm:prSet presAssocID="{0FDADD8B-73F4-4825-91E2-8039503131BF}" presName="hierChild3" presStyleCnt="0"/>
      <dgm:spPr/>
    </dgm:pt>
    <dgm:pt modelId="{58DC4E88-D23D-4079-8469-56CAFD1AFF53}" type="pres">
      <dgm:prSet presAssocID="{7CE5C305-7D41-405C-88AF-0E9E369C0553}" presName="Name19" presStyleLbl="parChTrans1D4" presStyleIdx="1" presStyleCnt="5"/>
      <dgm:spPr/>
      <dgm:t>
        <a:bodyPr/>
        <a:lstStyle/>
        <a:p>
          <a:endParaRPr lang="en-US"/>
        </a:p>
      </dgm:t>
    </dgm:pt>
    <dgm:pt modelId="{4D7AED8D-59CA-4385-90E1-8FAF702D4C3A}" type="pres">
      <dgm:prSet presAssocID="{244B0AE4-7377-4A12-BED6-9309EF005871}" presName="Name21" presStyleCnt="0"/>
      <dgm:spPr/>
    </dgm:pt>
    <dgm:pt modelId="{31DDD2EC-1588-4BA3-B561-732656E30909}" type="pres">
      <dgm:prSet presAssocID="{244B0AE4-7377-4A12-BED6-9309EF005871}" presName="level2Shape" presStyleLbl="node4" presStyleIdx="1" presStyleCnt="5"/>
      <dgm:spPr/>
      <dgm:t>
        <a:bodyPr/>
        <a:lstStyle/>
        <a:p>
          <a:endParaRPr lang="en-US"/>
        </a:p>
      </dgm:t>
    </dgm:pt>
    <dgm:pt modelId="{7C3A0410-CBC5-4855-A2FB-E4DE9C2E5551}" type="pres">
      <dgm:prSet presAssocID="{244B0AE4-7377-4A12-BED6-9309EF005871}" presName="hierChild3" presStyleCnt="0"/>
      <dgm:spPr/>
    </dgm:pt>
    <dgm:pt modelId="{FA8AA2B2-14F5-4F77-B936-9E2ACBC0CFA2}" type="pres">
      <dgm:prSet presAssocID="{E8E4A430-A82F-4336-A8AF-3F8ACA19AD0E}" presName="Name19" presStyleLbl="parChTrans1D4" presStyleIdx="2" presStyleCnt="5"/>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2" presStyleCnt="5"/>
      <dgm:spPr/>
      <dgm:t>
        <a:bodyPr/>
        <a:lstStyle/>
        <a:p>
          <a:endParaRPr lang="en-US"/>
        </a:p>
      </dgm:t>
    </dgm:pt>
    <dgm:pt modelId="{18182DDD-270C-4E22-91BE-F89199FF2D9B}" type="pres">
      <dgm:prSet presAssocID="{B11A28A8-E3A0-4AA7-A704-D82F30723CA9}" presName="hierChild3" presStyleCnt="0"/>
      <dgm:spPr/>
    </dgm:pt>
    <dgm:pt modelId="{1A02DAA5-A0FD-4231-A202-52486F443D6A}" type="pres">
      <dgm:prSet presAssocID="{300F13FB-72B1-4786-A042-635550BB9E63}" presName="Name19" presStyleLbl="parChTrans1D4" presStyleIdx="3" presStyleCnt="5"/>
      <dgm:spPr/>
      <dgm:t>
        <a:bodyPr/>
        <a:lstStyle/>
        <a:p>
          <a:endParaRPr lang="en-US"/>
        </a:p>
      </dgm:t>
    </dgm:pt>
    <dgm:pt modelId="{E1FABBF3-3FD6-49D9-AF8B-8A21BEDCEEE7}" type="pres">
      <dgm:prSet presAssocID="{7D8CCACC-E221-4AF7-A29A-0B420E9E5B6E}" presName="Name21" presStyleCnt="0"/>
      <dgm:spPr/>
    </dgm:pt>
    <dgm:pt modelId="{68DC3339-905D-4FA2-9443-C20F1EEE6DEC}" type="pres">
      <dgm:prSet presAssocID="{7D8CCACC-E221-4AF7-A29A-0B420E9E5B6E}" presName="level2Shape" presStyleLbl="node4" presStyleIdx="3" presStyleCnt="5"/>
      <dgm:spPr/>
      <dgm:t>
        <a:bodyPr/>
        <a:lstStyle/>
        <a:p>
          <a:endParaRPr lang="en-US"/>
        </a:p>
      </dgm:t>
    </dgm:pt>
    <dgm:pt modelId="{5D6B50B1-5A7B-492E-B920-8A97B9A8821B}" type="pres">
      <dgm:prSet presAssocID="{7D8CCACC-E221-4AF7-A29A-0B420E9E5B6E}" presName="hierChild3" presStyleCnt="0"/>
      <dgm:spPr/>
    </dgm:pt>
    <dgm:pt modelId="{FB4C88F4-3A75-4BBD-9558-28E20F582393}" type="pres">
      <dgm:prSet presAssocID="{2AC686CD-E7DD-4909-96DB-9C9A8D4522E2}" presName="Name19" presStyleLbl="parChTrans1D3" presStyleIdx="2" presStyleCnt="3"/>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2" presStyleCnt="3"/>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4" presStyleCnt="5"/>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4" presStyleCnt="5"/>
      <dgm:spPr/>
      <dgm:t>
        <a:bodyPr/>
        <a:lstStyle/>
        <a:p>
          <a:endParaRPr lang="en-US"/>
        </a:p>
      </dgm:t>
    </dgm:pt>
    <dgm:pt modelId="{FF4E5C12-6F32-4047-970E-03EB939499FE}" type="pres">
      <dgm:prSet presAssocID="{8C40B498-D81A-4C22-BC06-8F49AE1374BF}" presName="hierChild3" presStyleCnt="0"/>
      <dgm:spPr/>
    </dgm:pt>
    <dgm:pt modelId="{791638A7-E1CC-4043-B130-D62F4A3910B1}" type="pres">
      <dgm:prSet presAssocID="{F2452AFC-F4DC-4C70-98E3-4CB24C681B60}" presName="bgShapesFlow" presStyleCnt="0"/>
      <dgm:spPr/>
    </dgm:pt>
  </dgm:ptLst>
  <dgm:cxnLst>
    <dgm:cxn modelId="{A9BCE520-2C08-4541-9FC8-79C588B7C960}" srcId="{BB598D5A-59A4-4064-BF07-0E87E01E5241}" destId="{0FDADD8B-73F4-4825-91E2-8039503131BF}" srcOrd="0" destOrd="0" parTransId="{71395311-4ED3-4C0B-A38B-FAA8F32796A2}" sibTransId="{7D0034F9-C197-4655-87B4-CB761F7A0EA0}"/>
    <dgm:cxn modelId="{D44D2CF0-4CBC-45DA-A9AE-FE837A14D0F9}" srcId="{A6F5EC4A-31D2-40BE-8D21-D2F345E40CE2}" destId="{B75790CE-319E-48F0-B6A6-037A1C17AD80}" srcOrd="1" destOrd="0" parTransId="{2AC686CD-E7DD-4909-96DB-9C9A8D4522E2}" sibTransId="{D5F447B2-7BAC-4216-9F53-009DD740E780}"/>
    <dgm:cxn modelId="{E318CAC9-EFF5-46ED-966C-AFC0600FBCF1}" srcId="{A6F5EC4A-31D2-40BE-8D21-D2F345E40CE2}" destId="{BB598D5A-59A4-4064-BF07-0E87E01E5241}" srcOrd="0" destOrd="0" parTransId="{1D0FD96A-7696-490F-8B0E-F4028D2B5A0C}" sibTransId="{3DC2C765-2EDC-4469-A7F7-DCF9A96808D0}"/>
    <dgm:cxn modelId="{98275E59-0E23-474A-BC87-01489B84FD69}" type="presOf" srcId="{71395311-4ED3-4C0B-A38B-FAA8F32796A2}" destId="{7DD8C966-A17C-4432-9C44-F8FD3C5228B2}" srcOrd="0" destOrd="0" presId="urn:microsoft.com/office/officeart/2005/8/layout/hierarchy6"/>
    <dgm:cxn modelId="{BD2D92F9-6FA3-4B21-961E-B93CAC59ACC0}" type="presOf" srcId="{2AC686CD-E7DD-4909-96DB-9C9A8D4522E2}" destId="{FB4C88F4-3A75-4BBD-9558-28E20F582393}" srcOrd="0" destOrd="0" presId="urn:microsoft.com/office/officeart/2005/8/layout/hierarchy6"/>
    <dgm:cxn modelId="{F802E595-64CA-40B5-93C0-5ECA3B981B2A}" type="presOf" srcId="{F0BAB6C8-69FE-4B09-BE1A-851138D8C7FC}" destId="{D66884B5-23CD-4A6D-B476-684AC9E88E52}" srcOrd="0" destOrd="0" presId="urn:microsoft.com/office/officeart/2005/8/layout/hierarchy6"/>
    <dgm:cxn modelId="{47BC3270-0713-48E0-9795-320AA7A28B0C}" type="presOf" srcId="{5A698B15-C56A-4B1D-B9C8-E55377B50C4C}" destId="{63833014-F873-425A-91A4-E45D06FAA184}" srcOrd="0" destOrd="0" presId="urn:microsoft.com/office/officeart/2005/8/layout/hierarchy6"/>
    <dgm:cxn modelId="{F3DDE721-CE76-4B46-89B1-118CF52EFDE3}" type="presOf" srcId="{A6F5EC4A-31D2-40BE-8D21-D2F345E40CE2}" destId="{42A804E9-47F5-4751-9DAE-88A20BFC17B2}" srcOrd="0" destOrd="0" presId="urn:microsoft.com/office/officeart/2005/8/layout/hierarchy6"/>
    <dgm:cxn modelId="{849E226A-F610-4BED-AF0F-3EA77C3FF84E}" srcId="{B11A28A8-E3A0-4AA7-A704-D82F30723CA9}" destId="{7D8CCACC-E221-4AF7-A29A-0B420E9E5B6E}" srcOrd="0" destOrd="0" parTransId="{300F13FB-72B1-4786-A042-635550BB9E63}" sibTransId="{C018B65A-189A-49E7-815A-ED08028AD8A4}"/>
    <dgm:cxn modelId="{5C36EA9E-A425-4B08-A664-F2041511BEF6}" type="presOf" srcId="{CC8B129E-0B9B-44AF-9F1C-E20F3D6316BA}" destId="{3677D839-FEED-47E7-A6F4-DC4EA1321F8D}" srcOrd="0" destOrd="0" presId="urn:microsoft.com/office/officeart/2005/8/layout/hierarchy6"/>
    <dgm:cxn modelId="{B212E901-99CD-4E7A-900F-F2B8B0B8D286}" type="presOf" srcId="{7CF98035-A246-44A2-B277-7248CD1C07F9}" destId="{F2C707E0-A41A-458E-B034-C321D04851E1}"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7FC3AB8E-9DA4-48F9-9064-8A834097A041}" type="presOf" srcId="{B75790CE-319E-48F0-B6A6-037A1C17AD80}" destId="{8F3927B5-D89F-4212-AF28-46E466DADECB}"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22E6BAB7-3CC8-4B0E-93D7-22F81AF7AE64}" srcId="{BB598D5A-59A4-4064-BF07-0E87E01E5241}" destId="{B11A28A8-E3A0-4AA7-A704-D82F30723CA9}" srcOrd="1" destOrd="0" parTransId="{E8E4A430-A82F-4336-A8AF-3F8ACA19AD0E}" sibTransId="{AB6EDF13-3854-4F52-9CAE-901B0A26BE32}"/>
    <dgm:cxn modelId="{1FC7267B-570C-444F-A400-6A5278067283}" type="presOf" srcId="{4D1857EC-1411-4F5E-BD2E-753978FBACC4}" destId="{5291D7F8-FB96-4D30-8600-1570DEABD92E}" srcOrd="0" destOrd="0" presId="urn:microsoft.com/office/officeart/2005/8/layout/hierarchy6"/>
    <dgm:cxn modelId="{6ADBB098-20C7-4D41-A8B1-A26192AB4D9E}" type="presOf" srcId="{8C40B498-D81A-4C22-BC06-8F49AE1374BF}" destId="{9C71CC68-8880-42B7-85B6-AF999F95F5E9}" srcOrd="0" destOrd="0" presId="urn:microsoft.com/office/officeart/2005/8/layout/hierarchy6"/>
    <dgm:cxn modelId="{B2505A79-D6EF-4B20-BC4D-4FC2CFA3C689}" type="presOf" srcId="{0E148441-78EC-4C90-BD1C-A69C477724EE}" destId="{04CB5E4A-8C6A-4BD1-9945-0151F01A6A2F}" srcOrd="0" destOrd="0" presId="urn:microsoft.com/office/officeart/2005/8/layout/hierarchy6"/>
    <dgm:cxn modelId="{B2A90157-9502-43E0-BA23-BC7FDB13F269}" type="presOf" srcId="{300F13FB-72B1-4786-A042-635550BB9E63}" destId="{1A02DAA5-A0FD-4231-A202-52486F443D6A}" srcOrd="0" destOrd="0" presId="urn:microsoft.com/office/officeart/2005/8/layout/hierarchy6"/>
    <dgm:cxn modelId="{9C19534D-FD59-4548-8217-3A7E6CE1850C}" srcId="{B75790CE-319E-48F0-B6A6-037A1C17AD80}" destId="{8C40B498-D81A-4C22-BC06-8F49AE1374BF}" srcOrd="0" destOrd="0" parTransId="{CD9AA15C-B096-4590-BC72-3677DAAE9220}" sibTransId="{19BAEFC0-9CDF-4BAE-9B0A-B0748473B453}"/>
    <dgm:cxn modelId="{89B19DB1-B6CC-4AE1-93EF-017F439BDC52}" type="presOf" srcId="{244B0AE4-7377-4A12-BED6-9309EF005871}" destId="{31DDD2EC-1588-4BA3-B561-732656E30909}" srcOrd="0" destOrd="0" presId="urn:microsoft.com/office/officeart/2005/8/layout/hierarchy6"/>
    <dgm:cxn modelId="{3F01F35D-8267-4D80-810D-99966FA6FC4C}" type="presOf" srcId="{E8E4A430-A82F-4336-A8AF-3F8ACA19AD0E}" destId="{FA8AA2B2-14F5-4F77-B936-9E2ACBC0CFA2}" srcOrd="0" destOrd="0" presId="urn:microsoft.com/office/officeart/2005/8/layout/hierarchy6"/>
    <dgm:cxn modelId="{54E706A0-4BEB-4BEE-80BA-DABF9E63E565}" type="presOf" srcId="{BB598D5A-59A4-4064-BF07-0E87E01E5241}" destId="{8F3546B9-BD41-4C6C-BA3D-D60F09C40B21}" srcOrd="0" destOrd="0" presId="urn:microsoft.com/office/officeart/2005/8/layout/hierarchy6"/>
    <dgm:cxn modelId="{40740357-2617-4979-B02B-437B0234C490}" type="presOf" srcId="{0FDADD8B-73F4-4825-91E2-8039503131BF}" destId="{8C691FF5-BB72-4FA9-85FC-B640FC9CD259}" srcOrd="0" destOrd="0" presId="urn:microsoft.com/office/officeart/2005/8/layout/hierarchy6"/>
    <dgm:cxn modelId="{5F502F8D-9F53-4F20-8D87-9C2B91A55E29}" type="presOf" srcId="{F2452AFC-F4DC-4C70-98E3-4CB24C681B60}" destId="{D9B3A494-37F5-47F8-BD71-26D3FA27289C}" srcOrd="0" destOrd="0" presId="urn:microsoft.com/office/officeart/2005/8/layout/hierarchy6"/>
    <dgm:cxn modelId="{442A84A5-13CF-44C1-A832-CFAAFEBE2AB2}" type="presOf" srcId="{7CE5C305-7D41-405C-88AF-0E9E369C0553}" destId="{58DC4E88-D23D-4079-8469-56CAFD1AFF53}" srcOrd="0" destOrd="0" presId="urn:microsoft.com/office/officeart/2005/8/layout/hierarchy6"/>
    <dgm:cxn modelId="{0B34CD9F-74D3-4116-8B78-8D736B53CA4A}" type="presOf" srcId="{7D8CCACC-E221-4AF7-A29A-0B420E9E5B6E}" destId="{68DC3339-905D-4FA2-9443-C20F1EEE6DEC}" srcOrd="0" destOrd="0" presId="urn:microsoft.com/office/officeart/2005/8/layout/hierarchy6"/>
    <dgm:cxn modelId="{D9DD820C-EF34-4200-8B06-1EC232EFB6F6}" type="presOf" srcId="{CD9AA15C-B096-4590-BC72-3677DAAE9220}" destId="{F94F02D5-B9A0-4FCD-AB0C-7F171B9191A9}" srcOrd="0" destOrd="0" presId="urn:microsoft.com/office/officeart/2005/8/layout/hierarchy6"/>
    <dgm:cxn modelId="{E79A9C4C-8A96-4615-B867-F623C614A14D}" type="presOf" srcId="{B11A28A8-E3A0-4AA7-A704-D82F30723CA9}" destId="{4CE34853-2218-41A9-A1F4-10F91D2FD330}"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8AFB8B44-3C29-4CD2-85E5-896075A5708D}" srcId="{0FDADD8B-73F4-4825-91E2-8039503131BF}" destId="{244B0AE4-7377-4A12-BED6-9309EF005871}" srcOrd="0" destOrd="0" parTransId="{7CE5C305-7D41-405C-88AF-0E9E369C0553}" sibTransId="{12B6579B-1B8F-4EFA-AB21-5F105F3AF61C}"/>
    <dgm:cxn modelId="{94EC045A-226C-4306-AF6E-443A21E27B1D}" type="presOf" srcId="{1D0FD96A-7696-490F-8B0E-F4028D2B5A0C}" destId="{4F5F2C43-A0BE-404B-86FC-79BF246BF4E6}"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53032240-16F0-485A-982A-FD6DDBE9CA81}" type="presParOf" srcId="{D9B3A494-37F5-47F8-BD71-26D3FA27289C}" destId="{02F9E3C3-E099-498A-B7CE-C53A65DEBF86}" srcOrd="0" destOrd="0" presId="urn:microsoft.com/office/officeart/2005/8/layout/hierarchy6"/>
    <dgm:cxn modelId="{633FE77F-1837-4289-B9CA-B55B3750ADF5}" type="presParOf" srcId="{02F9E3C3-E099-498A-B7CE-C53A65DEBF86}" destId="{822945F7-E650-43A0-9E92-C8542265F0B7}" srcOrd="0" destOrd="0" presId="urn:microsoft.com/office/officeart/2005/8/layout/hierarchy6"/>
    <dgm:cxn modelId="{83DCC635-B4AA-4EC7-AAE9-73D8856C47DD}" type="presParOf" srcId="{822945F7-E650-43A0-9E92-C8542265F0B7}" destId="{5E0A2D68-B6FF-413B-A43D-2E73FA3ED173}" srcOrd="0" destOrd="0" presId="urn:microsoft.com/office/officeart/2005/8/layout/hierarchy6"/>
    <dgm:cxn modelId="{00EA606D-D912-4F54-9DC1-6463D967F7F2}" type="presParOf" srcId="{5E0A2D68-B6FF-413B-A43D-2E73FA3ED173}" destId="{5291D7F8-FB96-4D30-8600-1570DEABD92E}" srcOrd="0" destOrd="0" presId="urn:microsoft.com/office/officeart/2005/8/layout/hierarchy6"/>
    <dgm:cxn modelId="{46864C0C-2B43-4BBC-9DC2-7E09E79C1022}" type="presParOf" srcId="{5E0A2D68-B6FF-413B-A43D-2E73FA3ED173}" destId="{DA760D1A-3BF5-4400-8832-6B19EC1EA757}" srcOrd="1" destOrd="0" presId="urn:microsoft.com/office/officeart/2005/8/layout/hierarchy6"/>
    <dgm:cxn modelId="{D93F4A29-48A2-4AC4-9E36-C754416C67DE}" type="presParOf" srcId="{DA760D1A-3BF5-4400-8832-6B19EC1EA757}" destId="{3677D839-FEED-47E7-A6F4-DC4EA1321F8D}" srcOrd="0" destOrd="0" presId="urn:microsoft.com/office/officeart/2005/8/layout/hierarchy6"/>
    <dgm:cxn modelId="{96BCDF7F-6AD9-497E-8164-F19C23CC174C}" type="presParOf" srcId="{DA760D1A-3BF5-4400-8832-6B19EC1EA757}" destId="{B151D251-8C20-41FD-B191-6A4F2E8D1560}" srcOrd="1" destOrd="0" presId="urn:microsoft.com/office/officeart/2005/8/layout/hierarchy6"/>
    <dgm:cxn modelId="{8DCB0D40-2575-4CA4-BA95-7E8866DCC7BE}" type="presParOf" srcId="{B151D251-8C20-41FD-B191-6A4F2E8D1560}" destId="{D66884B5-23CD-4A6D-B476-684AC9E88E52}" srcOrd="0" destOrd="0" presId="urn:microsoft.com/office/officeart/2005/8/layout/hierarchy6"/>
    <dgm:cxn modelId="{52367643-62C5-472B-A51A-659A08E0BFF1}" type="presParOf" srcId="{B151D251-8C20-41FD-B191-6A4F2E8D1560}" destId="{CDA617EF-53A5-4011-B49E-897291459291}" srcOrd="1" destOrd="0" presId="urn:microsoft.com/office/officeart/2005/8/layout/hierarchy6"/>
    <dgm:cxn modelId="{A6377F19-05A0-4AE4-9BF4-1377664798E8}" type="presParOf" srcId="{CDA617EF-53A5-4011-B49E-897291459291}" destId="{04CB5E4A-8C6A-4BD1-9945-0151F01A6A2F}" srcOrd="0" destOrd="0" presId="urn:microsoft.com/office/officeart/2005/8/layout/hierarchy6"/>
    <dgm:cxn modelId="{DCA465D3-89DB-4E13-A106-F7D1E9464838}" type="presParOf" srcId="{CDA617EF-53A5-4011-B49E-897291459291}" destId="{2D0EE065-39A1-4642-A878-B50053AAE6D1}" srcOrd="1" destOrd="0" presId="urn:microsoft.com/office/officeart/2005/8/layout/hierarchy6"/>
    <dgm:cxn modelId="{4F9A0FEA-A25E-4AA2-B410-696D02BBF86B}" type="presParOf" srcId="{2D0EE065-39A1-4642-A878-B50053AAE6D1}" destId="{63833014-F873-425A-91A4-E45D06FAA184}" srcOrd="0" destOrd="0" presId="urn:microsoft.com/office/officeart/2005/8/layout/hierarchy6"/>
    <dgm:cxn modelId="{B427C84B-30B6-4EE5-BB60-1B061969F8D0}" type="presParOf" srcId="{2D0EE065-39A1-4642-A878-B50053AAE6D1}" destId="{F2A45F0A-ABF9-4F3B-9C58-4AAB8DA65F39}" srcOrd="1" destOrd="0" presId="urn:microsoft.com/office/officeart/2005/8/layout/hierarchy6"/>
    <dgm:cxn modelId="{7ACC57AA-0052-45E6-A8C8-E9F8DE3E2E14}" type="presParOf" srcId="{DA760D1A-3BF5-4400-8832-6B19EC1EA757}" destId="{F2C707E0-A41A-458E-B034-C321D04851E1}" srcOrd="2" destOrd="0" presId="urn:microsoft.com/office/officeart/2005/8/layout/hierarchy6"/>
    <dgm:cxn modelId="{964CAEFC-3239-4677-950F-5A4E8D349B9A}" type="presParOf" srcId="{DA760D1A-3BF5-4400-8832-6B19EC1EA757}" destId="{2D1CEC7D-F2BC-4241-8BBE-74FA843CC1AB}" srcOrd="3" destOrd="0" presId="urn:microsoft.com/office/officeart/2005/8/layout/hierarchy6"/>
    <dgm:cxn modelId="{2488D322-47CD-49CF-BC41-D07F68A858E6}" type="presParOf" srcId="{2D1CEC7D-F2BC-4241-8BBE-74FA843CC1AB}" destId="{42A804E9-47F5-4751-9DAE-88A20BFC17B2}" srcOrd="0" destOrd="0" presId="urn:microsoft.com/office/officeart/2005/8/layout/hierarchy6"/>
    <dgm:cxn modelId="{29CFBC69-D40E-47DC-AC47-4C0A224F1399}" type="presParOf" srcId="{2D1CEC7D-F2BC-4241-8BBE-74FA843CC1AB}" destId="{534BA4D8-2818-4D65-8B3C-60E09BD6DB54}" srcOrd="1" destOrd="0" presId="urn:microsoft.com/office/officeart/2005/8/layout/hierarchy6"/>
    <dgm:cxn modelId="{A4EBDEB3-C4CE-4BE7-A246-B0AEFB3C22D9}" type="presParOf" srcId="{534BA4D8-2818-4D65-8B3C-60E09BD6DB54}" destId="{4F5F2C43-A0BE-404B-86FC-79BF246BF4E6}" srcOrd="0" destOrd="0" presId="urn:microsoft.com/office/officeart/2005/8/layout/hierarchy6"/>
    <dgm:cxn modelId="{0E06E668-6761-46EC-BBBC-CC08F7E6B28D}" type="presParOf" srcId="{534BA4D8-2818-4D65-8B3C-60E09BD6DB54}" destId="{C982DDCD-F827-4D16-BA0E-80529E94F90C}" srcOrd="1" destOrd="0" presId="urn:microsoft.com/office/officeart/2005/8/layout/hierarchy6"/>
    <dgm:cxn modelId="{A15A7401-7E21-48C9-8A47-964507421C54}" type="presParOf" srcId="{C982DDCD-F827-4D16-BA0E-80529E94F90C}" destId="{8F3546B9-BD41-4C6C-BA3D-D60F09C40B21}" srcOrd="0" destOrd="0" presId="urn:microsoft.com/office/officeart/2005/8/layout/hierarchy6"/>
    <dgm:cxn modelId="{0ACC0AF3-E0E7-44C3-9EE4-A793E625342A}" type="presParOf" srcId="{C982DDCD-F827-4D16-BA0E-80529E94F90C}" destId="{023185DB-7238-4C4F-AE96-47CA55E2A324}" srcOrd="1" destOrd="0" presId="urn:microsoft.com/office/officeart/2005/8/layout/hierarchy6"/>
    <dgm:cxn modelId="{B3E54F08-FF09-4E66-9358-C6FA0D68136A}" type="presParOf" srcId="{023185DB-7238-4C4F-AE96-47CA55E2A324}" destId="{7DD8C966-A17C-4432-9C44-F8FD3C5228B2}" srcOrd="0" destOrd="0" presId="urn:microsoft.com/office/officeart/2005/8/layout/hierarchy6"/>
    <dgm:cxn modelId="{097F099B-1857-406E-99B7-A510F1EA1450}" type="presParOf" srcId="{023185DB-7238-4C4F-AE96-47CA55E2A324}" destId="{5AE98D39-8134-4CDF-A17C-1AF45E9D365B}" srcOrd="1" destOrd="0" presId="urn:microsoft.com/office/officeart/2005/8/layout/hierarchy6"/>
    <dgm:cxn modelId="{33D04A25-1B45-4D52-AF69-7BB90D6A3A52}" type="presParOf" srcId="{5AE98D39-8134-4CDF-A17C-1AF45E9D365B}" destId="{8C691FF5-BB72-4FA9-85FC-B640FC9CD259}" srcOrd="0" destOrd="0" presId="urn:microsoft.com/office/officeart/2005/8/layout/hierarchy6"/>
    <dgm:cxn modelId="{860EBD9E-7D20-4D2A-A6E7-190292B831A2}" type="presParOf" srcId="{5AE98D39-8134-4CDF-A17C-1AF45E9D365B}" destId="{4E815126-3BA2-4215-B0A1-D9639E34741D}" srcOrd="1" destOrd="0" presId="urn:microsoft.com/office/officeart/2005/8/layout/hierarchy6"/>
    <dgm:cxn modelId="{187A3FF7-EF3D-48D1-A3A2-CB6D5E2CA8D6}" type="presParOf" srcId="{4E815126-3BA2-4215-B0A1-D9639E34741D}" destId="{58DC4E88-D23D-4079-8469-56CAFD1AFF53}" srcOrd="0" destOrd="0" presId="urn:microsoft.com/office/officeart/2005/8/layout/hierarchy6"/>
    <dgm:cxn modelId="{62CAC79D-9399-4D0A-A337-B55DCADE61CD}" type="presParOf" srcId="{4E815126-3BA2-4215-B0A1-D9639E34741D}" destId="{4D7AED8D-59CA-4385-90E1-8FAF702D4C3A}" srcOrd="1" destOrd="0" presId="urn:microsoft.com/office/officeart/2005/8/layout/hierarchy6"/>
    <dgm:cxn modelId="{D016410E-AC75-417C-A2A6-46CA724EB990}" type="presParOf" srcId="{4D7AED8D-59CA-4385-90E1-8FAF702D4C3A}" destId="{31DDD2EC-1588-4BA3-B561-732656E30909}" srcOrd="0" destOrd="0" presId="urn:microsoft.com/office/officeart/2005/8/layout/hierarchy6"/>
    <dgm:cxn modelId="{86EBA842-88A2-41A7-BAB4-BABFC6542CA1}" type="presParOf" srcId="{4D7AED8D-59CA-4385-90E1-8FAF702D4C3A}" destId="{7C3A0410-CBC5-4855-A2FB-E4DE9C2E5551}" srcOrd="1" destOrd="0" presId="urn:microsoft.com/office/officeart/2005/8/layout/hierarchy6"/>
    <dgm:cxn modelId="{C11B76AA-7064-4871-A74C-3C10C428907D}" type="presParOf" srcId="{023185DB-7238-4C4F-AE96-47CA55E2A324}" destId="{FA8AA2B2-14F5-4F77-B936-9E2ACBC0CFA2}" srcOrd="2" destOrd="0" presId="urn:microsoft.com/office/officeart/2005/8/layout/hierarchy6"/>
    <dgm:cxn modelId="{6B1ECC40-D1D5-4A4C-89AB-8F5F30F47623}" type="presParOf" srcId="{023185DB-7238-4C4F-AE96-47CA55E2A324}" destId="{E0C16808-4BD1-4BF5-B4FB-9A59B42BE4D2}" srcOrd="3" destOrd="0" presId="urn:microsoft.com/office/officeart/2005/8/layout/hierarchy6"/>
    <dgm:cxn modelId="{4374BF23-7C4D-461A-AACB-E768F78B4513}" type="presParOf" srcId="{E0C16808-4BD1-4BF5-B4FB-9A59B42BE4D2}" destId="{4CE34853-2218-41A9-A1F4-10F91D2FD330}" srcOrd="0" destOrd="0" presId="urn:microsoft.com/office/officeart/2005/8/layout/hierarchy6"/>
    <dgm:cxn modelId="{C4F521AD-2187-470A-8BFF-AB2AB078F0F9}" type="presParOf" srcId="{E0C16808-4BD1-4BF5-B4FB-9A59B42BE4D2}" destId="{18182DDD-270C-4E22-91BE-F89199FF2D9B}" srcOrd="1" destOrd="0" presId="urn:microsoft.com/office/officeart/2005/8/layout/hierarchy6"/>
    <dgm:cxn modelId="{D273CE5C-BE45-4681-8812-83CF9784B10F}" type="presParOf" srcId="{18182DDD-270C-4E22-91BE-F89199FF2D9B}" destId="{1A02DAA5-A0FD-4231-A202-52486F443D6A}" srcOrd="0" destOrd="0" presId="urn:microsoft.com/office/officeart/2005/8/layout/hierarchy6"/>
    <dgm:cxn modelId="{69A1B9AE-F606-407E-B60C-75203DFFCE2C}" type="presParOf" srcId="{18182DDD-270C-4E22-91BE-F89199FF2D9B}" destId="{E1FABBF3-3FD6-49D9-AF8B-8A21BEDCEEE7}" srcOrd="1" destOrd="0" presId="urn:microsoft.com/office/officeart/2005/8/layout/hierarchy6"/>
    <dgm:cxn modelId="{86486A90-354C-4032-8537-20DB079D4C9D}" type="presParOf" srcId="{E1FABBF3-3FD6-49D9-AF8B-8A21BEDCEEE7}" destId="{68DC3339-905D-4FA2-9443-C20F1EEE6DEC}" srcOrd="0" destOrd="0" presId="urn:microsoft.com/office/officeart/2005/8/layout/hierarchy6"/>
    <dgm:cxn modelId="{CF9AADA9-E3DD-4A30-940B-4F3709750039}" type="presParOf" srcId="{E1FABBF3-3FD6-49D9-AF8B-8A21BEDCEEE7}" destId="{5D6B50B1-5A7B-492E-B920-8A97B9A8821B}" srcOrd="1" destOrd="0" presId="urn:microsoft.com/office/officeart/2005/8/layout/hierarchy6"/>
    <dgm:cxn modelId="{DF2525EE-5D6A-4116-93C3-AD9B80FC56A2}" type="presParOf" srcId="{534BA4D8-2818-4D65-8B3C-60E09BD6DB54}" destId="{FB4C88F4-3A75-4BBD-9558-28E20F582393}" srcOrd="2" destOrd="0" presId="urn:microsoft.com/office/officeart/2005/8/layout/hierarchy6"/>
    <dgm:cxn modelId="{4B141F94-A30B-4040-8C11-BFDB756035FF}" type="presParOf" srcId="{534BA4D8-2818-4D65-8B3C-60E09BD6DB54}" destId="{C601B6CF-6294-421E-AF6C-FE9C7459CF1D}" srcOrd="3" destOrd="0" presId="urn:microsoft.com/office/officeart/2005/8/layout/hierarchy6"/>
    <dgm:cxn modelId="{143B7D47-0CE3-4F84-BDF6-61C5B7AFE99A}" type="presParOf" srcId="{C601B6CF-6294-421E-AF6C-FE9C7459CF1D}" destId="{8F3927B5-D89F-4212-AF28-46E466DADECB}" srcOrd="0" destOrd="0" presId="urn:microsoft.com/office/officeart/2005/8/layout/hierarchy6"/>
    <dgm:cxn modelId="{751CECCC-6638-4A94-B4C8-0D74A09AA160}" type="presParOf" srcId="{C601B6CF-6294-421E-AF6C-FE9C7459CF1D}" destId="{9DF26CB8-E3F9-4035-99F6-2A0A1BB7A283}" srcOrd="1" destOrd="0" presId="urn:microsoft.com/office/officeart/2005/8/layout/hierarchy6"/>
    <dgm:cxn modelId="{ED722C6B-15C3-464B-B1E2-7B08FA279CB7}" type="presParOf" srcId="{9DF26CB8-E3F9-4035-99F6-2A0A1BB7A283}" destId="{F94F02D5-B9A0-4FCD-AB0C-7F171B9191A9}" srcOrd="0" destOrd="0" presId="urn:microsoft.com/office/officeart/2005/8/layout/hierarchy6"/>
    <dgm:cxn modelId="{DCF3AED9-0166-4773-838E-BFFDD986BAB4}" type="presParOf" srcId="{9DF26CB8-E3F9-4035-99F6-2A0A1BB7A283}" destId="{3B20F158-6A38-453A-989F-7A925C4AC64D}" srcOrd="1" destOrd="0" presId="urn:microsoft.com/office/officeart/2005/8/layout/hierarchy6"/>
    <dgm:cxn modelId="{9A1326F0-E9A8-4C77-AEF8-D52161FB93FD}" type="presParOf" srcId="{3B20F158-6A38-453A-989F-7A925C4AC64D}" destId="{9C71CC68-8880-42B7-85B6-AF999F95F5E9}" srcOrd="0" destOrd="0" presId="urn:microsoft.com/office/officeart/2005/8/layout/hierarchy6"/>
    <dgm:cxn modelId="{DB1FAB84-9165-439C-8EEE-20D518C105E2}" type="presParOf" srcId="{3B20F158-6A38-453A-989F-7A925C4AC64D}" destId="{FF4E5C12-6F32-4047-970E-03EB939499FE}" srcOrd="1" destOrd="0" presId="urn:microsoft.com/office/officeart/2005/8/layout/hierarchy6"/>
    <dgm:cxn modelId="{40E8EE29-D386-4300-8171-29770F7C1040}"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FDADD8B-73F4-4825-91E2-8039503131BF}">
      <dgm:prSet phldrT="[Text]"/>
      <dgm:spPr/>
      <dgm:t>
        <a:bodyPr/>
        <a:lstStyle/>
        <a:p>
          <a:r>
            <a:rPr lang="en-US"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B11A28A8-E3A0-4AA7-A704-D82F30723CA9}">
      <dgm:prSet phldrT="[Text]"/>
      <dgm:spPr/>
      <dgm:t>
        <a:bodyPr/>
        <a:lstStyle/>
        <a:p>
          <a:r>
            <a:rPr lang="en-US"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0"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0" presStyleCnt="2"/>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2"/>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2"/>
      <dgm:spPr/>
      <dgm:t>
        <a:bodyPr/>
        <a:lstStyle/>
        <a:p>
          <a:endParaRPr lang="en-US"/>
        </a:p>
      </dgm:t>
    </dgm:pt>
    <dgm:pt modelId="{4E815126-3BA2-4215-B0A1-D9639E34741D}" type="pres">
      <dgm:prSet presAssocID="{0FDADD8B-73F4-4825-91E2-8039503131BF}" presName="hierChild3" presStyleCnt="0"/>
      <dgm:spPr/>
    </dgm:pt>
    <dgm:pt modelId="{FA8AA2B2-14F5-4F77-B936-9E2ACBC0CFA2}" type="pres">
      <dgm:prSet presAssocID="{E8E4A430-A82F-4336-A8AF-3F8ACA19AD0E}" presName="Name19" presStyleLbl="parChTrans1D4" presStyleIdx="1" presStyleCnt="2"/>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1" presStyleCnt="2"/>
      <dgm:spPr/>
      <dgm:t>
        <a:bodyPr/>
        <a:lstStyle/>
        <a:p>
          <a:endParaRPr lang="en-US"/>
        </a:p>
      </dgm:t>
    </dgm:pt>
    <dgm:pt modelId="{18182DDD-270C-4E22-91BE-F89199FF2D9B}" type="pres">
      <dgm:prSet presAssocID="{B11A28A8-E3A0-4AA7-A704-D82F30723CA9}" presName="hierChild3" presStyleCnt="0"/>
      <dgm:spPr/>
    </dgm:pt>
    <dgm:pt modelId="{FB4C88F4-3A75-4BBD-9558-28E20F582393}" type="pres">
      <dgm:prSet presAssocID="{2AC686CD-E7DD-4909-96DB-9C9A8D4522E2}" presName="Name19" presStyleLbl="parChTrans1D3" presStyleIdx="1" presStyleCnt="2"/>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1" presStyleCnt="2"/>
      <dgm:spPr/>
      <dgm:t>
        <a:bodyPr/>
        <a:lstStyle/>
        <a:p>
          <a:endParaRPr lang="en-US"/>
        </a:p>
      </dgm:t>
    </dgm:pt>
    <dgm:pt modelId="{9DF26CB8-E3F9-4035-99F6-2A0A1BB7A283}" type="pres">
      <dgm:prSet presAssocID="{B75790CE-319E-48F0-B6A6-037A1C17AD80}" presName="hierChild3" presStyleCnt="0"/>
      <dgm:spPr/>
    </dgm:pt>
    <dgm:pt modelId="{791638A7-E1CC-4043-B130-D62F4A3910B1}" type="pres">
      <dgm:prSet presAssocID="{F2452AFC-F4DC-4C70-98E3-4CB24C681B60}" presName="bgShapesFlow" presStyleCnt="0"/>
      <dgm:spPr/>
    </dgm:pt>
  </dgm:ptLst>
  <dgm:cxnLst>
    <dgm:cxn modelId="{A9BCE520-2C08-4541-9FC8-79C588B7C960}" srcId="{BB598D5A-59A4-4064-BF07-0E87E01E5241}" destId="{0FDADD8B-73F4-4825-91E2-8039503131BF}" srcOrd="0" destOrd="0" parTransId="{71395311-4ED3-4C0B-A38B-FAA8F32796A2}" sibTransId="{7D0034F9-C197-4655-87B4-CB761F7A0EA0}"/>
    <dgm:cxn modelId="{41263F1D-7F61-43D7-B431-F29A9D96DDD8}" type="presOf" srcId="{F0BAB6C8-69FE-4B09-BE1A-851138D8C7FC}" destId="{D66884B5-23CD-4A6D-B476-684AC9E88E52}" srcOrd="0" destOrd="0" presId="urn:microsoft.com/office/officeart/2005/8/layout/hierarchy6"/>
    <dgm:cxn modelId="{5E1FE140-ED2B-4D7D-87E5-4C99020223DE}" type="presOf" srcId="{E8E4A430-A82F-4336-A8AF-3F8ACA19AD0E}" destId="{FA8AA2B2-14F5-4F77-B936-9E2ACBC0CFA2}"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941374F2-78CE-41C4-A1E5-F768E8E62FC7}" type="presOf" srcId="{A6F5EC4A-31D2-40BE-8D21-D2F345E40CE2}" destId="{42A804E9-47F5-4751-9DAE-88A20BFC17B2}" srcOrd="0" destOrd="0" presId="urn:microsoft.com/office/officeart/2005/8/layout/hierarchy6"/>
    <dgm:cxn modelId="{18EFAB99-AB07-4CD1-96F5-64399F5D2116}" type="presOf" srcId="{BB598D5A-59A4-4064-BF07-0E87E01E5241}" destId="{8F3546B9-BD41-4C6C-BA3D-D60F09C40B21}" srcOrd="0" destOrd="0" presId="urn:microsoft.com/office/officeart/2005/8/layout/hierarchy6"/>
    <dgm:cxn modelId="{FF29DAA8-3E3A-4955-8DBB-4E289C4592EE}" type="presOf" srcId="{F2452AFC-F4DC-4C70-98E3-4CB24C681B60}" destId="{D9B3A494-37F5-47F8-BD71-26D3FA27289C}" srcOrd="0" destOrd="0" presId="urn:microsoft.com/office/officeart/2005/8/layout/hierarchy6"/>
    <dgm:cxn modelId="{C890EF11-2DCE-4578-9000-E8D551EB2791}" type="presOf" srcId="{7CF98035-A246-44A2-B277-7248CD1C07F9}" destId="{F2C707E0-A41A-458E-B034-C321D04851E1}" srcOrd="0" destOrd="0" presId="urn:microsoft.com/office/officeart/2005/8/layout/hierarchy6"/>
    <dgm:cxn modelId="{6181F7E1-CE67-49E6-9161-59878B3A3B56}" type="presOf" srcId="{4D1857EC-1411-4F5E-BD2E-753978FBACC4}" destId="{5291D7F8-FB96-4D30-8600-1570DEABD92E}"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9D71974A-23B4-4382-98AB-C80E01D29398}" type="presOf" srcId="{B11A28A8-E3A0-4AA7-A704-D82F30723CA9}" destId="{4CE34853-2218-41A9-A1F4-10F91D2FD330}" srcOrd="0" destOrd="0" presId="urn:microsoft.com/office/officeart/2005/8/layout/hierarchy6"/>
    <dgm:cxn modelId="{7A126ACE-D4BB-493C-B05C-09B52068FE21}" type="presOf" srcId="{1D0FD96A-7696-490F-8B0E-F4028D2B5A0C}" destId="{4F5F2C43-A0BE-404B-86FC-79BF246BF4E6}" srcOrd="0" destOrd="0" presId="urn:microsoft.com/office/officeart/2005/8/layout/hierarchy6"/>
    <dgm:cxn modelId="{D0E75753-342C-43A6-B441-7A1BF5739E64}" type="presOf" srcId="{2AC686CD-E7DD-4909-96DB-9C9A8D4522E2}" destId="{FB4C88F4-3A75-4BBD-9558-28E20F582393}" srcOrd="0" destOrd="0" presId="urn:microsoft.com/office/officeart/2005/8/layout/hierarchy6"/>
    <dgm:cxn modelId="{B9E93024-BA8D-4ED6-848C-36F118A1C5A9}" type="presOf" srcId="{CC8B129E-0B9B-44AF-9F1C-E20F3D6316BA}" destId="{3677D839-FEED-47E7-A6F4-DC4EA1321F8D}" srcOrd="0" destOrd="0" presId="urn:microsoft.com/office/officeart/2005/8/layout/hierarchy6"/>
    <dgm:cxn modelId="{F7186690-0BA1-4465-A3DD-D76D3A897627}" type="presOf" srcId="{0FDADD8B-73F4-4825-91E2-8039503131BF}" destId="{8C691FF5-BB72-4FA9-85FC-B640FC9CD259}"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E318CAC9-EFF5-46ED-966C-AFC0600FBCF1}" srcId="{A6F5EC4A-31D2-40BE-8D21-D2F345E40CE2}" destId="{BB598D5A-59A4-4064-BF07-0E87E01E5241}" srcOrd="0" destOrd="0" parTransId="{1D0FD96A-7696-490F-8B0E-F4028D2B5A0C}" sibTransId="{3DC2C765-2EDC-4469-A7F7-DCF9A96808D0}"/>
    <dgm:cxn modelId="{58EC2ED3-693A-4F86-9A20-21B7D08394BD}" srcId="{F2452AFC-F4DC-4C70-98E3-4CB24C681B60}" destId="{4D1857EC-1411-4F5E-BD2E-753978FBACC4}" srcOrd="0" destOrd="0" parTransId="{6F25B661-4DF7-4002-ABC1-65704C5F7C61}" sibTransId="{E68376E9-A384-42BC-B2A6-AE786C74F72C}"/>
    <dgm:cxn modelId="{22E6BAB7-3CC8-4B0E-93D7-22F81AF7AE64}" srcId="{BB598D5A-59A4-4064-BF07-0E87E01E5241}" destId="{B11A28A8-E3A0-4AA7-A704-D82F30723CA9}" srcOrd="1" destOrd="0" parTransId="{E8E4A430-A82F-4336-A8AF-3F8ACA19AD0E}" sibTransId="{AB6EDF13-3854-4F52-9CAE-901B0A26BE32}"/>
    <dgm:cxn modelId="{782CDEFA-F406-4EA9-AC5E-06096228C8D9}" type="presOf" srcId="{71395311-4ED3-4C0B-A38B-FAA8F32796A2}" destId="{7DD8C966-A17C-4432-9C44-F8FD3C5228B2}" srcOrd="0" destOrd="0" presId="urn:microsoft.com/office/officeart/2005/8/layout/hierarchy6"/>
    <dgm:cxn modelId="{2E599299-C4EA-4754-8144-03941169FEE9}" type="presOf" srcId="{B75790CE-319E-48F0-B6A6-037A1C17AD80}" destId="{8F3927B5-D89F-4212-AF28-46E466DADECB}" srcOrd="0" destOrd="0" presId="urn:microsoft.com/office/officeart/2005/8/layout/hierarchy6"/>
    <dgm:cxn modelId="{D1EA23B9-7C3C-4256-A55C-F0AC36E609EF}" type="presParOf" srcId="{D9B3A494-37F5-47F8-BD71-26D3FA27289C}" destId="{02F9E3C3-E099-498A-B7CE-C53A65DEBF86}" srcOrd="0" destOrd="0" presId="urn:microsoft.com/office/officeart/2005/8/layout/hierarchy6"/>
    <dgm:cxn modelId="{A29B7CE3-FB5D-4C9E-8AC6-5B4748446CE9}" type="presParOf" srcId="{02F9E3C3-E099-498A-B7CE-C53A65DEBF86}" destId="{822945F7-E650-43A0-9E92-C8542265F0B7}" srcOrd="0" destOrd="0" presId="urn:microsoft.com/office/officeart/2005/8/layout/hierarchy6"/>
    <dgm:cxn modelId="{DDFFC0B7-9D69-4D43-9529-7FC06F8B921E}" type="presParOf" srcId="{822945F7-E650-43A0-9E92-C8542265F0B7}" destId="{5E0A2D68-B6FF-413B-A43D-2E73FA3ED173}" srcOrd="0" destOrd="0" presId="urn:microsoft.com/office/officeart/2005/8/layout/hierarchy6"/>
    <dgm:cxn modelId="{8CB2C049-C372-43A1-88FC-57DE5FA2F8F2}" type="presParOf" srcId="{5E0A2D68-B6FF-413B-A43D-2E73FA3ED173}" destId="{5291D7F8-FB96-4D30-8600-1570DEABD92E}" srcOrd="0" destOrd="0" presId="urn:microsoft.com/office/officeart/2005/8/layout/hierarchy6"/>
    <dgm:cxn modelId="{74A7EC27-376B-4E6F-BDBA-77E71B6D85E2}" type="presParOf" srcId="{5E0A2D68-B6FF-413B-A43D-2E73FA3ED173}" destId="{DA760D1A-3BF5-4400-8832-6B19EC1EA757}" srcOrd="1" destOrd="0" presId="urn:microsoft.com/office/officeart/2005/8/layout/hierarchy6"/>
    <dgm:cxn modelId="{EF740071-2B50-4963-86CB-CEE97E0A7BD3}" type="presParOf" srcId="{DA760D1A-3BF5-4400-8832-6B19EC1EA757}" destId="{3677D839-FEED-47E7-A6F4-DC4EA1321F8D}" srcOrd="0" destOrd="0" presId="urn:microsoft.com/office/officeart/2005/8/layout/hierarchy6"/>
    <dgm:cxn modelId="{4541490B-0C3D-46D6-B560-A60518FD68AE}" type="presParOf" srcId="{DA760D1A-3BF5-4400-8832-6B19EC1EA757}" destId="{B151D251-8C20-41FD-B191-6A4F2E8D1560}" srcOrd="1" destOrd="0" presId="urn:microsoft.com/office/officeart/2005/8/layout/hierarchy6"/>
    <dgm:cxn modelId="{ECA8415D-7A7F-4BF8-B9CB-BC8B829B4D23}" type="presParOf" srcId="{B151D251-8C20-41FD-B191-6A4F2E8D1560}" destId="{D66884B5-23CD-4A6D-B476-684AC9E88E52}" srcOrd="0" destOrd="0" presId="urn:microsoft.com/office/officeart/2005/8/layout/hierarchy6"/>
    <dgm:cxn modelId="{A3B0157B-D6E5-45E8-84BD-60860405B0F0}" type="presParOf" srcId="{B151D251-8C20-41FD-B191-6A4F2E8D1560}" destId="{CDA617EF-53A5-4011-B49E-897291459291}" srcOrd="1" destOrd="0" presId="urn:microsoft.com/office/officeart/2005/8/layout/hierarchy6"/>
    <dgm:cxn modelId="{21135916-74F6-4694-A07C-C6EB7C43B202}" type="presParOf" srcId="{DA760D1A-3BF5-4400-8832-6B19EC1EA757}" destId="{F2C707E0-A41A-458E-B034-C321D04851E1}" srcOrd="2" destOrd="0" presId="urn:microsoft.com/office/officeart/2005/8/layout/hierarchy6"/>
    <dgm:cxn modelId="{75D6EA30-F65F-4079-9A52-D8AAFE05E7E1}" type="presParOf" srcId="{DA760D1A-3BF5-4400-8832-6B19EC1EA757}" destId="{2D1CEC7D-F2BC-4241-8BBE-74FA843CC1AB}" srcOrd="3" destOrd="0" presId="urn:microsoft.com/office/officeart/2005/8/layout/hierarchy6"/>
    <dgm:cxn modelId="{F0EAA4A1-29CB-4ECE-8B1C-DC7FB6D54837}" type="presParOf" srcId="{2D1CEC7D-F2BC-4241-8BBE-74FA843CC1AB}" destId="{42A804E9-47F5-4751-9DAE-88A20BFC17B2}" srcOrd="0" destOrd="0" presId="urn:microsoft.com/office/officeart/2005/8/layout/hierarchy6"/>
    <dgm:cxn modelId="{9A6B2C6F-2411-4983-BC49-B7F3DAF03BA6}" type="presParOf" srcId="{2D1CEC7D-F2BC-4241-8BBE-74FA843CC1AB}" destId="{534BA4D8-2818-4D65-8B3C-60E09BD6DB54}" srcOrd="1" destOrd="0" presId="urn:microsoft.com/office/officeart/2005/8/layout/hierarchy6"/>
    <dgm:cxn modelId="{C5FB8484-13C8-4699-8429-C09200A58BA3}" type="presParOf" srcId="{534BA4D8-2818-4D65-8B3C-60E09BD6DB54}" destId="{4F5F2C43-A0BE-404B-86FC-79BF246BF4E6}" srcOrd="0" destOrd="0" presId="urn:microsoft.com/office/officeart/2005/8/layout/hierarchy6"/>
    <dgm:cxn modelId="{338D9817-321A-4528-A80E-535EBD3066D9}" type="presParOf" srcId="{534BA4D8-2818-4D65-8B3C-60E09BD6DB54}" destId="{C982DDCD-F827-4D16-BA0E-80529E94F90C}" srcOrd="1" destOrd="0" presId="urn:microsoft.com/office/officeart/2005/8/layout/hierarchy6"/>
    <dgm:cxn modelId="{564F1FAF-3D40-42C9-B9E3-EEC19CA1E751}" type="presParOf" srcId="{C982DDCD-F827-4D16-BA0E-80529E94F90C}" destId="{8F3546B9-BD41-4C6C-BA3D-D60F09C40B21}" srcOrd="0" destOrd="0" presId="urn:microsoft.com/office/officeart/2005/8/layout/hierarchy6"/>
    <dgm:cxn modelId="{0E660E46-E8C4-4B5C-AE78-7B50BB88D91F}" type="presParOf" srcId="{C982DDCD-F827-4D16-BA0E-80529E94F90C}" destId="{023185DB-7238-4C4F-AE96-47CA55E2A324}" srcOrd="1" destOrd="0" presId="urn:microsoft.com/office/officeart/2005/8/layout/hierarchy6"/>
    <dgm:cxn modelId="{07D7EB19-B501-4780-905F-1586565735C1}" type="presParOf" srcId="{023185DB-7238-4C4F-AE96-47CA55E2A324}" destId="{7DD8C966-A17C-4432-9C44-F8FD3C5228B2}" srcOrd="0" destOrd="0" presId="urn:microsoft.com/office/officeart/2005/8/layout/hierarchy6"/>
    <dgm:cxn modelId="{5AB41B85-A9A4-4032-B35B-470D0F1CA58F}" type="presParOf" srcId="{023185DB-7238-4C4F-AE96-47CA55E2A324}" destId="{5AE98D39-8134-4CDF-A17C-1AF45E9D365B}" srcOrd="1" destOrd="0" presId="urn:microsoft.com/office/officeart/2005/8/layout/hierarchy6"/>
    <dgm:cxn modelId="{79CC21DF-777C-4696-AEDD-A38E5E366C0D}" type="presParOf" srcId="{5AE98D39-8134-4CDF-A17C-1AF45E9D365B}" destId="{8C691FF5-BB72-4FA9-85FC-B640FC9CD259}" srcOrd="0" destOrd="0" presId="urn:microsoft.com/office/officeart/2005/8/layout/hierarchy6"/>
    <dgm:cxn modelId="{0034CB38-33B6-48AE-9D1B-0E1B7507C81B}" type="presParOf" srcId="{5AE98D39-8134-4CDF-A17C-1AF45E9D365B}" destId="{4E815126-3BA2-4215-B0A1-D9639E34741D}" srcOrd="1" destOrd="0" presId="urn:microsoft.com/office/officeart/2005/8/layout/hierarchy6"/>
    <dgm:cxn modelId="{FAE22D34-3786-497A-916F-FCFBF30A8DDF}" type="presParOf" srcId="{023185DB-7238-4C4F-AE96-47CA55E2A324}" destId="{FA8AA2B2-14F5-4F77-B936-9E2ACBC0CFA2}" srcOrd="2" destOrd="0" presId="urn:microsoft.com/office/officeart/2005/8/layout/hierarchy6"/>
    <dgm:cxn modelId="{CA85E673-05A0-48E8-A8BE-9B90EBCFF359}" type="presParOf" srcId="{023185DB-7238-4C4F-AE96-47CA55E2A324}" destId="{E0C16808-4BD1-4BF5-B4FB-9A59B42BE4D2}" srcOrd="3" destOrd="0" presId="urn:microsoft.com/office/officeart/2005/8/layout/hierarchy6"/>
    <dgm:cxn modelId="{5A1AC0E8-748A-43BD-ABD8-F0C4C674D733}" type="presParOf" srcId="{E0C16808-4BD1-4BF5-B4FB-9A59B42BE4D2}" destId="{4CE34853-2218-41A9-A1F4-10F91D2FD330}" srcOrd="0" destOrd="0" presId="urn:microsoft.com/office/officeart/2005/8/layout/hierarchy6"/>
    <dgm:cxn modelId="{0502720A-807A-4D50-9609-CAE769A8D684}" type="presParOf" srcId="{E0C16808-4BD1-4BF5-B4FB-9A59B42BE4D2}" destId="{18182DDD-270C-4E22-91BE-F89199FF2D9B}" srcOrd="1" destOrd="0" presId="urn:microsoft.com/office/officeart/2005/8/layout/hierarchy6"/>
    <dgm:cxn modelId="{CCB1A18B-8DF3-4ED9-8F9A-625788DBF1FF}" type="presParOf" srcId="{534BA4D8-2818-4D65-8B3C-60E09BD6DB54}" destId="{FB4C88F4-3A75-4BBD-9558-28E20F582393}" srcOrd="2" destOrd="0" presId="urn:microsoft.com/office/officeart/2005/8/layout/hierarchy6"/>
    <dgm:cxn modelId="{EB65C3F4-7E46-4D0B-8F1B-ED99499D90B0}" type="presParOf" srcId="{534BA4D8-2818-4D65-8B3C-60E09BD6DB54}" destId="{C601B6CF-6294-421E-AF6C-FE9C7459CF1D}" srcOrd="3" destOrd="0" presId="urn:microsoft.com/office/officeart/2005/8/layout/hierarchy6"/>
    <dgm:cxn modelId="{4622B0BC-0EC9-47BE-BDB8-38757F1D91C7}" type="presParOf" srcId="{C601B6CF-6294-421E-AF6C-FE9C7459CF1D}" destId="{8F3927B5-D89F-4212-AF28-46E466DADECB}" srcOrd="0" destOrd="0" presId="urn:microsoft.com/office/officeart/2005/8/layout/hierarchy6"/>
    <dgm:cxn modelId="{FA45D545-4C86-4E36-881D-D62715DE138F}" type="presParOf" srcId="{C601B6CF-6294-421E-AF6C-FE9C7459CF1D}" destId="{9DF26CB8-E3F9-4035-99F6-2A0A1BB7A283}" srcOrd="1" destOrd="0" presId="urn:microsoft.com/office/officeart/2005/8/layout/hierarchy6"/>
    <dgm:cxn modelId="{FC1F7092-AA3C-421C-AE9C-A4163A40FC78}"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FDADD8B-73F4-4825-91E2-8039503131BF}">
      <dgm:prSet phldrT="[Text]"/>
      <dgm:spPr/>
      <dgm:t>
        <a:bodyPr/>
        <a:lstStyle/>
        <a:p>
          <a:r>
            <a:rPr lang="en-US"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B11A28A8-E3A0-4AA7-A704-D82F30723CA9}">
      <dgm:prSet phldrT="[Text]"/>
      <dgm:spPr/>
      <dgm:t>
        <a:bodyPr/>
        <a:lstStyle/>
        <a:p>
          <a:r>
            <a:rPr lang="en-US"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0"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0" presStyleCnt="2"/>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2"/>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2"/>
      <dgm:spPr/>
      <dgm:t>
        <a:bodyPr/>
        <a:lstStyle/>
        <a:p>
          <a:endParaRPr lang="en-US"/>
        </a:p>
      </dgm:t>
    </dgm:pt>
    <dgm:pt modelId="{4E815126-3BA2-4215-B0A1-D9639E34741D}" type="pres">
      <dgm:prSet presAssocID="{0FDADD8B-73F4-4825-91E2-8039503131BF}" presName="hierChild3" presStyleCnt="0"/>
      <dgm:spPr/>
    </dgm:pt>
    <dgm:pt modelId="{FA8AA2B2-14F5-4F77-B936-9E2ACBC0CFA2}" type="pres">
      <dgm:prSet presAssocID="{E8E4A430-A82F-4336-A8AF-3F8ACA19AD0E}" presName="Name19" presStyleLbl="parChTrans1D4" presStyleIdx="1" presStyleCnt="2"/>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1" presStyleCnt="2"/>
      <dgm:spPr/>
      <dgm:t>
        <a:bodyPr/>
        <a:lstStyle/>
        <a:p>
          <a:endParaRPr lang="en-US"/>
        </a:p>
      </dgm:t>
    </dgm:pt>
    <dgm:pt modelId="{18182DDD-270C-4E22-91BE-F89199FF2D9B}" type="pres">
      <dgm:prSet presAssocID="{B11A28A8-E3A0-4AA7-A704-D82F30723CA9}" presName="hierChild3" presStyleCnt="0"/>
      <dgm:spPr/>
    </dgm:pt>
    <dgm:pt modelId="{FB4C88F4-3A75-4BBD-9558-28E20F582393}" type="pres">
      <dgm:prSet presAssocID="{2AC686CD-E7DD-4909-96DB-9C9A8D4522E2}" presName="Name19" presStyleLbl="parChTrans1D3" presStyleIdx="1" presStyleCnt="2"/>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1" presStyleCnt="2"/>
      <dgm:spPr/>
      <dgm:t>
        <a:bodyPr/>
        <a:lstStyle/>
        <a:p>
          <a:endParaRPr lang="en-US"/>
        </a:p>
      </dgm:t>
    </dgm:pt>
    <dgm:pt modelId="{9DF26CB8-E3F9-4035-99F6-2A0A1BB7A283}" type="pres">
      <dgm:prSet presAssocID="{B75790CE-319E-48F0-B6A6-037A1C17AD80}" presName="hierChild3" presStyleCnt="0"/>
      <dgm:spPr/>
    </dgm:pt>
    <dgm:pt modelId="{791638A7-E1CC-4043-B130-D62F4A3910B1}" type="pres">
      <dgm:prSet presAssocID="{F2452AFC-F4DC-4C70-98E3-4CB24C681B60}" presName="bgShapesFlow" presStyleCnt="0"/>
      <dgm:spPr/>
    </dgm:pt>
  </dgm:ptLst>
  <dgm:cxnLst>
    <dgm:cxn modelId="{89A51A67-BF84-40E7-AFF5-81D1CD7F2CBF}" type="presOf" srcId="{4D1857EC-1411-4F5E-BD2E-753978FBACC4}" destId="{5291D7F8-FB96-4D30-8600-1570DEABD92E}" srcOrd="0" destOrd="0" presId="urn:microsoft.com/office/officeart/2005/8/layout/hierarchy6"/>
    <dgm:cxn modelId="{A9BCE520-2C08-4541-9FC8-79C588B7C960}" srcId="{BB598D5A-59A4-4064-BF07-0E87E01E5241}" destId="{0FDADD8B-73F4-4825-91E2-8039503131BF}" srcOrd="0" destOrd="0" parTransId="{71395311-4ED3-4C0B-A38B-FAA8F32796A2}" sibTransId="{7D0034F9-C197-4655-87B4-CB761F7A0EA0}"/>
    <dgm:cxn modelId="{783680AE-6EA4-4508-B1E6-866640541D3F}" srcId="{4D1857EC-1411-4F5E-BD2E-753978FBACC4}" destId="{A6F5EC4A-31D2-40BE-8D21-D2F345E40CE2}" srcOrd="1" destOrd="0" parTransId="{7CF98035-A246-44A2-B277-7248CD1C07F9}" sibTransId="{5255914E-64CA-45AC-B01A-8D0DC36E74CF}"/>
    <dgm:cxn modelId="{5CB2A039-CB83-4561-AA24-538F4DBCEA93}" type="presOf" srcId="{0FDADD8B-73F4-4825-91E2-8039503131BF}" destId="{8C691FF5-BB72-4FA9-85FC-B640FC9CD259}"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CABD6871-71CA-4E86-9E35-FD2FCBCA3386}" type="presOf" srcId="{71395311-4ED3-4C0B-A38B-FAA8F32796A2}" destId="{7DD8C966-A17C-4432-9C44-F8FD3C5228B2}" srcOrd="0" destOrd="0" presId="urn:microsoft.com/office/officeart/2005/8/layout/hierarchy6"/>
    <dgm:cxn modelId="{7221ED6D-48AD-4CF1-B74D-32E41CE07ED8}" type="presOf" srcId="{F0BAB6C8-69FE-4B09-BE1A-851138D8C7FC}" destId="{D66884B5-23CD-4A6D-B476-684AC9E88E52}"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E318CAC9-EFF5-46ED-966C-AFC0600FBCF1}" srcId="{A6F5EC4A-31D2-40BE-8D21-D2F345E40CE2}" destId="{BB598D5A-59A4-4064-BF07-0E87E01E5241}" srcOrd="0" destOrd="0" parTransId="{1D0FD96A-7696-490F-8B0E-F4028D2B5A0C}" sibTransId="{3DC2C765-2EDC-4469-A7F7-DCF9A96808D0}"/>
    <dgm:cxn modelId="{2E2898A3-E7CF-4883-8851-D1011A43D717}" type="presOf" srcId="{1D0FD96A-7696-490F-8B0E-F4028D2B5A0C}" destId="{4F5F2C43-A0BE-404B-86FC-79BF246BF4E6}" srcOrd="0" destOrd="0" presId="urn:microsoft.com/office/officeart/2005/8/layout/hierarchy6"/>
    <dgm:cxn modelId="{60F85679-E053-4670-A163-BFDF3D4F96AC}" type="presOf" srcId="{CC8B129E-0B9B-44AF-9F1C-E20F3D6316BA}" destId="{3677D839-FEED-47E7-A6F4-DC4EA1321F8D}"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F75D36EA-3D18-410E-8DA6-C85F492F2554}" type="presOf" srcId="{F2452AFC-F4DC-4C70-98E3-4CB24C681B60}" destId="{D9B3A494-37F5-47F8-BD71-26D3FA27289C}" srcOrd="0" destOrd="0" presId="urn:microsoft.com/office/officeart/2005/8/layout/hierarchy6"/>
    <dgm:cxn modelId="{22E6BAB7-3CC8-4B0E-93D7-22F81AF7AE64}" srcId="{BB598D5A-59A4-4064-BF07-0E87E01E5241}" destId="{B11A28A8-E3A0-4AA7-A704-D82F30723CA9}" srcOrd="1" destOrd="0" parTransId="{E8E4A430-A82F-4336-A8AF-3F8ACA19AD0E}" sibTransId="{AB6EDF13-3854-4F52-9CAE-901B0A26BE32}"/>
    <dgm:cxn modelId="{F87A9461-589D-42C0-8877-33DAAEF5F96C}" type="presOf" srcId="{B75790CE-319E-48F0-B6A6-037A1C17AD80}" destId="{8F3927B5-D89F-4212-AF28-46E466DADECB}" srcOrd="0" destOrd="0" presId="urn:microsoft.com/office/officeart/2005/8/layout/hierarchy6"/>
    <dgm:cxn modelId="{5C5E5D16-D3FB-4B2A-820B-EBE1636399C7}" type="presOf" srcId="{E8E4A430-A82F-4336-A8AF-3F8ACA19AD0E}" destId="{FA8AA2B2-14F5-4F77-B936-9E2ACBC0CFA2}" srcOrd="0" destOrd="0" presId="urn:microsoft.com/office/officeart/2005/8/layout/hierarchy6"/>
    <dgm:cxn modelId="{443F62E3-DBF2-4A8C-AF2C-35A6253C17EC}" type="presOf" srcId="{B11A28A8-E3A0-4AA7-A704-D82F30723CA9}" destId="{4CE34853-2218-41A9-A1F4-10F91D2FD330}" srcOrd="0" destOrd="0" presId="urn:microsoft.com/office/officeart/2005/8/layout/hierarchy6"/>
    <dgm:cxn modelId="{4B34B45E-682D-4A30-9E04-AA683B1771E7}" type="presOf" srcId="{2AC686CD-E7DD-4909-96DB-9C9A8D4522E2}" destId="{FB4C88F4-3A75-4BBD-9558-28E20F582393}" srcOrd="0" destOrd="0" presId="urn:microsoft.com/office/officeart/2005/8/layout/hierarchy6"/>
    <dgm:cxn modelId="{3A285177-2410-4036-8846-DC846FD0BDC5}" type="presOf" srcId="{A6F5EC4A-31D2-40BE-8D21-D2F345E40CE2}" destId="{42A804E9-47F5-4751-9DAE-88A20BFC17B2}" srcOrd="0" destOrd="0" presId="urn:microsoft.com/office/officeart/2005/8/layout/hierarchy6"/>
    <dgm:cxn modelId="{B6E636C7-4A84-4A4B-9BB4-2BE693C5F7E6}" type="presOf" srcId="{BB598D5A-59A4-4064-BF07-0E87E01E5241}" destId="{8F3546B9-BD41-4C6C-BA3D-D60F09C40B21}" srcOrd="0" destOrd="0" presId="urn:microsoft.com/office/officeart/2005/8/layout/hierarchy6"/>
    <dgm:cxn modelId="{B4E8486B-D28F-4034-9A95-B419619E3495}" type="presOf" srcId="{7CF98035-A246-44A2-B277-7248CD1C07F9}" destId="{F2C707E0-A41A-458E-B034-C321D04851E1}" srcOrd="0" destOrd="0" presId="urn:microsoft.com/office/officeart/2005/8/layout/hierarchy6"/>
    <dgm:cxn modelId="{354030CB-3CB1-48C4-9F3B-4EF7793F947D}" type="presParOf" srcId="{D9B3A494-37F5-47F8-BD71-26D3FA27289C}" destId="{02F9E3C3-E099-498A-B7CE-C53A65DEBF86}" srcOrd="0" destOrd="0" presId="urn:microsoft.com/office/officeart/2005/8/layout/hierarchy6"/>
    <dgm:cxn modelId="{A0FCCC7F-9345-4A7D-B208-2BF569CEE098}" type="presParOf" srcId="{02F9E3C3-E099-498A-B7CE-C53A65DEBF86}" destId="{822945F7-E650-43A0-9E92-C8542265F0B7}" srcOrd="0" destOrd="0" presId="urn:microsoft.com/office/officeart/2005/8/layout/hierarchy6"/>
    <dgm:cxn modelId="{8FE0BA12-4708-4463-9AD8-F07C66C7266F}" type="presParOf" srcId="{822945F7-E650-43A0-9E92-C8542265F0B7}" destId="{5E0A2D68-B6FF-413B-A43D-2E73FA3ED173}" srcOrd="0" destOrd="0" presId="urn:microsoft.com/office/officeart/2005/8/layout/hierarchy6"/>
    <dgm:cxn modelId="{A593E73A-81FF-47ED-A727-D8069082163B}" type="presParOf" srcId="{5E0A2D68-B6FF-413B-A43D-2E73FA3ED173}" destId="{5291D7F8-FB96-4D30-8600-1570DEABD92E}" srcOrd="0" destOrd="0" presId="urn:microsoft.com/office/officeart/2005/8/layout/hierarchy6"/>
    <dgm:cxn modelId="{7D3081AF-881C-4285-9C8F-7E06CE7BD9D9}" type="presParOf" srcId="{5E0A2D68-B6FF-413B-A43D-2E73FA3ED173}" destId="{DA760D1A-3BF5-4400-8832-6B19EC1EA757}" srcOrd="1" destOrd="0" presId="urn:microsoft.com/office/officeart/2005/8/layout/hierarchy6"/>
    <dgm:cxn modelId="{9F3B2EB5-B550-466C-AA35-81ED3D98CB16}" type="presParOf" srcId="{DA760D1A-3BF5-4400-8832-6B19EC1EA757}" destId="{3677D839-FEED-47E7-A6F4-DC4EA1321F8D}" srcOrd="0" destOrd="0" presId="urn:microsoft.com/office/officeart/2005/8/layout/hierarchy6"/>
    <dgm:cxn modelId="{C028C0EF-AE50-4E85-A698-246672D811BD}" type="presParOf" srcId="{DA760D1A-3BF5-4400-8832-6B19EC1EA757}" destId="{B151D251-8C20-41FD-B191-6A4F2E8D1560}" srcOrd="1" destOrd="0" presId="urn:microsoft.com/office/officeart/2005/8/layout/hierarchy6"/>
    <dgm:cxn modelId="{C7D85B76-2301-477C-8259-698258A55CD8}" type="presParOf" srcId="{B151D251-8C20-41FD-B191-6A4F2E8D1560}" destId="{D66884B5-23CD-4A6D-B476-684AC9E88E52}" srcOrd="0" destOrd="0" presId="urn:microsoft.com/office/officeart/2005/8/layout/hierarchy6"/>
    <dgm:cxn modelId="{C700A3BB-D114-4BCF-9686-9E3410E2A6BE}" type="presParOf" srcId="{B151D251-8C20-41FD-B191-6A4F2E8D1560}" destId="{CDA617EF-53A5-4011-B49E-897291459291}" srcOrd="1" destOrd="0" presId="urn:microsoft.com/office/officeart/2005/8/layout/hierarchy6"/>
    <dgm:cxn modelId="{EB311CF9-9C72-4488-A835-E706E987337D}" type="presParOf" srcId="{DA760D1A-3BF5-4400-8832-6B19EC1EA757}" destId="{F2C707E0-A41A-458E-B034-C321D04851E1}" srcOrd="2" destOrd="0" presId="urn:microsoft.com/office/officeart/2005/8/layout/hierarchy6"/>
    <dgm:cxn modelId="{C8909B27-22CC-4DBA-A73E-B234A39BC148}" type="presParOf" srcId="{DA760D1A-3BF5-4400-8832-6B19EC1EA757}" destId="{2D1CEC7D-F2BC-4241-8BBE-74FA843CC1AB}" srcOrd="3" destOrd="0" presId="urn:microsoft.com/office/officeart/2005/8/layout/hierarchy6"/>
    <dgm:cxn modelId="{F4B1792C-36F1-4B69-82E1-62CE7A82505C}" type="presParOf" srcId="{2D1CEC7D-F2BC-4241-8BBE-74FA843CC1AB}" destId="{42A804E9-47F5-4751-9DAE-88A20BFC17B2}" srcOrd="0" destOrd="0" presId="urn:microsoft.com/office/officeart/2005/8/layout/hierarchy6"/>
    <dgm:cxn modelId="{5F8067A2-377F-4426-9622-9B5FA23F7C87}" type="presParOf" srcId="{2D1CEC7D-F2BC-4241-8BBE-74FA843CC1AB}" destId="{534BA4D8-2818-4D65-8B3C-60E09BD6DB54}" srcOrd="1" destOrd="0" presId="urn:microsoft.com/office/officeart/2005/8/layout/hierarchy6"/>
    <dgm:cxn modelId="{511E3AB1-EEAA-4D15-B606-A0F43305CD36}" type="presParOf" srcId="{534BA4D8-2818-4D65-8B3C-60E09BD6DB54}" destId="{4F5F2C43-A0BE-404B-86FC-79BF246BF4E6}" srcOrd="0" destOrd="0" presId="urn:microsoft.com/office/officeart/2005/8/layout/hierarchy6"/>
    <dgm:cxn modelId="{DC29F7CD-E246-411D-8A56-33AC2E21A901}" type="presParOf" srcId="{534BA4D8-2818-4D65-8B3C-60E09BD6DB54}" destId="{C982DDCD-F827-4D16-BA0E-80529E94F90C}" srcOrd="1" destOrd="0" presId="urn:microsoft.com/office/officeart/2005/8/layout/hierarchy6"/>
    <dgm:cxn modelId="{D3B191E6-AC2B-4900-80D2-FCF9319C1C25}" type="presParOf" srcId="{C982DDCD-F827-4D16-BA0E-80529E94F90C}" destId="{8F3546B9-BD41-4C6C-BA3D-D60F09C40B21}" srcOrd="0" destOrd="0" presId="urn:microsoft.com/office/officeart/2005/8/layout/hierarchy6"/>
    <dgm:cxn modelId="{3292008D-A6A3-437A-979D-8C33F1AB90AF}" type="presParOf" srcId="{C982DDCD-F827-4D16-BA0E-80529E94F90C}" destId="{023185DB-7238-4C4F-AE96-47CA55E2A324}" srcOrd="1" destOrd="0" presId="urn:microsoft.com/office/officeart/2005/8/layout/hierarchy6"/>
    <dgm:cxn modelId="{A04406C9-73AE-4438-BF35-8925032A4767}" type="presParOf" srcId="{023185DB-7238-4C4F-AE96-47CA55E2A324}" destId="{7DD8C966-A17C-4432-9C44-F8FD3C5228B2}" srcOrd="0" destOrd="0" presId="urn:microsoft.com/office/officeart/2005/8/layout/hierarchy6"/>
    <dgm:cxn modelId="{DD0738D5-D99A-4BC4-B159-8E5CE82A69EF}" type="presParOf" srcId="{023185DB-7238-4C4F-AE96-47CA55E2A324}" destId="{5AE98D39-8134-4CDF-A17C-1AF45E9D365B}" srcOrd="1" destOrd="0" presId="urn:microsoft.com/office/officeart/2005/8/layout/hierarchy6"/>
    <dgm:cxn modelId="{EF6A6FE0-1F6F-4CD6-9E14-22FBEAFAE394}" type="presParOf" srcId="{5AE98D39-8134-4CDF-A17C-1AF45E9D365B}" destId="{8C691FF5-BB72-4FA9-85FC-B640FC9CD259}" srcOrd="0" destOrd="0" presId="urn:microsoft.com/office/officeart/2005/8/layout/hierarchy6"/>
    <dgm:cxn modelId="{8E57868D-5EBF-460B-9893-E8B9AD9D32E0}" type="presParOf" srcId="{5AE98D39-8134-4CDF-A17C-1AF45E9D365B}" destId="{4E815126-3BA2-4215-B0A1-D9639E34741D}" srcOrd="1" destOrd="0" presId="urn:microsoft.com/office/officeart/2005/8/layout/hierarchy6"/>
    <dgm:cxn modelId="{4EB374B4-1E02-4E91-A148-A18774E71472}" type="presParOf" srcId="{023185DB-7238-4C4F-AE96-47CA55E2A324}" destId="{FA8AA2B2-14F5-4F77-B936-9E2ACBC0CFA2}" srcOrd="2" destOrd="0" presId="urn:microsoft.com/office/officeart/2005/8/layout/hierarchy6"/>
    <dgm:cxn modelId="{7CA5ECEC-49D4-4A6E-973E-395B66F4DBEF}" type="presParOf" srcId="{023185DB-7238-4C4F-AE96-47CA55E2A324}" destId="{E0C16808-4BD1-4BF5-B4FB-9A59B42BE4D2}" srcOrd="3" destOrd="0" presId="urn:microsoft.com/office/officeart/2005/8/layout/hierarchy6"/>
    <dgm:cxn modelId="{ADB89A26-5408-4315-8269-352A46DBA3D7}" type="presParOf" srcId="{E0C16808-4BD1-4BF5-B4FB-9A59B42BE4D2}" destId="{4CE34853-2218-41A9-A1F4-10F91D2FD330}" srcOrd="0" destOrd="0" presId="urn:microsoft.com/office/officeart/2005/8/layout/hierarchy6"/>
    <dgm:cxn modelId="{253E17A1-2F3A-4125-B085-4A35D1FAFDDE}" type="presParOf" srcId="{E0C16808-4BD1-4BF5-B4FB-9A59B42BE4D2}" destId="{18182DDD-270C-4E22-91BE-F89199FF2D9B}" srcOrd="1" destOrd="0" presId="urn:microsoft.com/office/officeart/2005/8/layout/hierarchy6"/>
    <dgm:cxn modelId="{6B01EA46-AC5E-45DC-9118-FE694A25FEC2}" type="presParOf" srcId="{534BA4D8-2818-4D65-8B3C-60E09BD6DB54}" destId="{FB4C88F4-3A75-4BBD-9558-28E20F582393}" srcOrd="2" destOrd="0" presId="urn:microsoft.com/office/officeart/2005/8/layout/hierarchy6"/>
    <dgm:cxn modelId="{8268797C-197B-49FD-A03E-5FFC4C5DD25E}" type="presParOf" srcId="{534BA4D8-2818-4D65-8B3C-60E09BD6DB54}" destId="{C601B6CF-6294-421E-AF6C-FE9C7459CF1D}" srcOrd="3" destOrd="0" presId="urn:microsoft.com/office/officeart/2005/8/layout/hierarchy6"/>
    <dgm:cxn modelId="{108DFBEB-9610-4AFF-B095-436705CC34D7}" type="presParOf" srcId="{C601B6CF-6294-421E-AF6C-FE9C7459CF1D}" destId="{8F3927B5-D89F-4212-AF28-46E466DADECB}" srcOrd="0" destOrd="0" presId="urn:microsoft.com/office/officeart/2005/8/layout/hierarchy6"/>
    <dgm:cxn modelId="{7402080D-8C93-4B6C-AD9D-11D6D40456B7}" type="presParOf" srcId="{C601B6CF-6294-421E-AF6C-FE9C7459CF1D}" destId="{9DF26CB8-E3F9-4035-99F6-2A0A1BB7A283}" srcOrd="1" destOrd="0" presId="urn:microsoft.com/office/officeart/2005/8/layout/hierarchy6"/>
    <dgm:cxn modelId="{0D2F500D-8B82-4485-B560-51B2EF33267D}"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X</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S</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5A698B15-C56A-4B1D-B9C8-E55377B50C4C}">
      <dgm:prSet phldrT="[Text]"/>
      <dgm:spPr/>
      <dgm:t>
        <a:bodyPr/>
        <a:lstStyle/>
        <a:p>
          <a:r>
            <a:rPr lang="en-US" dirty="0" smtClean="0"/>
            <a:t>a</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0FDADD8B-73F4-4825-91E2-8039503131BF}">
      <dgm:prSet phldrT="[Text]"/>
      <dgm:spPr/>
      <dgm:t>
        <a:bodyPr/>
        <a:lstStyle/>
        <a:p>
          <a:r>
            <a:rPr lang="en-US" dirty="0" smtClean="0"/>
            <a:t>A</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75790CE-319E-48F0-B6A6-037A1C17AD80}">
      <dgm:prSet phldrT="[Text]"/>
      <dgm:spPr/>
      <dgm:t>
        <a:bodyPr/>
        <a:lstStyle/>
        <a:p>
          <a:r>
            <a:rPr lang="en-US" dirty="0" smtClean="0"/>
            <a:t>B</a:t>
          </a:r>
          <a:endParaRPr lang="en-US" dirty="0"/>
        </a:p>
      </dgm:t>
    </dgm:pt>
    <dgm:pt modelId="{2AC686CD-E7DD-4909-96DB-9C9A8D4522E2}" type="parTrans" cxnId="{D44D2CF0-4CBC-45DA-A9AE-FE837A14D0F9}">
      <dgm:prSet/>
      <dgm:spPr/>
      <dgm:t>
        <a:bodyPr/>
        <a:lstStyle/>
        <a:p>
          <a:endParaRPr lang="en-US"/>
        </a:p>
      </dgm:t>
    </dgm:pt>
    <dgm:pt modelId="{D5F447B2-7BAC-4216-9F53-009DD740E780}" type="sibTrans" cxnId="{D44D2CF0-4CBC-45DA-A9AE-FE837A14D0F9}">
      <dgm:prSet/>
      <dgm:spPr/>
      <dgm:t>
        <a:bodyPr/>
        <a:lstStyle/>
        <a:p>
          <a:endParaRPr lang="en-US"/>
        </a:p>
      </dgm:t>
    </dgm:pt>
    <dgm:pt modelId="{8C40B498-D81A-4C22-BC06-8F49AE1374BF}">
      <dgm:prSet phldrT="[Text]"/>
      <dgm:spPr/>
      <dgm:t>
        <a:bodyPr/>
        <a:lstStyle/>
        <a:p>
          <a:r>
            <a:rPr lang="en-US" dirty="0" smtClean="0"/>
            <a:t>b</a:t>
          </a:r>
          <a:endParaRPr lang="en-US" dirty="0"/>
        </a:p>
      </dgm:t>
    </dgm:pt>
    <dgm:pt modelId="{CD9AA15C-B096-4590-BC72-3677DAAE9220}" type="parTrans" cxnId="{9C19534D-FD59-4548-8217-3A7E6CE1850C}">
      <dgm:prSet/>
      <dgm:spPr/>
      <dgm:t>
        <a:bodyPr/>
        <a:lstStyle/>
        <a:p>
          <a:endParaRPr lang="en-US"/>
        </a:p>
      </dgm:t>
    </dgm:pt>
    <dgm:pt modelId="{19BAEFC0-9CDF-4BAE-9B0A-B0748473B453}" type="sibTrans" cxnId="{9C19534D-FD59-4548-8217-3A7E6CE1850C}">
      <dgm:prSet/>
      <dgm:spPr/>
      <dgm:t>
        <a:bodyPr/>
        <a:lstStyle/>
        <a:p>
          <a:endParaRPr lang="en-US"/>
        </a:p>
      </dgm:t>
    </dgm:pt>
    <dgm:pt modelId="{B11A28A8-E3A0-4AA7-A704-D82F30723CA9}">
      <dgm:prSet phldrT="[Text]"/>
      <dgm:spPr/>
      <dgm:t>
        <a:bodyPr/>
        <a:lstStyle/>
        <a:p>
          <a:r>
            <a:rPr lang="en-US" dirty="0" smtClean="0"/>
            <a:t>B</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244B0AE4-7377-4A12-BED6-9309EF005871}">
      <dgm:prSet phldrT="[Text]"/>
      <dgm:spPr/>
      <dgm:t>
        <a:bodyPr/>
        <a:lstStyle/>
        <a:p>
          <a:r>
            <a:rPr lang="en-US" dirty="0" smtClean="0"/>
            <a:t>a</a:t>
          </a:r>
          <a:endParaRPr lang="en-US" dirty="0"/>
        </a:p>
      </dgm:t>
    </dgm:pt>
    <dgm:pt modelId="{7CE5C305-7D41-405C-88AF-0E9E369C0553}" type="parTrans" cxnId="{8AFB8B44-3C29-4CD2-85E5-896075A5708D}">
      <dgm:prSet/>
      <dgm:spPr/>
      <dgm:t>
        <a:bodyPr/>
        <a:lstStyle/>
        <a:p>
          <a:endParaRPr lang="en-US"/>
        </a:p>
      </dgm:t>
    </dgm:pt>
    <dgm:pt modelId="{12B6579B-1B8F-4EFA-AB21-5F105F3AF61C}" type="sibTrans" cxnId="{8AFB8B44-3C29-4CD2-85E5-896075A5708D}">
      <dgm:prSet/>
      <dgm:spPr/>
      <dgm:t>
        <a:bodyPr/>
        <a:lstStyle/>
        <a:p>
          <a:endParaRPr lang="en-US"/>
        </a:p>
      </dgm:t>
    </dgm:pt>
    <dgm:pt modelId="{7D8CCACC-E221-4AF7-A29A-0B420E9E5B6E}">
      <dgm:prSet phldrT="[Text]"/>
      <dgm:spPr/>
      <dgm:t>
        <a:bodyPr/>
        <a:lstStyle/>
        <a:p>
          <a:r>
            <a:rPr lang="en-US" dirty="0" smtClean="0"/>
            <a:t>b</a:t>
          </a:r>
          <a:endParaRPr lang="en-US" dirty="0"/>
        </a:p>
      </dgm:t>
    </dgm:pt>
    <dgm:pt modelId="{300F13FB-72B1-4786-A042-635550BB9E63}" type="parTrans" cxnId="{849E226A-F610-4BED-AF0F-3EA77C3FF84E}">
      <dgm:prSet/>
      <dgm:spPr/>
      <dgm:t>
        <a:bodyPr/>
        <a:lstStyle/>
        <a:p>
          <a:endParaRPr lang="en-US"/>
        </a:p>
      </dgm:t>
    </dgm:pt>
    <dgm:pt modelId="{C018B65A-189A-49E7-815A-ED08028AD8A4}" type="sibTrans" cxnId="{849E226A-F610-4BED-AF0F-3EA77C3FF84E}">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3"/>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3"/>
      <dgm:spPr/>
      <dgm:t>
        <a:bodyPr/>
        <a:lstStyle/>
        <a:p>
          <a:endParaRPr lang="en-US"/>
        </a:p>
      </dgm:t>
    </dgm:pt>
    <dgm:pt modelId="{F2A45F0A-ABF9-4F3B-9C58-4AAB8DA65F39}" type="pres">
      <dgm:prSet presAssocID="{5A698B15-C56A-4B1D-B9C8-E55377B50C4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7DD8C966-A17C-4432-9C44-F8FD3C5228B2}" type="pres">
      <dgm:prSet presAssocID="{71395311-4ED3-4C0B-A38B-FAA8F32796A2}" presName="Name19" presStyleLbl="parChTrans1D4" presStyleIdx="0" presStyleCnt="5"/>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4" presStyleIdx="0" presStyleCnt="5"/>
      <dgm:spPr/>
      <dgm:t>
        <a:bodyPr/>
        <a:lstStyle/>
        <a:p>
          <a:endParaRPr lang="en-US"/>
        </a:p>
      </dgm:t>
    </dgm:pt>
    <dgm:pt modelId="{4E815126-3BA2-4215-B0A1-D9639E34741D}" type="pres">
      <dgm:prSet presAssocID="{0FDADD8B-73F4-4825-91E2-8039503131BF}" presName="hierChild3" presStyleCnt="0"/>
      <dgm:spPr/>
    </dgm:pt>
    <dgm:pt modelId="{58DC4E88-D23D-4079-8469-56CAFD1AFF53}" type="pres">
      <dgm:prSet presAssocID="{7CE5C305-7D41-405C-88AF-0E9E369C0553}" presName="Name19" presStyleLbl="parChTrans1D4" presStyleIdx="1" presStyleCnt="5"/>
      <dgm:spPr/>
      <dgm:t>
        <a:bodyPr/>
        <a:lstStyle/>
        <a:p>
          <a:endParaRPr lang="en-US"/>
        </a:p>
      </dgm:t>
    </dgm:pt>
    <dgm:pt modelId="{4D7AED8D-59CA-4385-90E1-8FAF702D4C3A}" type="pres">
      <dgm:prSet presAssocID="{244B0AE4-7377-4A12-BED6-9309EF005871}" presName="Name21" presStyleCnt="0"/>
      <dgm:spPr/>
    </dgm:pt>
    <dgm:pt modelId="{31DDD2EC-1588-4BA3-B561-732656E30909}" type="pres">
      <dgm:prSet presAssocID="{244B0AE4-7377-4A12-BED6-9309EF005871}" presName="level2Shape" presStyleLbl="node4" presStyleIdx="1" presStyleCnt="5"/>
      <dgm:spPr/>
      <dgm:t>
        <a:bodyPr/>
        <a:lstStyle/>
        <a:p>
          <a:endParaRPr lang="en-US"/>
        </a:p>
      </dgm:t>
    </dgm:pt>
    <dgm:pt modelId="{7C3A0410-CBC5-4855-A2FB-E4DE9C2E5551}" type="pres">
      <dgm:prSet presAssocID="{244B0AE4-7377-4A12-BED6-9309EF005871}" presName="hierChild3" presStyleCnt="0"/>
      <dgm:spPr/>
    </dgm:pt>
    <dgm:pt modelId="{FA8AA2B2-14F5-4F77-B936-9E2ACBC0CFA2}" type="pres">
      <dgm:prSet presAssocID="{E8E4A430-A82F-4336-A8AF-3F8ACA19AD0E}" presName="Name19" presStyleLbl="parChTrans1D4" presStyleIdx="2" presStyleCnt="5"/>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4" presStyleIdx="2" presStyleCnt="5"/>
      <dgm:spPr/>
      <dgm:t>
        <a:bodyPr/>
        <a:lstStyle/>
        <a:p>
          <a:endParaRPr lang="en-US"/>
        </a:p>
      </dgm:t>
    </dgm:pt>
    <dgm:pt modelId="{18182DDD-270C-4E22-91BE-F89199FF2D9B}" type="pres">
      <dgm:prSet presAssocID="{B11A28A8-E3A0-4AA7-A704-D82F30723CA9}" presName="hierChild3" presStyleCnt="0"/>
      <dgm:spPr/>
    </dgm:pt>
    <dgm:pt modelId="{1A02DAA5-A0FD-4231-A202-52486F443D6A}" type="pres">
      <dgm:prSet presAssocID="{300F13FB-72B1-4786-A042-635550BB9E63}" presName="Name19" presStyleLbl="parChTrans1D4" presStyleIdx="3" presStyleCnt="5"/>
      <dgm:spPr/>
      <dgm:t>
        <a:bodyPr/>
        <a:lstStyle/>
        <a:p>
          <a:endParaRPr lang="en-US"/>
        </a:p>
      </dgm:t>
    </dgm:pt>
    <dgm:pt modelId="{E1FABBF3-3FD6-49D9-AF8B-8A21BEDCEEE7}" type="pres">
      <dgm:prSet presAssocID="{7D8CCACC-E221-4AF7-A29A-0B420E9E5B6E}" presName="Name21" presStyleCnt="0"/>
      <dgm:spPr/>
    </dgm:pt>
    <dgm:pt modelId="{68DC3339-905D-4FA2-9443-C20F1EEE6DEC}" type="pres">
      <dgm:prSet presAssocID="{7D8CCACC-E221-4AF7-A29A-0B420E9E5B6E}" presName="level2Shape" presStyleLbl="node4" presStyleIdx="3" presStyleCnt="5"/>
      <dgm:spPr/>
      <dgm:t>
        <a:bodyPr/>
        <a:lstStyle/>
        <a:p>
          <a:endParaRPr lang="en-US"/>
        </a:p>
      </dgm:t>
    </dgm:pt>
    <dgm:pt modelId="{5D6B50B1-5A7B-492E-B920-8A97B9A8821B}" type="pres">
      <dgm:prSet presAssocID="{7D8CCACC-E221-4AF7-A29A-0B420E9E5B6E}" presName="hierChild3" presStyleCnt="0"/>
      <dgm:spPr/>
    </dgm:pt>
    <dgm:pt modelId="{FB4C88F4-3A75-4BBD-9558-28E20F582393}" type="pres">
      <dgm:prSet presAssocID="{2AC686CD-E7DD-4909-96DB-9C9A8D4522E2}" presName="Name19" presStyleLbl="parChTrans1D3" presStyleIdx="2" presStyleCnt="3"/>
      <dgm:spPr/>
      <dgm:t>
        <a:bodyPr/>
        <a:lstStyle/>
        <a:p>
          <a:endParaRPr lang="en-US"/>
        </a:p>
      </dgm:t>
    </dgm:pt>
    <dgm:pt modelId="{C601B6CF-6294-421E-AF6C-FE9C7459CF1D}" type="pres">
      <dgm:prSet presAssocID="{B75790CE-319E-48F0-B6A6-037A1C17AD80}" presName="Name21" presStyleCnt="0"/>
      <dgm:spPr/>
    </dgm:pt>
    <dgm:pt modelId="{8F3927B5-D89F-4212-AF28-46E466DADECB}" type="pres">
      <dgm:prSet presAssocID="{B75790CE-319E-48F0-B6A6-037A1C17AD80}" presName="level2Shape" presStyleLbl="node3" presStyleIdx="2" presStyleCnt="3"/>
      <dgm:spPr/>
      <dgm:t>
        <a:bodyPr/>
        <a:lstStyle/>
        <a:p>
          <a:endParaRPr lang="en-US"/>
        </a:p>
      </dgm:t>
    </dgm:pt>
    <dgm:pt modelId="{9DF26CB8-E3F9-4035-99F6-2A0A1BB7A283}" type="pres">
      <dgm:prSet presAssocID="{B75790CE-319E-48F0-B6A6-037A1C17AD80}" presName="hierChild3" presStyleCnt="0"/>
      <dgm:spPr/>
    </dgm:pt>
    <dgm:pt modelId="{F94F02D5-B9A0-4FCD-AB0C-7F171B9191A9}" type="pres">
      <dgm:prSet presAssocID="{CD9AA15C-B096-4590-BC72-3677DAAE9220}" presName="Name19" presStyleLbl="parChTrans1D4" presStyleIdx="4" presStyleCnt="5"/>
      <dgm:spPr/>
      <dgm:t>
        <a:bodyPr/>
        <a:lstStyle/>
        <a:p>
          <a:endParaRPr lang="en-US"/>
        </a:p>
      </dgm:t>
    </dgm:pt>
    <dgm:pt modelId="{3B20F158-6A38-453A-989F-7A925C4AC64D}" type="pres">
      <dgm:prSet presAssocID="{8C40B498-D81A-4C22-BC06-8F49AE1374BF}" presName="Name21" presStyleCnt="0"/>
      <dgm:spPr/>
    </dgm:pt>
    <dgm:pt modelId="{9C71CC68-8880-42B7-85B6-AF999F95F5E9}" type="pres">
      <dgm:prSet presAssocID="{8C40B498-D81A-4C22-BC06-8F49AE1374BF}" presName="level2Shape" presStyleLbl="node4" presStyleIdx="4" presStyleCnt="5"/>
      <dgm:spPr/>
      <dgm:t>
        <a:bodyPr/>
        <a:lstStyle/>
        <a:p>
          <a:endParaRPr lang="en-US"/>
        </a:p>
      </dgm:t>
    </dgm:pt>
    <dgm:pt modelId="{FF4E5C12-6F32-4047-970E-03EB939499FE}" type="pres">
      <dgm:prSet presAssocID="{8C40B498-D81A-4C22-BC06-8F49AE1374BF}" presName="hierChild3" presStyleCnt="0"/>
      <dgm:spPr/>
    </dgm:pt>
    <dgm:pt modelId="{791638A7-E1CC-4043-B130-D62F4A3910B1}" type="pres">
      <dgm:prSet presAssocID="{F2452AFC-F4DC-4C70-98E3-4CB24C681B60}" presName="bgShapesFlow" presStyleCnt="0"/>
      <dgm:spPr/>
    </dgm:pt>
  </dgm:ptLst>
  <dgm:cxnLst>
    <dgm:cxn modelId="{56A80FE4-E020-48C5-81DE-820DDAD914EF}" type="presOf" srcId="{7CE5C305-7D41-405C-88AF-0E9E369C0553}" destId="{58DC4E88-D23D-4079-8469-56CAFD1AFF53}" srcOrd="0" destOrd="0" presId="urn:microsoft.com/office/officeart/2005/8/layout/hierarchy6"/>
    <dgm:cxn modelId="{A9BCE520-2C08-4541-9FC8-79C588B7C960}" srcId="{BB598D5A-59A4-4064-BF07-0E87E01E5241}" destId="{0FDADD8B-73F4-4825-91E2-8039503131BF}" srcOrd="0" destOrd="0" parTransId="{71395311-4ED3-4C0B-A38B-FAA8F32796A2}" sibTransId="{7D0034F9-C197-4655-87B4-CB761F7A0EA0}"/>
    <dgm:cxn modelId="{DA9F8F00-D0AC-4C6A-AF41-75D985D33807}" type="presOf" srcId="{B11A28A8-E3A0-4AA7-A704-D82F30723CA9}" destId="{4CE34853-2218-41A9-A1F4-10F91D2FD330}" srcOrd="0" destOrd="0" presId="urn:microsoft.com/office/officeart/2005/8/layout/hierarchy6"/>
    <dgm:cxn modelId="{C71B59E9-7162-4351-A802-0E5C11AD27C3}" type="presOf" srcId="{300F13FB-72B1-4786-A042-635550BB9E63}" destId="{1A02DAA5-A0FD-4231-A202-52486F443D6A}" srcOrd="0" destOrd="0" presId="urn:microsoft.com/office/officeart/2005/8/layout/hierarchy6"/>
    <dgm:cxn modelId="{D44D2CF0-4CBC-45DA-A9AE-FE837A14D0F9}" srcId="{A6F5EC4A-31D2-40BE-8D21-D2F345E40CE2}" destId="{B75790CE-319E-48F0-B6A6-037A1C17AD80}" srcOrd="1" destOrd="0" parTransId="{2AC686CD-E7DD-4909-96DB-9C9A8D4522E2}" sibTransId="{D5F447B2-7BAC-4216-9F53-009DD740E780}"/>
    <dgm:cxn modelId="{E318CAC9-EFF5-46ED-966C-AFC0600FBCF1}" srcId="{A6F5EC4A-31D2-40BE-8D21-D2F345E40CE2}" destId="{BB598D5A-59A4-4064-BF07-0E87E01E5241}" srcOrd="0" destOrd="0" parTransId="{1D0FD96A-7696-490F-8B0E-F4028D2B5A0C}" sibTransId="{3DC2C765-2EDC-4469-A7F7-DCF9A96808D0}"/>
    <dgm:cxn modelId="{EA801FAE-237F-4EB4-A770-9E375F39121C}" type="presOf" srcId="{B75790CE-319E-48F0-B6A6-037A1C17AD80}" destId="{8F3927B5-D89F-4212-AF28-46E466DADECB}" srcOrd="0" destOrd="0" presId="urn:microsoft.com/office/officeart/2005/8/layout/hierarchy6"/>
    <dgm:cxn modelId="{AF4A2EF4-76F9-4819-BBF5-C40EC90B31E7}" type="presOf" srcId="{7CF98035-A246-44A2-B277-7248CD1C07F9}" destId="{F2C707E0-A41A-458E-B034-C321D04851E1}" srcOrd="0" destOrd="0" presId="urn:microsoft.com/office/officeart/2005/8/layout/hierarchy6"/>
    <dgm:cxn modelId="{BA8DFB4F-51CF-4BB1-BC1E-BD3AAA41A978}" type="presOf" srcId="{4D1857EC-1411-4F5E-BD2E-753978FBACC4}" destId="{5291D7F8-FB96-4D30-8600-1570DEABD92E}" srcOrd="0" destOrd="0" presId="urn:microsoft.com/office/officeart/2005/8/layout/hierarchy6"/>
    <dgm:cxn modelId="{A8E4F0EA-E1FA-4769-A85C-62D68D5B356F}" type="presOf" srcId="{CC8B129E-0B9B-44AF-9F1C-E20F3D6316BA}" destId="{3677D839-FEED-47E7-A6F4-DC4EA1321F8D}" srcOrd="0" destOrd="0" presId="urn:microsoft.com/office/officeart/2005/8/layout/hierarchy6"/>
    <dgm:cxn modelId="{627F7591-F959-48E6-9BF1-94545AF2339A}" type="presOf" srcId="{5A698B15-C56A-4B1D-B9C8-E55377B50C4C}" destId="{63833014-F873-425A-91A4-E45D06FAA184}" srcOrd="0" destOrd="0" presId="urn:microsoft.com/office/officeart/2005/8/layout/hierarchy6"/>
    <dgm:cxn modelId="{5A137C32-77B2-4BA1-A285-80956AD6856F}" type="presOf" srcId="{BB598D5A-59A4-4064-BF07-0E87E01E5241}" destId="{8F3546B9-BD41-4C6C-BA3D-D60F09C40B21}" srcOrd="0" destOrd="0" presId="urn:microsoft.com/office/officeart/2005/8/layout/hierarchy6"/>
    <dgm:cxn modelId="{849E226A-F610-4BED-AF0F-3EA77C3FF84E}" srcId="{B11A28A8-E3A0-4AA7-A704-D82F30723CA9}" destId="{7D8CCACC-E221-4AF7-A29A-0B420E9E5B6E}" srcOrd="0" destOrd="0" parTransId="{300F13FB-72B1-4786-A042-635550BB9E63}" sibTransId="{C018B65A-189A-49E7-815A-ED08028AD8A4}"/>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6391E9C4-45DC-42E9-B890-11C7E07F4E7E}" type="presOf" srcId="{E8E4A430-A82F-4336-A8AF-3F8ACA19AD0E}" destId="{FA8AA2B2-14F5-4F77-B936-9E2ACBC0CFA2}" srcOrd="0" destOrd="0" presId="urn:microsoft.com/office/officeart/2005/8/layout/hierarchy6"/>
    <dgm:cxn modelId="{22E6BAB7-3CC8-4B0E-93D7-22F81AF7AE64}" srcId="{BB598D5A-59A4-4064-BF07-0E87E01E5241}" destId="{B11A28A8-E3A0-4AA7-A704-D82F30723CA9}" srcOrd="1" destOrd="0" parTransId="{E8E4A430-A82F-4336-A8AF-3F8ACA19AD0E}" sibTransId="{AB6EDF13-3854-4F52-9CAE-901B0A26BE32}"/>
    <dgm:cxn modelId="{5ADF5E1E-1960-4F4D-8133-746820913610}" type="presOf" srcId="{8C40B498-D81A-4C22-BC06-8F49AE1374BF}" destId="{9C71CC68-8880-42B7-85B6-AF999F95F5E9}" srcOrd="0" destOrd="0" presId="urn:microsoft.com/office/officeart/2005/8/layout/hierarchy6"/>
    <dgm:cxn modelId="{A5CE8958-2B5B-4E84-85EC-0FD65CDACD2C}" type="presOf" srcId="{1D0FD96A-7696-490F-8B0E-F4028D2B5A0C}" destId="{4F5F2C43-A0BE-404B-86FC-79BF246BF4E6}" srcOrd="0" destOrd="0" presId="urn:microsoft.com/office/officeart/2005/8/layout/hierarchy6"/>
    <dgm:cxn modelId="{E051FBA9-DF46-4876-96A3-BD520EF2E440}" type="presOf" srcId="{244B0AE4-7377-4A12-BED6-9309EF005871}" destId="{31DDD2EC-1588-4BA3-B561-732656E30909}" srcOrd="0" destOrd="0" presId="urn:microsoft.com/office/officeart/2005/8/layout/hierarchy6"/>
    <dgm:cxn modelId="{9C19534D-FD59-4548-8217-3A7E6CE1850C}" srcId="{B75790CE-319E-48F0-B6A6-037A1C17AD80}" destId="{8C40B498-D81A-4C22-BC06-8F49AE1374BF}" srcOrd="0" destOrd="0" parTransId="{CD9AA15C-B096-4590-BC72-3677DAAE9220}" sibTransId="{19BAEFC0-9CDF-4BAE-9B0A-B0748473B453}"/>
    <dgm:cxn modelId="{AA7C7825-E92F-44A5-B702-883E6A6077FB}" type="presOf" srcId="{0E148441-78EC-4C90-BD1C-A69C477724EE}" destId="{04CB5E4A-8C6A-4BD1-9945-0151F01A6A2F}" srcOrd="0" destOrd="0" presId="urn:microsoft.com/office/officeart/2005/8/layout/hierarchy6"/>
    <dgm:cxn modelId="{DCC80F0A-7FF4-4970-A531-0F38E59DD135}" type="presOf" srcId="{0FDADD8B-73F4-4825-91E2-8039503131BF}" destId="{8C691FF5-BB72-4FA9-85FC-B640FC9CD259}" srcOrd="0" destOrd="0" presId="urn:microsoft.com/office/officeart/2005/8/layout/hierarchy6"/>
    <dgm:cxn modelId="{0654AC6B-2E32-472B-A2F7-734B63ABFB37}" type="presOf" srcId="{F0BAB6C8-69FE-4B09-BE1A-851138D8C7FC}" destId="{D66884B5-23CD-4A6D-B476-684AC9E88E52}" srcOrd="0" destOrd="0" presId="urn:microsoft.com/office/officeart/2005/8/layout/hierarchy6"/>
    <dgm:cxn modelId="{3FF4F369-F4D0-4C16-8295-AB3D60E961E1}" type="presOf" srcId="{F2452AFC-F4DC-4C70-98E3-4CB24C681B60}" destId="{D9B3A494-37F5-47F8-BD71-26D3FA27289C}" srcOrd="0" destOrd="0" presId="urn:microsoft.com/office/officeart/2005/8/layout/hierarchy6"/>
    <dgm:cxn modelId="{4F785621-34ED-488A-ADDF-AA53271D8AC2}" type="presOf" srcId="{2AC686CD-E7DD-4909-96DB-9C9A8D4522E2}" destId="{FB4C88F4-3A75-4BBD-9558-28E20F582393}" srcOrd="0" destOrd="0" presId="urn:microsoft.com/office/officeart/2005/8/layout/hierarchy6"/>
    <dgm:cxn modelId="{CB520EDB-F5D0-40CD-8FF3-190F10F7788E}" type="presOf" srcId="{A6F5EC4A-31D2-40BE-8D21-D2F345E40CE2}" destId="{42A804E9-47F5-4751-9DAE-88A20BFC17B2}"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C41CFED7-88ED-40A5-9C69-76CA8447DAF4}" type="presOf" srcId="{CD9AA15C-B096-4590-BC72-3677DAAE9220}" destId="{F94F02D5-B9A0-4FCD-AB0C-7F171B9191A9}" srcOrd="0" destOrd="0" presId="urn:microsoft.com/office/officeart/2005/8/layout/hierarchy6"/>
    <dgm:cxn modelId="{8AFB8B44-3C29-4CD2-85E5-896075A5708D}" srcId="{0FDADD8B-73F4-4825-91E2-8039503131BF}" destId="{244B0AE4-7377-4A12-BED6-9309EF005871}" srcOrd="0" destOrd="0" parTransId="{7CE5C305-7D41-405C-88AF-0E9E369C0553}" sibTransId="{12B6579B-1B8F-4EFA-AB21-5F105F3AF61C}"/>
    <dgm:cxn modelId="{F350CB30-F472-4F1B-9BC1-4E7026D8CD41}" type="presOf" srcId="{71395311-4ED3-4C0B-A38B-FAA8F32796A2}" destId="{7DD8C966-A17C-4432-9C44-F8FD3C5228B2}" srcOrd="0" destOrd="0" presId="urn:microsoft.com/office/officeart/2005/8/layout/hierarchy6"/>
    <dgm:cxn modelId="{3F2C44D5-E16D-422A-BA97-C94556D3E429}" type="presOf" srcId="{7D8CCACC-E221-4AF7-A29A-0B420E9E5B6E}" destId="{68DC3339-905D-4FA2-9443-C20F1EEE6DEC}" srcOrd="0" destOrd="0" presId="urn:microsoft.com/office/officeart/2005/8/layout/hierarchy6"/>
    <dgm:cxn modelId="{6D59E931-668F-4E64-BAD0-23D82877E89D}" srcId="{F0BAB6C8-69FE-4B09-BE1A-851138D8C7FC}" destId="{5A698B15-C56A-4B1D-B9C8-E55377B50C4C}" srcOrd="0" destOrd="0" parTransId="{0E148441-78EC-4C90-BD1C-A69C477724EE}" sibTransId="{07EEF6EF-902A-49B5-9CB4-1E0DC32DC081}"/>
    <dgm:cxn modelId="{EE7023E5-7D84-4381-A59C-81A8838A783D}" type="presParOf" srcId="{D9B3A494-37F5-47F8-BD71-26D3FA27289C}" destId="{02F9E3C3-E099-498A-B7CE-C53A65DEBF86}" srcOrd="0" destOrd="0" presId="urn:microsoft.com/office/officeart/2005/8/layout/hierarchy6"/>
    <dgm:cxn modelId="{3A6B2F2F-D512-4B32-BB59-7F43433DAD60}" type="presParOf" srcId="{02F9E3C3-E099-498A-B7CE-C53A65DEBF86}" destId="{822945F7-E650-43A0-9E92-C8542265F0B7}" srcOrd="0" destOrd="0" presId="urn:microsoft.com/office/officeart/2005/8/layout/hierarchy6"/>
    <dgm:cxn modelId="{B8398F3E-C924-42F8-914C-6E584E874730}" type="presParOf" srcId="{822945F7-E650-43A0-9E92-C8542265F0B7}" destId="{5E0A2D68-B6FF-413B-A43D-2E73FA3ED173}" srcOrd="0" destOrd="0" presId="urn:microsoft.com/office/officeart/2005/8/layout/hierarchy6"/>
    <dgm:cxn modelId="{5B1A55AA-7DC6-4C06-A673-6C07B951F82C}" type="presParOf" srcId="{5E0A2D68-B6FF-413B-A43D-2E73FA3ED173}" destId="{5291D7F8-FB96-4D30-8600-1570DEABD92E}" srcOrd="0" destOrd="0" presId="urn:microsoft.com/office/officeart/2005/8/layout/hierarchy6"/>
    <dgm:cxn modelId="{00B41AC1-3BD8-4585-A889-604E214B4335}" type="presParOf" srcId="{5E0A2D68-B6FF-413B-A43D-2E73FA3ED173}" destId="{DA760D1A-3BF5-4400-8832-6B19EC1EA757}" srcOrd="1" destOrd="0" presId="urn:microsoft.com/office/officeart/2005/8/layout/hierarchy6"/>
    <dgm:cxn modelId="{3A56423D-B3D1-4BAC-BC8F-547C66A1A47D}" type="presParOf" srcId="{DA760D1A-3BF5-4400-8832-6B19EC1EA757}" destId="{3677D839-FEED-47E7-A6F4-DC4EA1321F8D}" srcOrd="0" destOrd="0" presId="urn:microsoft.com/office/officeart/2005/8/layout/hierarchy6"/>
    <dgm:cxn modelId="{E27F018B-A505-4F59-866C-533A860B426A}" type="presParOf" srcId="{DA760D1A-3BF5-4400-8832-6B19EC1EA757}" destId="{B151D251-8C20-41FD-B191-6A4F2E8D1560}" srcOrd="1" destOrd="0" presId="urn:microsoft.com/office/officeart/2005/8/layout/hierarchy6"/>
    <dgm:cxn modelId="{F4119CB8-5325-4CFB-A432-C05EFD10568A}" type="presParOf" srcId="{B151D251-8C20-41FD-B191-6A4F2E8D1560}" destId="{D66884B5-23CD-4A6D-B476-684AC9E88E52}" srcOrd="0" destOrd="0" presId="urn:microsoft.com/office/officeart/2005/8/layout/hierarchy6"/>
    <dgm:cxn modelId="{95D37B16-EA39-4ECA-9D19-395467951F72}" type="presParOf" srcId="{B151D251-8C20-41FD-B191-6A4F2E8D1560}" destId="{CDA617EF-53A5-4011-B49E-897291459291}" srcOrd="1" destOrd="0" presId="urn:microsoft.com/office/officeart/2005/8/layout/hierarchy6"/>
    <dgm:cxn modelId="{D97A1F85-1422-42D4-B7C2-21D1C609344D}" type="presParOf" srcId="{CDA617EF-53A5-4011-B49E-897291459291}" destId="{04CB5E4A-8C6A-4BD1-9945-0151F01A6A2F}" srcOrd="0" destOrd="0" presId="urn:microsoft.com/office/officeart/2005/8/layout/hierarchy6"/>
    <dgm:cxn modelId="{3A34B4C3-1A59-4D2C-B138-F055EE1D9870}" type="presParOf" srcId="{CDA617EF-53A5-4011-B49E-897291459291}" destId="{2D0EE065-39A1-4642-A878-B50053AAE6D1}" srcOrd="1" destOrd="0" presId="urn:microsoft.com/office/officeart/2005/8/layout/hierarchy6"/>
    <dgm:cxn modelId="{321A7E9F-13CC-4A0A-B898-AF5E638F6671}" type="presParOf" srcId="{2D0EE065-39A1-4642-A878-B50053AAE6D1}" destId="{63833014-F873-425A-91A4-E45D06FAA184}" srcOrd="0" destOrd="0" presId="urn:microsoft.com/office/officeart/2005/8/layout/hierarchy6"/>
    <dgm:cxn modelId="{F3B6FDA2-4386-4E78-923B-6436E578FBEF}" type="presParOf" srcId="{2D0EE065-39A1-4642-A878-B50053AAE6D1}" destId="{F2A45F0A-ABF9-4F3B-9C58-4AAB8DA65F39}" srcOrd="1" destOrd="0" presId="urn:microsoft.com/office/officeart/2005/8/layout/hierarchy6"/>
    <dgm:cxn modelId="{002DCA11-3A9A-47F8-91C7-6EE7BD3B3ED6}" type="presParOf" srcId="{DA760D1A-3BF5-4400-8832-6B19EC1EA757}" destId="{F2C707E0-A41A-458E-B034-C321D04851E1}" srcOrd="2" destOrd="0" presId="urn:microsoft.com/office/officeart/2005/8/layout/hierarchy6"/>
    <dgm:cxn modelId="{CC5A0E0B-B4E1-432F-AA09-129DCE1E7B73}" type="presParOf" srcId="{DA760D1A-3BF5-4400-8832-6B19EC1EA757}" destId="{2D1CEC7D-F2BC-4241-8BBE-74FA843CC1AB}" srcOrd="3" destOrd="0" presId="urn:microsoft.com/office/officeart/2005/8/layout/hierarchy6"/>
    <dgm:cxn modelId="{EE0D8EB0-872E-4A4D-B6CF-02B657010746}" type="presParOf" srcId="{2D1CEC7D-F2BC-4241-8BBE-74FA843CC1AB}" destId="{42A804E9-47F5-4751-9DAE-88A20BFC17B2}" srcOrd="0" destOrd="0" presId="urn:microsoft.com/office/officeart/2005/8/layout/hierarchy6"/>
    <dgm:cxn modelId="{E92A338F-F422-40AD-892C-5D1DA6503EAE}" type="presParOf" srcId="{2D1CEC7D-F2BC-4241-8BBE-74FA843CC1AB}" destId="{534BA4D8-2818-4D65-8B3C-60E09BD6DB54}" srcOrd="1" destOrd="0" presId="urn:microsoft.com/office/officeart/2005/8/layout/hierarchy6"/>
    <dgm:cxn modelId="{AC36388A-71AD-4A58-BA43-716BED7F9B98}" type="presParOf" srcId="{534BA4D8-2818-4D65-8B3C-60E09BD6DB54}" destId="{4F5F2C43-A0BE-404B-86FC-79BF246BF4E6}" srcOrd="0" destOrd="0" presId="urn:microsoft.com/office/officeart/2005/8/layout/hierarchy6"/>
    <dgm:cxn modelId="{4FED2E0D-6C08-4D4A-B3FA-5A5821BA89A7}" type="presParOf" srcId="{534BA4D8-2818-4D65-8B3C-60E09BD6DB54}" destId="{C982DDCD-F827-4D16-BA0E-80529E94F90C}" srcOrd="1" destOrd="0" presId="urn:microsoft.com/office/officeart/2005/8/layout/hierarchy6"/>
    <dgm:cxn modelId="{98DA9AF5-5937-4321-ACED-6F9202587833}" type="presParOf" srcId="{C982DDCD-F827-4D16-BA0E-80529E94F90C}" destId="{8F3546B9-BD41-4C6C-BA3D-D60F09C40B21}" srcOrd="0" destOrd="0" presId="urn:microsoft.com/office/officeart/2005/8/layout/hierarchy6"/>
    <dgm:cxn modelId="{59900E83-3BD9-46A7-B607-B55757CE0F10}" type="presParOf" srcId="{C982DDCD-F827-4D16-BA0E-80529E94F90C}" destId="{023185DB-7238-4C4F-AE96-47CA55E2A324}" srcOrd="1" destOrd="0" presId="urn:microsoft.com/office/officeart/2005/8/layout/hierarchy6"/>
    <dgm:cxn modelId="{0CF8BA02-DC9C-410D-86A4-90DCDE4DD0C5}" type="presParOf" srcId="{023185DB-7238-4C4F-AE96-47CA55E2A324}" destId="{7DD8C966-A17C-4432-9C44-F8FD3C5228B2}" srcOrd="0" destOrd="0" presId="urn:microsoft.com/office/officeart/2005/8/layout/hierarchy6"/>
    <dgm:cxn modelId="{1DA57D43-8589-4059-9CBD-4AA884945C9D}" type="presParOf" srcId="{023185DB-7238-4C4F-AE96-47CA55E2A324}" destId="{5AE98D39-8134-4CDF-A17C-1AF45E9D365B}" srcOrd="1" destOrd="0" presId="urn:microsoft.com/office/officeart/2005/8/layout/hierarchy6"/>
    <dgm:cxn modelId="{6AA37F33-6F85-43C3-8F3F-C9F32C527601}" type="presParOf" srcId="{5AE98D39-8134-4CDF-A17C-1AF45E9D365B}" destId="{8C691FF5-BB72-4FA9-85FC-B640FC9CD259}" srcOrd="0" destOrd="0" presId="urn:microsoft.com/office/officeart/2005/8/layout/hierarchy6"/>
    <dgm:cxn modelId="{AE8ECAB5-A2EC-4DD4-B297-0FC2FD4D3A9F}" type="presParOf" srcId="{5AE98D39-8134-4CDF-A17C-1AF45E9D365B}" destId="{4E815126-3BA2-4215-B0A1-D9639E34741D}" srcOrd="1" destOrd="0" presId="urn:microsoft.com/office/officeart/2005/8/layout/hierarchy6"/>
    <dgm:cxn modelId="{CC6312EF-8447-48DB-9F0B-58FB35CF95FB}" type="presParOf" srcId="{4E815126-3BA2-4215-B0A1-D9639E34741D}" destId="{58DC4E88-D23D-4079-8469-56CAFD1AFF53}" srcOrd="0" destOrd="0" presId="urn:microsoft.com/office/officeart/2005/8/layout/hierarchy6"/>
    <dgm:cxn modelId="{EC5C4329-380A-4EBE-9378-D639655B2C2B}" type="presParOf" srcId="{4E815126-3BA2-4215-B0A1-D9639E34741D}" destId="{4D7AED8D-59CA-4385-90E1-8FAF702D4C3A}" srcOrd="1" destOrd="0" presId="urn:microsoft.com/office/officeart/2005/8/layout/hierarchy6"/>
    <dgm:cxn modelId="{DB721211-2E21-44A5-9972-9D9FB4966D61}" type="presParOf" srcId="{4D7AED8D-59CA-4385-90E1-8FAF702D4C3A}" destId="{31DDD2EC-1588-4BA3-B561-732656E30909}" srcOrd="0" destOrd="0" presId="urn:microsoft.com/office/officeart/2005/8/layout/hierarchy6"/>
    <dgm:cxn modelId="{4EA4FE46-F7E0-421F-85A6-2891BD61EFB3}" type="presParOf" srcId="{4D7AED8D-59CA-4385-90E1-8FAF702D4C3A}" destId="{7C3A0410-CBC5-4855-A2FB-E4DE9C2E5551}" srcOrd="1" destOrd="0" presId="urn:microsoft.com/office/officeart/2005/8/layout/hierarchy6"/>
    <dgm:cxn modelId="{85AC3FA2-158D-4921-ABE9-BC76792938A8}" type="presParOf" srcId="{023185DB-7238-4C4F-AE96-47CA55E2A324}" destId="{FA8AA2B2-14F5-4F77-B936-9E2ACBC0CFA2}" srcOrd="2" destOrd="0" presId="urn:microsoft.com/office/officeart/2005/8/layout/hierarchy6"/>
    <dgm:cxn modelId="{CD5EDB1A-32E7-40F5-8FEA-7ACA4D4288AC}" type="presParOf" srcId="{023185DB-7238-4C4F-AE96-47CA55E2A324}" destId="{E0C16808-4BD1-4BF5-B4FB-9A59B42BE4D2}" srcOrd="3" destOrd="0" presId="urn:microsoft.com/office/officeart/2005/8/layout/hierarchy6"/>
    <dgm:cxn modelId="{A8149206-8953-48A2-B845-120B2F62B86C}" type="presParOf" srcId="{E0C16808-4BD1-4BF5-B4FB-9A59B42BE4D2}" destId="{4CE34853-2218-41A9-A1F4-10F91D2FD330}" srcOrd="0" destOrd="0" presId="urn:microsoft.com/office/officeart/2005/8/layout/hierarchy6"/>
    <dgm:cxn modelId="{6C6BD70F-4143-4C94-A636-6FA1B6FFEF26}" type="presParOf" srcId="{E0C16808-4BD1-4BF5-B4FB-9A59B42BE4D2}" destId="{18182DDD-270C-4E22-91BE-F89199FF2D9B}" srcOrd="1" destOrd="0" presId="urn:microsoft.com/office/officeart/2005/8/layout/hierarchy6"/>
    <dgm:cxn modelId="{34E59B8E-F9B5-4A93-9C37-4D38D8C787F8}" type="presParOf" srcId="{18182DDD-270C-4E22-91BE-F89199FF2D9B}" destId="{1A02DAA5-A0FD-4231-A202-52486F443D6A}" srcOrd="0" destOrd="0" presId="urn:microsoft.com/office/officeart/2005/8/layout/hierarchy6"/>
    <dgm:cxn modelId="{BCE21C22-C42A-41F1-B209-BBECB812BB1F}" type="presParOf" srcId="{18182DDD-270C-4E22-91BE-F89199FF2D9B}" destId="{E1FABBF3-3FD6-49D9-AF8B-8A21BEDCEEE7}" srcOrd="1" destOrd="0" presId="urn:microsoft.com/office/officeart/2005/8/layout/hierarchy6"/>
    <dgm:cxn modelId="{ED6EE51C-A296-426C-B023-1237E4B8BB0B}" type="presParOf" srcId="{E1FABBF3-3FD6-49D9-AF8B-8A21BEDCEEE7}" destId="{68DC3339-905D-4FA2-9443-C20F1EEE6DEC}" srcOrd="0" destOrd="0" presId="urn:microsoft.com/office/officeart/2005/8/layout/hierarchy6"/>
    <dgm:cxn modelId="{60C95F36-38BF-4F37-970D-5940D31B519C}" type="presParOf" srcId="{E1FABBF3-3FD6-49D9-AF8B-8A21BEDCEEE7}" destId="{5D6B50B1-5A7B-492E-B920-8A97B9A8821B}" srcOrd="1" destOrd="0" presId="urn:microsoft.com/office/officeart/2005/8/layout/hierarchy6"/>
    <dgm:cxn modelId="{1E1C06AF-DE4F-40AB-8ABC-B37BC1749549}" type="presParOf" srcId="{534BA4D8-2818-4D65-8B3C-60E09BD6DB54}" destId="{FB4C88F4-3A75-4BBD-9558-28E20F582393}" srcOrd="2" destOrd="0" presId="urn:microsoft.com/office/officeart/2005/8/layout/hierarchy6"/>
    <dgm:cxn modelId="{77B737EA-C22E-43CE-BA47-27FC1F24AF23}" type="presParOf" srcId="{534BA4D8-2818-4D65-8B3C-60E09BD6DB54}" destId="{C601B6CF-6294-421E-AF6C-FE9C7459CF1D}" srcOrd="3" destOrd="0" presId="urn:microsoft.com/office/officeart/2005/8/layout/hierarchy6"/>
    <dgm:cxn modelId="{C5AC823E-8124-4F32-B635-EE63D270F05C}" type="presParOf" srcId="{C601B6CF-6294-421E-AF6C-FE9C7459CF1D}" destId="{8F3927B5-D89F-4212-AF28-46E466DADECB}" srcOrd="0" destOrd="0" presId="urn:microsoft.com/office/officeart/2005/8/layout/hierarchy6"/>
    <dgm:cxn modelId="{2244324F-4270-4951-83CC-C0B9C1DF0B84}" type="presParOf" srcId="{C601B6CF-6294-421E-AF6C-FE9C7459CF1D}" destId="{9DF26CB8-E3F9-4035-99F6-2A0A1BB7A283}" srcOrd="1" destOrd="0" presId="urn:microsoft.com/office/officeart/2005/8/layout/hierarchy6"/>
    <dgm:cxn modelId="{56FF4AE2-3DDF-4E8E-A895-53315714AA8E}" type="presParOf" srcId="{9DF26CB8-E3F9-4035-99F6-2A0A1BB7A283}" destId="{F94F02D5-B9A0-4FCD-AB0C-7F171B9191A9}" srcOrd="0" destOrd="0" presId="urn:microsoft.com/office/officeart/2005/8/layout/hierarchy6"/>
    <dgm:cxn modelId="{8F8BB71C-95CF-482E-AA62-B940DA25BDA4}" type="presParOf" srcId="{9DF26CB8-E3F9-4035-99F6-2A0A1BB7A283}" destId="{3B20F158-6A38-453A-989F-7A925C4AC64D}" srcOrd="1" destOrd="0" presId="urn:microsoft.com/office/officeart/2005/8/layout/hierarchy6"/>
    <dgm:cxn modelId="{88A591E4-F151-426A-9976-7DA40946829A}" type="presParOf" srcId="{3B20F158-6A38-453A-989F-7A925C4AC64D}" destId="{9C71CC68-8880-42B7-85B6-AF999F95F5E9}" srcOrd="0" destOrd="0" presId="urn:microsoft.com/office/officeart/2005/8/layout/hierarchy6"/>
    <dgm:cxn modelId="{ECC4621B-F66A-4D52-B450-5F298E65C667}" type="presParOf" srcId="{3B20F158-6A38-453A-989F-7A925C4AC64D}" destId="{FF4E5C12-6F32-4047-970E-03EB939499FE}" srcOrd="1" destOrd="0" presId="urn:microsoft.com/office/officeart/2005/8/layout/hierarchy6"/>
    <dgm:cxn modelId="{1FBF8E16-4C29-429A-9CBC-EDFE5F5FCC06}"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Bookstore</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Book</a:t>
          </a:r>
          <a:endParaRPr lang="en-US" baseline="-25000"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Bookstore</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A698B15-C56A-4B1D-B9C8-E55377B50C4C}">
      <dgm:prSet phldrT="[Text]"/>
      <dgm:spPr/>
      <dgm:t>
        <a:bodyPr/>
        <a:lstStyle/>
        <a:p>
          <a:r>
            <a:rPr lang="en-US" dirty="0" smtClean="0"/>
            <a:t>Title</a:t>
          </a:r>
          <a:endParaRPr lang="en-US" dirty="0"/>
        </a:p>
      </dgm:t>
    </dgm:pt>
    <dgm:pt modelId="{0E148441-78EC-4C90-BD1C-A69C477724EE}" type="parTrans" cxnId="{6D59E931-668F-4E64-BAD0-23D82877E89D}">
      <dgm:prSet/>
      <dgm:spPr/>
      <dgm:t>
        <a:bodyPr/>
        <a:lstStyle/>
        <a:p>
          <a:endParaRPr lang="en-US"/>
        </a:p>
      </dgm:t>
    </dgm:pt>
    <dgm:pt modelId="{07EEF6EF-902A-49B5-9CB4-1E0DC32DC081}" type="sibTrans" cxnId="{6D59E931-668F-4E64-BAD0-23D82877E89D}">
      <dgm:prSet/>
      <dgm:spPr/>
      <dgm:t>
        <a:bodyPr/>
        <a:lstStyle/>
        <a:p>
          <a:endParaRPr lang="en-US"/>
        </a:p>
      </dgm:t>
    </dgm:pt>
    <dgm:pt modelId="{0FDADD8B-73F4-4825-91E2-8039503131BF}">
      <dgm:prSet phldrT="[Text]"/>
      <dgm:spPr/>
      <dgm:t>
        <a:bodyPr/>
        <a:lstStyle/>
        <a:p>
          <a:r>
            <a:rPr lang="en-US" dirty="0" smtClean="0"/>
            <a:t>Title</a:t>
          </a:r>
          <a:endParaRPr lang="en-US" dirty="0"/>
        </a:p>
      </dgm:t>
    </dgm:pt>
    <dgm:pt modelId="{71395311-4ED3-4C0B-A38B-FAA8F32796A2}" type="parTrans" cxnId="{A9BCE520-2C08-4541-9FC8-79C588B7C960}">
      <dgm:prSet/>
      <dgm:spPr/>
      <dgm:t>
        <a:bodyPr/>
        <a:lstStyle/>
        <a:p>
          <a:endParaRPr lang="en-US"/>
        </a:p>
      </dgm:t>
    </dgm:pt>
    <dgm:pt modelId="{7D0034F9-C197-4655-87B4-CB761F7A0EA0}" type="sibTrans" cxnId="{A9BCE520-2C08-4541-9FC8-79C588B7C960}">
      <dgm:prSet/>
      <dgm:spPr/>
      <dgm:t>
        <a:bodyPr/>
        <a:lstStyle/>
        <a:p>
          <a:endParaRPr lang="en-US"/>
        </a:p>
      </dgm:t>
    </dgm:pt>
    <dgm:pt modelId="{B11A28A8-E3A0-4AA7-A704-D82F30723CA9}">
      <dgm:prSet phldrT="[Text]"/>
      <dgm:spPr/>
      <dgm:t>
        <a:bodyPr/>
        <a:lstStyle/>
        <a:p>
          <a:r>
            <a:rPr lang="en-US" dirty="0" smtClean="0"/>
            <a:t>Other</a:t>
          </a:r>
          <a:endParaRPr lang="en-US" dirty="0"/>
        </a:p>
      </dgm:t>
    </dgm:pt>
    <dgm:pt modelId="{E8E4A430-A82F-4336-A8AF-3F8ACA19AD0E}" type="parTrans" cxnId="{22E6BAB7-3CC8-4B0E-93D7-22F81AF7AE64}">
      <dgm:prSet/>
      <dgm:spPr/>
      <dgm:t>
        <a:bodyPr/>
        <a:lstStyle/>
        <a:p>
          <a:endParaRPr lang="en-US"/>
        </a:p>
      </dgm:t>
    </dgm:pt>
    <dgm:pt modelId="{AB6EDF13-3854-4F52-9CAE-901B0A26BE32}" type="sibTrans" cxnId="{22E6BAB7-3CC8-4B0E-93D7-22F81AF7AE64}">
      <dgm:prSet/>
      <dgm:spPr/>
      <dgm:t>
        <a:bodyPr/>
        <a:lstStyle/>
        <a:p>
          <a:endParaRPr lang="en-US"/>
        </a:p>
      </dgm:t>
    </dgm:pt>
    <dgm:pt modelId="{244B0AE4-7377-4A12-BED6-9309EF005871}">
      <dgm:prSet phldrT="[Text]"/>
      <dgm:spPr/>
      <dgm:t>
        <a:bodyPr/>
        <a:lstStyle/>
        <a:p>
          <a:r>
            <a:rPr lang="en-US" dirty="0" smtClean="0"/>
            <a:t>Society of Mind</a:t>
          </a:r>
          <a:endParaRPr lang="en-US" dirty="0"/>
        </a:p>
      </dgm:t>
    </dgm:pt>
    <dgm:pt modelId="{7CE5C305-7D41-405C-88AF-0E9E369C0553}" type="parTrans" cxnId="{8AFB8B44-3C29-4CD2-85E5-896075A5708D}">
      <dgm:prSet/>
      <dgm:spPr/>
      <dgm:t>
        <a:bodyPr/>
        <a:lstStyle/>
        <a:p>
          <a:endParaRPr lang="en-US"/>
        </a:p>
      </dgm:t>
    </dgm:pt>
    <dgm:pt modelId="{12B6579B-1B8F-4EFA-AB21-5F105F3AF61C}" type="sibTrans" cxnId="{8AFB8B44-3C29-4CD2-85E5-896075A5708D}">
      <dgm:prSet/>
      <dgm:spPr/>
      <dgm:t>
        <a:bodyPr/>
        <a:lstStyle/>
        <a:p>
          <a:endParaRPr lang="en-US"/>
        </a:p>
      </dgm:t>
    </dgm:pt>
    <dgm:pt modelId="{7D8CCACC-E221-4AF7-A29A-0B420E9E5B6E}">
      <dgm:prSet phldrT="[Text]"/>
      <dgm:spPr/>
      <dgm:t>
        <a:bodyPr/>
        <a:lstStyle/>
        <a:p>
          <a:r>
            <a:rPr lang="en-US" dirty="0" smtClean="0"/>
            <a:t>Genre</a:t>
          </a:r>
          <a:endParaRPr lang="en-US" dirty="0"/>
        </a:p>
      </dgm:t>
    </dgm:pt>
    <dgm:pt modelId="{300F13FB-72B1-4786-A042-635550BB9E63}" type="parTrans" cxnId="{849E226A-F610-4BED-AF0F-3EA77C3FF84E}">
      <dgm:prSet/>
      <dgm:spPr/>
      <dgm:t>
        <a:bodyPr/>
        <a:lstStyle/>
        <a:p>
          <a:endParaRPr lang="en-US"/>
        </a:p>
      </dgm:t>
    </dgm:pt>
    <dgm:pt modelId="{C018B65A-189A-49E7-815A-ED08028AD8A4}" type="sibTrans" cxnId="{849E226A-F610-4BED-AF0F-3EA77C3FF84E}">
      <dgm:prSet/>
      <dgm:spPr/>
      <dgm:t>
        <a:bodyPr/>
        <a:lstStyle/>
        <a:p>
          <a:endParaRPr lang="en-US"/>
        </a:p>
      </dgm:t>
    </dgm:pt>
    <dgm:pt modelId="{F58BE23D-858A-4F7F-8AFF-27276A6E43F7}">
      <dgm:prSet phldrT="[Text]"/>
      <dgm:spPr/>
      <dgm:t>
        <a:bodyPr/>
        <a:lstStyle/>
        <a:p>
          <a:r>
            <a:rPr lang="en-US" dirty="0" smtClean="0"/>
            <a:t>Other</a:t>
          </a:r>
          <a:endParaRPr lang="en-US" dirty="0"/>
        </a:p>
      </dgm:t>
    </dgm:pt>
    <dgm:pt modelId="{95B23B53-685D-4ACA-83DF-9AE6F7AA1A69}" type="parTrans" cxnId="{F07C9A44-8A2C-4CA3-8D55-9A8462FE3713}">
      <dgm:prSet/>
      <dgm:spPr/>
      <dgm:t>
        <a:bodyPr/>
        <a:lstStyle/>
        <a:p>
          <a:endParaRPr lang="en-US"/>
        </a:p>
      </dgm:t>
    </dgm:pt>
    <dgm:pt modelId="{D6D1D452-E260-4649-A23D-16EE4F22A00F}" type="sibTrans" cxnId="{F07C9A44-8A2C-4CA3-8D55-9A8462FE3713}">
      <dgm:prSet/>
      <dgm:spPr/>
      <dgm:t>
        <a:bodyPr/>
        <a:lstStyle/>
        <a:p>
          <a:endParaRPr lang="en-US"/>
        </a:p>
      </dgm:t>
    </dgm:pt>
    <dgm:pt modelId="{27F51602-093F-4391-B9D5-D6FABA0A65B7}">
      <dgm:prSet phldrT="[Text]"/>
      <dgm:spPr/>
      <dgm:t>
        <a:bodyPr/>
        <a:lstStyle/>
        <a:p>
          <a:r>
            <a:rPr lang="en-US" dirty="0" smtClean="0"/>
            <a:t>Genre</a:t>
          </a:r>
          <a:endParaRPr lang="en-US" dirty="0"/>
        </a:p>
      </dgm:t>
    </dgm:pt>
    <dgm:pt modelId="{C9B751F7-C6BC-4026-A861-9B539D9D8909}" type="parTrans" cxnId="{4289AA9B-B083-42A4-85D2-00C071BD546C}">
      <dgm:prSet/>
      <dgm:spPr/>
      <dgm:t>
        <a:bodyPr/>
        <a:lstStyle/>
        <a:p>
          <a:endParaRPr lang="en-US"/>
        </a:p>
      </dgm:t>
    </dgm:pt>
    <dgm:pt modelId="{D7373F85-CF06-42B3-B65E-6E2FFF72757A}" type="sibTrans" cxnId="{4289AA9B-B083-42A4-85D2-00C071BD546C}">
      <dgm:prSet/>
      <dgm:spPr/>
      <dgm:t>
        <a:bodyPr/>
        <a:lstStyle/>
        <a:p>
          <a:endParaRPr lang="en-US"/>
        </a:p>
      </dgm:t>
    </dgm:pt>
    <dgm:pt modelId="{00F446C1-2478-4076-A608-3A2F5D5B8DAD}">
      <dgm:prSet phldrT="[Text]"/>
      <dgm:spPr/>
      <dgm:t>
        <a:bodyPr/>
        <a:lstStyle/>
        <a:p>
          <a:r>
            <a:rPr lang="en-US" dirty="0" smtClean="0"/>
            <a:t>Publisher</a:t>
          </a:r>
          <a:endParaRPr lang="en-US" dirty="0"/>
        </a:p>
      </dgm:t>
    </dgm:pt>
    <dgm:pt modelId="{F0CFF560-4785-48F5-937C-432D4263FF10}" type="parTrans" cxnId="{DF8EECCB-B5FD-418E-83E3-1BBB8DB80142}">
      <dgm:prSet/>
      <dgm:spPr/>
      <dgm:t>
        <a:bodyPr/>
        <a:lstStyle/>
        <a:p>
          <a:endParaRPr lang="en-US"/>
        </a:p>
      </dgm:t>
    </dgm:pt>
    <dgm:pt modelId="{2567F4A6-93EA-4B57-84A7-BFD9E9F0A2A1}" type="sibTrans" cxnId="{DF8EECCB-B5FD-418E-83E3-1BBB8DB80142}">
      <dgm:prSet/>
      <dgm:spPr/>
      <dgm:t>
        <a:bodyPr/>
        <a:lstStyle/>
        <a:p>
          <a:endParaRPr lang="en-US"/>
        </a:p>
      </dgm:t>
    </dgm:pt>
    <dgm:pt modelId="{7FF3685D-6AFF-4F42-A7BB-70AFEB7A1FFA}">
      <dgm:prSet phldrT="[Text]"/>
      <dgm:spPr/>
      <dgm:t>
        <a:bodyPr/>
        <a:lstStyle/>
        <a:p>
          <a:r>
            <a:rPr lang="en-US" dirty="0" smtClean="0"/>
            <a:t>Wisdom of Crowds</a:t>
          </a:r>
          <a:endParaRPr lang="en-US" dirty="0"/>
        </a:p>
      </dgm:t>
    </dgm:pt>
    <dgm:pt modelId="{2D5DE1AF-4CD5-4D80-9213-9E1BF8721EDC}" type="parTrans" cxnId="{0B874C68-5208-4500-B972-D788A1EDFD1E}">
      <dgm:prSet/>
      <dgm:spPr/>
      <dgm:t>
        <a:bodyPr/>
        <a:lstStyle/>
        <a:p>
          <a:endParaRPr lang="en-US"/>
        </a:p>
      </dgm:t>
    </dgm:pt>
    <dgm:pt modelId="{36017EBE-C885-4185-A16C-BEE77840BEB3}" type="sibTrans" cxnId="{0B874C68-5208-4500-B972-D788A1EDFD1E}">
      <dgm:prSet/>
      <dgm:spPr/>
      <dgm:t>
        <a:bodyPr/>
        <a:lstStyle/>
        <a:p>
          <a:endParaRPr lang="en-US"/>
        </a:p>
      </dgm:t>
    </dgm:pt>
    <dgm:pt modelId="{F42A9006-932D-45A9-90C2-885DFA642CD7}">
      <dgm:prSet phldrT="[Text]"/>
      <dgm:spPr/>
      <dgm:t>
        <a:bodyPr/>
        <a:lstStyle/>
        <a:p>
          <a:r>
            <a:rPr lang="en-US" dirty="0" smtClean="0"/>
            <a:t>non-fiction</a:t>
          </a:r>
          <a:endParaRPr lang="en-US" dirty="0"/>
        </a:p>
      </dgm:t>
    </dgm:pt>
    <dgm:pt modelId="{839413E6-7846-4CCD-91DC-B2E8380198BA}" type="parTrans" cxnId="{77D0306A-721B-4717-9F60-54AE0D0E2712}">
      <dgm:prSet/>
      <dgm:spPr/>
      <dgm:t>
        <a:bodyPr/>
        <a:lstStyle/>
        <a:p>
          <a:endParaRPr lang="en-US"/>
        </a:p>
      </dgm:t>
    </dgm:pt>
    <dgm:pt modelId="{29972550-5E1D-41B9-B7B5-814B22965412}" type="sibTrans" cxnId="{77D0306A-721B-4717-9F60-54AE0D0E2712}">
      <dgm:prSet/>
      <dgm:spPr/>
      <dgm:t>
        <a:bodyPr/>
        <a:lstStyle/>
        <a:p>
          <a:endParaRPr lang="en-US"/>
        </a:p>
      </dgm:t>
    </dgm:pt>
    <dgm:pt modelId="{44DD037B-C031-407D-B108-0672210BCAB1}">
      <dgm:prSet phldrT="[Text]"/>
      <dgm:spPr/>
      <dgm:t>
        <a:bodyPr/>
        <a:lstStyle/>
        <a:p>
          <a:r>
            <a:rPr lang="en-US" dirty="0" smtClean="0"/>
            <a:t>Springer</a:t>
          </a:r>
          <a:endParaRPr lang="en-US" dirty="0"/>
        </a:p>
      </dgm:t>
    </dgm:pt>
    <dgm:pt modelId="{FD1CE4F5-FFFC-49A0-9EC2-008D68A8F54F}" type="parTrans" cxnId="{8A1F1AC8-A727-4257-8B6B-EB750C971D56}">
      <dgm:prSet/>
      <dgm:spPr/>
      <dgm:t>
        <a:bodyPr/>
        <a:lstStyle/>
        <a:p>
          <a:endParaRPr lang="en-US"/>
        </a:p>
      </dgm:t>
    </dgm:pt>
    <dgm:pt modelId="{BA7BA101-08B7-438C-A486-6E32D6D8EF16}" type="sibTrans" cxnId="{8A1F1AC8-A727-4257-8B6B-EB750C971D56}">
      <dgm:prSet/>
      <dgm:spPr/>
      <dgm:t>
        <a:bodyPr/>
        <a:lstStyle/>
        <a:p>
          <a:endParaRPr lang="en-US"/>
        </a:p>
      </dgm:t>
    </dgm:pt>
    <dgm:pt modelId="{83331C9E-B204-4528-A99D-D9954228F4E8}">
      <dgm:prSet phldrT="[Text]"/>
      <dgm:spPr/>
      <dgm:t>
        <a:bodyPr/>
        <a:lstStyle/>
        <a:p>
          <a:r>
            <a:rPr lang="en-US" dirty="0" smtClean="0"/>
            <a:t>Publisher</a:t>
          </a:r>
          <a:endParaRPr lang="en-US" dirty="0"/>
        </a:p>
      </dgm:t>
    </dgm:pt>
    <dgm:pt modelId="{75E2AB3B-8F17-4311-B409-11867165CF1A}" type="parTrans" cxnId="{1B36D58B-20BE-48C0-8B8A-1425AE7240A7}">
      <dgm:prSet/>
      <dgm:spPr/>
      <dgm:t>
        <a:bodyPr/>
        <a:lstStyle/>
        <a:p>
          <a:endParaRPr lang="en-US"/>
        </a:p>
      </dgm:t>
    </dgm:pt>
    <dgm:pt modelId="{B47266A9-35D0-4D0D-BFE4-48F01F3D02BE}" type="sibTrans" cxnId="{1B36D58B-20BE-48C0-8B8A-1425AE7240A7}">
      <dgm:prSet/>
      <dgm:spPr/>
      <dgm:t>
        <a:bodyPr/>
        <a:lstStyle/>
        <a:p>
          <a:endParaRPr lang="en-US"/>
        </a:p>
      </dgm:t>
    </dgm:pt>
    <dgm:pt modelId="{A5DFA05F-B4C5-4BF7-B1F6-5A43D21922E0}">
      <dgm:prSet phldrT="[Text]"/>
      <dgm:spPr/>
      <dgm:t>
        <a:bodyPr/>
        <a:lstStyle/>
        <a:p>
          <a:r>
            <a:rPr lang="en-US" dirty="0" smtClean="0"/>
            <a:t>non-fiction</a:t>
          </a:r>
          <a:endParaRPr lang="en-US" dirty="0"/>
        </a:p>
      </dgm:t>
    </dgm:pt>
    <dgm:pt modelId="{D3116C1E-0194-449B-B718-99086617E085}" type="parTrans" cxnId="{CEFDF316-A252-47EB-9959-50480F1C29C1}">
      <dgm:prSet/>
      <dgm:spPr/>
      <dgm:t>
        <a:bodyPr/>
        <a:lstStyle/>
        <a:p>
          <a:endParaRPr lang="en-US"/>
        </a:p>
      </dgm:t>
    </dgm:pt>
    <dgm:pt modelId="{9A9455C3-4529-43BA-826A-9DD90F48913D}" type="sibTrans" cxnId="{CEFDF316-A252-47EB-9959-50480F1C29C1}">
      <dgm:prSet/>
      <dgm:spPr/>
      <dgm:t>
        <a:bodyPr/>
        <a:lstStyle/>
        <a:p>
          <a:endParaRPr lang="en-US"/>
        </a:p>
      </dgm:t>
    </dgm:pt>
    <dgm:pt modelId="{EDB949C4-7956-45CF-BDC8-10E088668F19}">
      <dgm:prSet phldrT="[Text]"/>
      <dgm:spPr/>
      <dgm:t>
        <a:bodyPr/>
        <a:lstStyle/>
        <a:p>
          <a:r>
            <a:rPr lang="en-US" dirty="0" smtClean="0"/>
            <a:t>Harvard Press</a:t>
          </a:r>
          <a:endParaRPr lang="en-US" dirty="0"/>
        </a:p>
      </dgm:t>
    </dgm:pt>
    <dgm:pt modelId="{582CA7B8-CF13-4D13-A1D5-2682AF11D2F5}" type="parTrans" cxnId="{30D00DEB-23B5-49AA-A282-28318577DEB5}">
      <dgm:prSet/>
      <dgm:spPr/>
      <dgm:t>
        <a:bodyPr/>
        <a:lstStyle/>
        <a:p>
          <a:endParaRPr lang="en-US"/>
        </a:p>
      </dgm:t>
    </dgm:pt>
    <dgm:pt modelId="{37740AD0-81AE-49E1-9BC3-7936252EEFE7}" type="sibTrans" cxnId="{30D00DEB-23B5-49AA-A282-28318577DEB5}">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04CB5E4A-8C6A-4BD1-9945-0151F01A6A2F}" type="pres">
      <dgm:prSet presAssocID="{0E148441-78EC-4C90-BD1C-A69C477724EE}" presName="Name19" presStyleLbl="parChTrans1D3" presStyleIdx="0" presStyleCnt="4"/>
      <dgm:spPr/>
      <dgm:t>
        <a:bodyPr/>
        <a:lstStyle/>
        <a:p>
          <a:endParaRPr lang="en-US"/>
        </a:p>
      </dgm:t>
    </dgm:pt>
    <dgm:pt modelId="{2D0EE065-39A1-4642-A878-B50053AAE6D1}" type="pres">
      <dgm:prSet presAssocID="{5A698B15-C56A-4B1D-B9C8-E55377B50C4C}" presName="Name21" presStyleCnt="0"/>
      <dgm:spPr/>
    </dgm:pt>
    <dgm:pt modelId="{63833014-F873-425A-91A4-E45D06FAA184}" type="pres">
      <dgm:prSet presAssocID="{5A698B15-C56A-4B1D-B9C8-E55377B50C4C}" presName="level2Shape" presStyleLbl="node3" presStyleIdx="0" presStyleCnt="4"/>
      <dgm:spPr/>
      <dgm:t>
        <a:bodyPr/>
        <a:lstStyle/>
        <a:p>
          <a:endParaRPr lang="en-US"/>
        </a:p>
      </dgm:t>
    </dgm:pt>
    <dgm:pt modelId="{F2A45F0A-ABF9-4F3B-9C58-4AAB8DA65F39}" type="pres">
      <dgm:prSet presAssocID="{5A698B15-C56A-4B1D-B9C8-E55377B50C4C}" presName="hierChild3" presStyleCnt="0"/>
      <dgm:spPr/>
    </dgm:pt>
    <dgm:pt modelId="{90BA0185-15EC-41C6-BA37-2388E0D94E6A}" type="pres">
      <dgm:prSet presAssocID="{2D5DE1AF-4CD5-4D80-9213-9E1BF8721EDC}" presName="Name19" presStyleLbl="parChTrans1D4" presStyleIdx="0" presStyleCnt="10"/>
      <dgm:spPr/>
    </dgm:pt>
    <dgm:pt modelId="{9E862043-C4DB-4A7A-829F-B86AB2B71B24}" type="pres">
      <dgm:prSet presAssocID="{7FF3685D-6AFF-4F42-A7BB-70AFEB7A1FFA}" presName="Name21" presStyleCnt="0"/>
      <dgm:spPr/>
    </dgm:pt>
    <dgm:pt modelId="{01A1223A-79F7-4F20-B6F7-931A35B12537}" type="pres">
      <dgm:prSet presAssocID="{7FF3685D-6AFF-4F42-A7BB-70AFEB7A1FFA}" presName="level2Shape" presStyleLbl="node4" presStyleIdx="0" presStyleCnt="10"/>
      <dgm:spPr/>
      <dgm:t>
        <a:bodyPr/>
        <a:lstStyle/>
        <a:p>
          <a:endParaRPr lang="en-US"/>
        </a:p>
      </dgm:t>
    </dgm:pt>
    <dgm:pt modelId="{C1687A32-6B3D-49C9-BF7B-4DF38666ACCA}" type="pres">
      <dgm:prSet presAssocID="{7FF3685D-6AFF-4F42-A7BB-70AFEB7A1FFA}" presName="hierChild3" presStyleCnt="0"/>
      <dgm:spPr/>
    </dgm:pt>
    <dgm:pt modelId="{78B14918-E3FC-485D-9235-EB8E8C7CDDF0}" type="pres">
      <dgm:prSet presAssocID="{95B23B53-685D-4ACA-83DF-9AE6F7AA1A69}" presName="Name19" presStyleLbl="parChTrans1D3" presStyleIdx="1" presStyleCnt="4"/>
      <dgm:spPr/>
    </dgm:pt>
    <dgm:pt modelId="{42AC77A5-D084-4ECB-A89D-D80AE0CD2B48}" type="pres">
      <dgm:prSet presAssocID="{F58BE23D-858A-4F7F-8AFF-27276A6E43F7}" presName="Name21" presStyleCnt="0"/>
      <dgm:spPr/>
    </dgm:pt>
    <dgm:pt modelId="{292D24BF-9EEF-4C01-9872-1B4C8C2870E8}" type="pres">
      <dgm:prSet presAssocID="{F58BE23D-858A-4F7F-8AFF-27276A6E43F7}" presName="level2Shape" presStyleLbl="node3" presStyleIdx="1" presStyleCnt="4"/>
      <dgm:spPr/>
      <dgm:t>
        <a:bodyPr/>
        <a:lstStyle/>
        <a:p>
          <a:endParaRPr lang="en-US"/>
        </a:p>
      </dgm:t>
    </dgm:pt>
    <dgm:pt modelId="{092C68D8-0408-4FBE-B7A3-65A058167A97}" type="pres">
      <dgm:prSet presAssocID="{F58BE23D-858A-4F7F-8AFF-27276A6E43F7}" presName="hierChild3" presStyleCnt="0"/>
      <dgm:spPr/>
    </dgm:pt>
    <dgm:pt modelId="{4E3E5F9C-ED08-46C5-848C-9F1C57FB6BDC}" type="pres">
      <dgm:prSet presAssocID="{C9B751F7-C6BC-4026-A861-9B539D9D8909}" presName="Name19" presStyleLbl="parChTrans1D4" presStyleIdx="1" presStyleCnt="10"/>
      <dgm:spPr/>
    </dgm:pt>
    <dgm:pt modelId="{B7D8F041-5FF7-4285-AB28-0AB81E3826E7}" type="pres">
      <dgm:prSet presAssocID="{27F51602-093F-4391-B9D5-D6FABA0A65B7}" presName="Name21" presStyleCnt="0"/>
      <dgm:spPr/>
    </dgm:pt>
    <dgm:pt modelId="{2E0FB9B6-C740-45FE-849A-00398E98CBD5}" type="pres">
      <dgm:prSet presAssocID="{27F51602-093F-4391-B9D5-D6FABA0A65B7}" presName="level2Shape" presStyleLbl="node4" presStyleIdx="1" presStyleCnt="10"/>
      <dgm:spPr/>
      <dgm:t>
        <a:bodyPr/>
        <a:lstStyle/>
        <a:p>
          <a:endParaRPr lang="en-US"/>
        </a:p>
      </dgm:t>
    </dgm:pt>
    <dgm:pt modelId="{07CB5BF8-3CB3-4EC4-A895-B12D66DA9DD6}" type="pres">
      <dgm:prSet presAssocID="{27F51602-093F-4391-B9D5-D6FABA0A65B7}" presName="hierChild3" presStyleCnt="0"/>
      <dgm:spPr/>
    </dgm:pt>
    <dgm:pt modelId="{621D22C6-A264-4948-989D-B40DDAD2DEC3}" type="pres">
      <dgm:prSet presAssocID="{839413E6-7846-4CCD-91DC-B2E8380198BA}" presName="Name19" presStyleLbl="parChTrans1D4" presStyleIdx="2" presStyleCnt="10"/>
      <dgm:spPr/>
    </dgm:pt>
    <dgm:pt modelId="{3BB411D0-BBBE-434B-908F-D18A35274B9D}" type="pres">
      <dgm:prSet presAssocID="{F42A9006-932D-45A9-90C2-885DFA642CD7}" presName="Name21" presStyleCnt="0"/>
      <dgm:spPr/>
    </dgm:pt>
    <dgm:pt modelId="{00B58462-690A-40A2-B37E-7F5427C1D2AC}" type="pres">
      <dgm:prSet presAssocID="{F42A9006-932D-45A9-90C2-885DFA642CD7}" presName="level2Shape" presStyleLbl="node4" presStyleIdx="2" presStyleCnt="10"/>
      <dgm:spPr/>
      <dgm:t>
        <a:bodyPr/>
        <a:lstStyle/>
        <a:p>
          <a:endParaRPr lang="en-US"/>
        </a:p>
      </dgm:t>
    </dgm:pt>
    <dgm:pt modelId="{7E11301E-5E5F-4AB4-AA7B-11035E1BB5F5}" type="pres">
      <dgm:prSet presAssocID="{F42A9006-932D-45A9-90C2-885DFA642CD7}" presName="hierChild3" presStyleCnt="0"/>
      <dgm:spPr/>
    </dgm:pt>
    <dgm:pt modelId="{EA5F573A-3CDD-40C2-8861-246615CF2C8F}" type="pres">
      <dgm:prSet presAssocID="{F0CFF560-4785-48F5-937C-432D4263FF10}" presName="Name19" presStyleLbl="parChTrans1D4" presStyleIdx="3" presStyleCnt="10"/>
      <dgm:spPr/>
    </dgm:pt>
    <dgm:pt modelId="{62578288-43D2-423D-89AD-D74CCB1D02DD}" type="pres">
      <dgm:prSet presAssocID="{00F446C1-2478-4076-A608-3A2F5D5B8DAD}" presName="Name21" presStyleCnt="0"/>
      <dgm:spPr/>
    </dgm:pt>
    <dgm:pt modelId="{1F3DA7DD-8D22-4E56-9D6D-61B1C7D7BCFD}" type="pres">
      <dgm:prSet presAssocID="{00F446C1-2478-4076-A608-3A2F5D5B8DAD}" presName="level2Shape" presStyleLbl="node4" presStyleIdx="3" presStyleCnt="10"/>
      <dgm:spPr/>
      <dgm:t>
        <a:bodyPr/>
        <a:lstStyle/>
        <a:p>
          <a:endParaRPr lang="en-US"/>
        </a:p>
      </dgm:t>
    </dgm:pt>
    <dgm:pt modelId="{FCBE09D5-525B-4703-B890-B990DBDD9C06}" type="pres">
      <dgm:prSet presAssocID="{00F446C1-2478-4076-A608-3A2F5D5B8DAD}" presName="hierChild3" presStyleCnt="0"/>
      <dgm:spPr/>
    </dgm:pt>
    <dgm:pt modelId="{102F7EB8-A67E-4B1D-9FD2-A462BB5B6C82}" type="pres">
      <dgm:prSet presAssocID="{FD1CE4F5-FFFC-49A0-9EC2-008D68A8F54F}" presName="Name19" presStyleLbl="parChTrans1D4" presStyleIdx="4" presStyleCnt="10"/>
      <dgm:spPr/>
    </dgm:pt>
    <dgm:pt modelId="{3AAB15CC-EC44-4A50-AA8D-79990FF82147}" type="pres">
      <dgm:prSet presAssocID="{44DD037B-C031-407D-B108-0672210BCAB1}" presName="Name21" presStyleCnt="0"/>
      <dgm:spPr/>
    </dgm:pt>
    <dgm:pt modelId="{5441D0E7-65F9-48D8-9835-A62684BC90AA}" type="pres">
      <dgm:prSet presAssocID="{44DD037B-C031-407D-B108-0672210BCAB1}" presName="level2Shape" presStyleLbl="node4" presStyleIdx="4" presStyleCnt="10"/>
      <dgm:spPr/>
      <dgm:t>
        <a:bodyPr/>
        <a:lstStyle/>
        <a:p>
          <a:endParaRPr lang="en-US"/>
        </a:p>
      </dgm:t>
    </dgm:pt>
    <dgm:pt modelId="{975FC527-505F-4DDF-B854-E4C8F63B55AA}" type="pres">
      <dgm:prSet presAssocID="{44DD037B-C031-407D-B108-0672210BCAB1}"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7DD8C966-A17C-4432-9C44-F8FD3C5228B2}" type="pres">
      <dgm:prSet presAssocID="{71395311-4ED3-4C0B-A38B-FAA8F32796A2}" presName="Name19" presStyleLbl="parChTrans1D3" presStyleIdx="2" presStyleCnt="4"/>
      <dgm:spPr/>
      <dgm:t>
        <a:bodyPr/>
        <a:lstStyle/>
        <a:p>
          <a:endParaRPr lang="en-US"/>
        </a:p>
      </dgm:t>
    </dgm:pt>
    <dgm:pt modelId="{5AE98D39-8134-4CDF-A17C-1AF45E9D365B}" type="pres">
      <dgm:prSet presAssocID="{0FDADD8B-73F4-4825-91E2-8039503131BF}" presName="Name21" presStyleCnt="0"/>
      <dgm:spPr/>
    </dgm:pt>
    <dgm:pt modelId="{8C691FF5-BB72-4FA9-85FC-B640FC9CD259}" type="pres">
      <dgm:prSet presAssocID="{0FDADD8B-73F4-4825-91E2-8039503131BF}" presName="level2Shape" presStyleLbl="node3" presStyleIdx="2" presStyleCnt="4"/>
      <dgm:spPr/>
      <dgm:t>
        <a:bodyPr/>
        <a:lstStyle/>
        <a:p>
          <a:endParaRPr lang="en-US"/>
        </a:p>
      </dgm:t>
    </dgm:pt>
    <dgm:pt modelId="{4E815126-3BA2-4215-B0A1-D9639E34741D}" type="pres">
      <dgm:prSet presAssocID="{0FDADD8B-73F4-4825-91E2-8039503131BF}" presName="hierChild3" presStyleCnt="0"/>
      <dgm:spPr/>
    </dgm:pt>
    <dgm:pt modelId="{58DC4E88-D23D-4079-8469-56CAFD1AFF53}" type="pres">
      <dgm:prSet presAssocID="{7CE5C305-7D41-405C-88AF-0E9E369C0553}" presName="Name19" presStyleLbl="parChTrans1D4" presStyleIdx="5" presStyleCnt="10"/>
      <dgm:spPr/>
      <dgm:t>
        <a:bodyPr/>
        <a:lstStyle/>
        <a:p>
          <a:endParaRPr lang="en-US"/>
        </a:p>
      </dgm:t>
    </dgm:pt>
    <dgm:pt modelId="{4D7AED8D-59CA-4385-90E1-8FAF702D4C3A}" type="pres">
      <dgm:prSet presAssocID="{244B0AE4-7377-4A12-BED6-9309EF005871}" presName="Name21" presStyleCnt="0"/>
      <dgm:spPr/>
    </dgm:pt>
    <dgm:pt modelId="{31DDD2EC-1588-4BA3-B561-732656E30909}" type="pres">
      <dgm:prSet presAssocID="{244B0AE4-7377-4A12-BED6-9309EF005871}" presName="level2Shape" presStyleLbl="node4" presStyleIdx="5" presStyleCnt="10"/>
      <dgm:spPr/>
      <dgm:t>
        <a:bodyPr/>
        <a:lstStyle/>
        <a:p>
          <a:endParaRPr lang="en-US"/>
        </a:p>
      </dgm:t>
    </dgm:pt>
    <dgm:pt modelId="{7C3A0410-CBC5-4855-A2FB-E4DE9C2E5551}" type="pres">
      <dgm:prSet presAssocID="{244B0AE4-7377-4A12-BED6-9309EF005871}" presName="hierChild3" presStyleCnt="0"/>
      <dgm:spPr/>
    </dgm:pt>
    <dgm:pt modelId="{FA8AA2B2-14F5-4F77-B936-9E2ACBC0CFA2}" type="pres">
      <dgm:prSet presAssocID="{E8E4A430-A82F-4336-A8AF-3F8ACA19AD0E}" presName="Name19" presStyleLbl="parChTrans1D3" presStyleIdx="3" presStyleCnt="4"/>
      <dgm:spPr/>
      <dgm:t>
        <a:bodyPr/>
        <a:lstStyle/>
        <a:p>
          <a:endParaRPr lang="en-US"/>
        </a:p>
      </dgm:t>
    </dgm:pt>
    <dgm:pt modelId="{E0C16808-4BD1-4BF5-B4FB-9A59B42BE4D2}" type="pres">
      <dgm:prSet presAssocID="{B11A28A8-E3A0-4AA7-A704-D82F30723CA9}" presName="Name21" presStyleCnt="0"/>
      <dgm:spPr/>
    </dgm:pt>
    <dgm:pt modelId="{4CE34853-2218-41A9-A1F4-10F91D2FD330}" type="pres">
      <dgm:prSet presAssocID="{B11A28A8-E3A0-4AA7-A704-D82F30723CA9}" presName="level2Shape" presStyleLbl="node3" presStyleIdx="3" presStyleCnt="4"/>
      <dgm:spPr/>
      <dgm:t>
        <a:bodyPr/>
        <a:lstStyle/>
        <a:p>
          <a:endParaRPr lang="en-US"/>
        </a:p>
      </dgm:t>
    </dgm:pt>
    <dgm:pt modelId="{18182DDD-270C-4E22-91BE-F89199FF2D9B}" type="pres">
      <dgm:prSet presAssocID="{B11A28A8-E3A0-4AA7-A704-D82F30723CA9}" presName="hierChild3" presStyleCnt="0"/>
      <dgm:spPr/>
    </dgm:pt>
    <dgm:pt modelId="{1A02DAA5-A0FD-4231-A202-52486F443D6A}" type="pres">
      <dgm:prSet presAssocID="{300F13FB-72B1-4786-A042-635550BB9E63}" presName="Name19" presStyleLbl="parChTrans1D4" presStyleIdx="6" presStyleCnt="10"/>
      <dgm:spPr/>
      <dgm:t>
        <a:bodyPr/>
        <a:lstStyle/>
        <a:p>
          <a:endParaRPr lang="en-US"/>
        </a:p>
      </dgm:t>
    </dgm:pt>
    <dgm:pt modelId="{E1FABBF3-3FD6-49D9-AF8B-8A21BEDCEEE7}" type="pres">
      <dgm:prSet presAssocID="{7D8CCACC-E221-4AF7-A29A-0B420E9E5B6E}" presName="Name21" presStyleCnt="0"/>
      <dgm:spPr/>
    </dgm:pt>
    <dgm:pt modelId="{68DC3339-905D-4FA2-9443-C20F1EEE6DEC}" type="pres">
      <dgm:prSet presAssocID="{7D8CCACC-E221-4AF7-A29A-0B420E9E5B6E}" presName="level2Shape" presStyleLbl="node4" presStyleIdx="6" presStyleCnt="10"/>
      <dgm:spPr/>
      <dgm:t>
        <a:bodyPr/>
        <a:lstStyle/>
        <a:p>
          <a:endParaRPr lang="en-US"/>
        </a:p>
      </dgm:t>
    </dgm:pt>
    <dgm:pt modelId="{5D6B50B1-5A7B-492E-B920-8A97B9A8821B}" type="pres">
      <dgm:prSet presAssocID="{7D8CCACC-E221-4AF7-A29A-0B420E9E5B6E}" presName="hierChild3" presStyleCnt="0"/>
      <dgm:spPr/>
    </dgm:pt>
    <dgm:pt modelId="{0F6BBFB7-88EB-4E47-8B84-0133B6D4B4C9}" type="pres">
      <dgm:prSet presAssocID="{D3116C1E-0194-449B-B718-99086617E085}" presName="Name19" presStyleLbl="parChTrans1D4" presStyleIdx="7" presStyleCnt="10"/>
      <dgm:spPr/>
    </dgm:pt>
    <dgm:pt modelId="{EF512174-8D55-4D4E-A764-8A52F4AB8AD7}" type="pres">
      <dgm:prSet presAssocID="{A5DFA05F-B4C5-4BF7-B1F6-5A43D21922E0}" presName="Name21" presStyleCnt="0"/>
      <dgm:spPr/>
    </dgm:pt>
    <dgm:pt modelId="{4705554B-7A50-4008-BCD1-F4F08F5EFDE8}" type="pres">
      <dgm:prSet presAssocID="{A5DFA05F-B4C5-4BF7-B1F6-5A43D21922E0}" presName="level2Shape" presStyleLbl="node4" presStyleIdx="7" presStyleCnt="10"/>
      <dgm:spPr/>
      <dgm:t>
        <a:bodyPr/>
        <a:lstStyle/>
        <a:p>
          <a:endParaRPr lang="en-US"/>
        </a:p>
      </dgm:t>
    </dgm:pt>
    <dgm:pt modelId="{E6644229-0FFC-4295-9000-4B10123B2CC9}" type="pres">
      <dgm:prSet presAssocID="{A5DFA05F-B4C5-4BF7-B1F6-5A43D21922E0}" presName="hierChild3" presStyleCnt="0"/>
      <dgm:spPr/>
    </dgm:pt>
    <dgm:pt modelId="{D979E09B-3608-4007-8D6D-ABE19A61C043}" type="pres">
      <dgm:prSet presAssocID="{75E2AB3B-8F17-4311-B409-11867165CF1A}" presName="Name19" presStyleLbl="parChTrans1D4" presStyleIdx="8" presStyleCnt="10"/>
      <dgm:spPr/>
    </dgm:pt>
    <dgm:pt modelId="{55A612B4-3075-4140-8C8C-75A20F0E2F4C}" type="pres">
      <dgm:prSet presAssocID="{83331C9E-B204-4528-A99D-D9954228F4E8}" presName="Name21" presStyleCnt="0"/>
      <dgm:spPr/>
    </dgm:pt>
    <dgm:pt modelId="{CC6A6D43-1DB6-413D-A57D-B223730CA13F}" type="pres">
      <dgm:prSet presAssocID="{83331C9E-B204-4528-A99D-D9954228F4E8}" presName="level2Shape" presStyleLbl="node4" presStyleIdx="8" presStyleCnt="10"/>
      <dgm:spPr/>
      <dgm:t>
        <a:bodyPr/>
        <a:lstStyle/>
        <a:p>
          <a:endParaRPr lang="en-US"/>
        </a:p>
      </dgm:t>
    </dgm:pt>
    <dgm:pt modelId="{D6D78B54-AF3A-4390-9FA6-E90E4E6B485B}" type="pres">
      <dgm:prSet presAssocID="{83331C9E-B204-4528-A99D-D9954228F4E8}" presName="hierChild3" presStyleCnt="0"/>
      <dgm:spPr/>
    </dgm:pt>
    <dgm:pt modelId="{1618FD15-250B-459E-9706-98E179FAE739}" type="pres">
      <dgm:prSet presAssocID="{582CA7B8-CF13-4D13-A1D5-2682AF11D2F5}" presName="Name19" presStyleLbl="parChTrans1D4" presStyleIdx="9" presStyleCnt="10"/>
      <dgm:spPr/>
    </dgm:pt>
    <dgm:pt modelId="{D0ABC0C0-E96C-442D-B061-453896B0E6C6}" type="pres">
      <dgm:prSet presAssocID="{EDB949C4-7956-45CF-BDC8-10E088668F19}" presName="Name21" presStyleCnt="0"/>
      <dgm:spPr/>
    </dgm:pt>
    <dgm:pt modelId="{E4BFE7D5-36A7-459D-B752-8E7C1C78BC51}" type="pres">
      <dgm:prSet presAssocID="{EDB949C4-7956-45CF-BDC8-10E088668F19}" presName="level2Shape" presStyleLbl="node4" presStyleIdx="9" presStyleCnt="10"/>
      <dgm:spPr/>
      <dgm:t>
        <a:bodyPr/>
        <a:lstStyle/>
        <a:p>
          <a:endParaRPr lang="en-US"/>
        </a:p>
      </dgm:t>
    </dgm:pt>
    <dgm:pt modelId="{57A5E1B7-F0FC-43E8-8D44-C1CEFCF55233}" type="pres">
      <dgm:prSet presAssocID="{EDB949C4-7956-45CF-BDC8-10E088668F19}" presName="hierChild3" presStyleCnt="0"/>
      <dgm:spPr/>
    </dgm:pt>
    <dgm:pt modelId="{791638A7-E1CC-4043-B130-D62F4A3910B1}" type="pres">
      <dgm:prSet presAssocID="{F2452AFC-F4DC-4C70-98E3-4CB24C681B60}" presName="bgShapesFlow" presStyleCnt="0"/>
      <dgm:spPr/>
    </dgm:pt>
  </dgm:ptLst>
  <dgm:cxnLst>
    <dgm:cxn modelId="{195C0FBE-B5A1-411D-808E-B8D346C208F4}" type="presOf" srcId="{244B0AE4-7377-4A12-BED6-9309EF005871}" destId="{31DDD2EC-1588-4BA3-B561-732656E30909}" srcOrd="0" destOrd="0" presId="urn:microsoft.com/office/officeart/2005/8/layout/hierarchy6"/>
    <dgm:cxn modelId="{DF50E144-E7A1-4A2E-91EA-D9135B95D632}" type="presOf" srcId="{300F13FB-72B1-4786-A042-635550BB9E63}" destId="{1A02DAA5-A0FD-4231-A202-52486F443D6A}" srcOrd="0" destOrd="0" presId="urn:microsoft.com/office/officeart/2005/8/layout/hierarchy6"/>
    <dgm:cxn modelId="{E7639AB7-2A4B-4551-A03E-56DCA8EAE1E3}" type="presOf" srcId="{F58BE23D-858A-4F7F-8AFF-27276A6E43F7}" destId="{292D24BF-9EEF-4C01-9872-1B4C8C2870E8}" srcOrd="0" destOrd="0" presId="urn:microsoft.com/office/officeart/2005/8/layout/hierarchy6"/>
    <dgm:cxn modelId="{0B874C68-5208-4500-B972-D788A1EDFD1E}" srcId="{5A698B15-C56A-4B1D-B9C8-E55377B50C4C}" destId="{7FF3685D-6AFF-4F42-A7BB-70AFEB7A1FFA}" srcOrd="0" destOrd="0" parTransId="{2D5DE1AF-4CD5-4D80-9213-9E1BF8721EDC}" sibTransId="{36017EBE-C885-4185-A16C-BEE77840BEB3}"/>
    <dgm:cxn modelId="{1938B2E6-E576-44CC-8932-D684E71EC4A3}" type="presOf" srcId="{7CE5C305-7D41-405C-88AF-0E9E369C0553}" destId="{58DC4E88-D23D-4079-8469-56CAFD1AFF53}" srcOrd="0" destOrd="0" presId="urn:microsoft.com/office/officeart/2005/8/layout/hierarchy6"/>
    <dgm:cxn modelId="{C843CD91-34F0-492F-976D-0B259AD50DA3}" type="presOf" srcId="{F0BAB6C8-69FE-4B09-BE1A-851138D8C7FC}" destId="{D66884B5-23CD-4A6D-B476-684AC9E88E52}"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58EC2ED3-693A-4F86-9A20-21B7D08394BD}" srcId="{F2452AFC-F4DC-4C70-98E3-4CB24C681B60}" destId="{4D1857EC-1411-4F5E-BD2E-753978FBACC4}" srcOrd="0" destOrd="0" parTransId="{6F25B661-4DF7-4002-ABC1-65704C5F7C61}" sibTransId="{E68376E9-A384-42BC-B2A6-AE786C74F72C}"/>
    <dgm:cxn modelId="{1060568C-418F-42F6-9658-CD39B8F5E0A2}" type="presOf" srcId="{A5DFA05F-B4C5-4BF7-B1F6-5A43D21922E0}" destId="{4705554B-7A50-4008-BCD1-F4F08F5EFDE8}" srcOrd="0" destOrd="0" presId="urn:microsoft.com/office/officeart/2005/8/layout/hierarchy6"/>
    <dgm:cxn modelId="{642F0D2B-9A97-4BE0-B730-1A1D37BE522E}" type="presOf" srcId="{F0CFF560-4785-48F5-937C-432D4263FF10}" destId="{EA5F573A-3CDD-40C2-8861-246615CF2C8F}" srcOrd="0" destOrd="0" presId="urn:microsoft.com/office/officeart/2005/8/layout/hierarchy6"/>
    <dgm:cxn modelId="{E9863B8D-7E37-44C6-B489-DDFB6B6D6EA1}" type="presOf" srcId="{F42A9006-932D-45A9-90C2-885DFA642CD7}" destId="{00B58462-690A-40A2-B37E-7F5427C1D2AC}" srcOrd="0" destOrd="0" presId="urn:microsoft.com/office/officeart/2005/8/layout/hierarchy6"/>
    <dgm:cxn modelId="{02E5E507-A725-464E-B0ED-3D2FB7EC55BE}" type="presOf" srcId="{83331C9E-B204-4528-A99D-D9954228F4E8}" destId="{CC6A6D43-1DB6-413D-A57D-B223730CA13F}" srcOrd="0" destOrd="0" presId="urn:microsoft.com/office/officeart/2005/8/layout/hierarchy6"/>
    <dgm:cxn modelId="{B3F26871-D94A-4AD1-B117-3BA394C53D17}" type="presOf" srcId="{4D1857EC-1411-4F5E-BD2E-753978FBACC4}" destId="{5291D7F8-FB96-4D30-8600-1570DEABD92E}" srcOrd="0" destOrd="0" presId="urn:microsoft.com/office/officeart/2005/8/layout/hierarchy6"/>
    <dgm:cxn modelId="{F6442A51-55D1-45B8-A42C-5622D9FCFB79}" type="presOf" srcId="{839413E6-7846-4CCD-91DC-B2E8380198BA}" destId="{621D22C6-A264-4948-989D-B40DDAD2DEC3}" srcOrd="0" destOrd="0" presId="urn:microsoft.com/office/officeart/2005/8/layout/hierarchy6"/>
    <dgm:cxn modelId="{F07C9A44-8A2C-4CA3-8D55-9A8462FE3713}" srcId="{F0BAB6C8-69FE-4B09-BE1A-851138D8C7FC}" destId="{F58BE23D-858A-4F7F-8AFF-27276A6E43F7}" srcOrd="1" destOrd="0" parTransId="{95B23B53-685D-4ACA-83DF-9AE6F7AA1A69}" sibTransId="{D6D1D452-E260-4649-A23D-16EE4F22A00F}"/>
    <dgm:cxn modelId="{18EED47C-E123-42E9-972C-834170B755D4}" type="presOf" srcId="{00F446C1-2478-4076-A608-3A2F5D5B8DAD}" destId="{1F3DA7DD-8D22-4E56-9D6D-61B1C7D7BCFD}" srcOrd="0" destOrd="0" presId="urn:microsoft.com/office/officeart/2005/8/layout/hierarchy6"/>
    <dgm:cxn modelId="{60BD3FAA-CD72-42D5-9F2F-E9CC36FC0917}" type="presOf" srcId="{2D5DE1AF-4CD5-4D80-9213-9E1BF8721EDC}" destId="{90BA0185-15EC-41C6-BA37-2388E0D94E6A}" srcOrd="0" destOrd="0" presId="urn:microsoft.com/office/officeart/2005/8/layout/hierarchy6"/>
    <dgm:cxn modelId="{8A1F1AC8-A727-4257-8B6B-EB750C971D56}" srcId="{00F446C1-2478-4076-A608-3A2F5D5B8DAD}" destId="{44DD037B-C031-407D-B108-0672210BCAB1}" srcOrd="0" destOrd="0" parTransId="{FD1CE4F5-FFFC-49A0-9EC2-008D68A8F54F}" sibTransId="{BA7BA101-08B7-438C-A486-6E32D6D8EF16}"/>
    <dgm:cxn modelId="{22E6BAB7-3CC8-4B0E-93D7-22F81AF7AE64}" srcId="{A6F5EC4A-31D2-40BE-8D21-D2F345E40CE2}" destId="{B11A28A8-E3A0-4AA7-A704-D82F30723CA9}" srcOrd="1" destOrd="0" parTransId="{E8E4A430-A82F-4336-A8AF-3F8ACA19AD0E}" sibTransId="{AB6EDF13-3854-4F52-9CAE-901B0A26BE32}"/>
    <dgm:cxn modelId="{4F00353D-E7FB-4E06-A467-A264340B1076}" type="presOf" srcId="{71395311-4ED3-4C0B-A38B-FAA8F32796A2}" destId="{7DD8C966-A17C-4432-9C44-F8FD3C5228B2}" srcOrd="0" destOrd="0" presId="urn:microsoft.com/office/officeart/2005/8/layout/hierarchy6"/>
    <dgm:cxn modelId="{7AC1352A-59BE-4E41-BDA5-6C53DB2556A5}" type="presOf" srcId="{75E2AB3B-8F17-4311-B409-11867165CF1A}" destId="{D979E09B-3608-4007-8D6D-ABE19A61C043}" srcOrd="0" destOrd="0" presId="urn:microsoft.com/office/officeart/2005/8/layout/hierarchy6"/>
    <dgm:cxn modelId="{333F1A79-36CC-4D4B-A4B3-8B493EA9CC55}" type="presOf" srcId="{E8E4A430-A82F-4336-A8AF-3F8ACA19AD0E}" destId="{FA8AA2B2-14F5-4F77-B936-9E2ACBC0CFA2}" srcOrd="0" destOrd="0" presId="urn:microsoft.com/office/officeart/2005/8/layout/hierarchy6"/>
    <dgm:cxn modelId="{D9BFEA12-ABD1-4B5F-914C-7320937FE01F}" type="presOf" srcId="{F2452AFC-F4DC-4C70-98E3-4CB24C681B60}" destId="{D9B3A494-37F5-47F8-BD71-26D3FA27289C}" srcOrd="0" destOrd="0" presId="urn:microsoft.com/office/officeart/2005/8/layout/hierarchy6"/>
    <dgm:cxn modelId="{05AA4473-5D42-4A0B-8451-C1BA6F69890B}" type="presOf" srcId="{7CF98035-A246-44A2-B277-7248CD1C07F9}" destId="{F2C707E0-A41A-458E-B034-C321D04851E1}" srcOrd="0" destOrd="0" presId="urn:microsoft.com/office/officeart/2005/8/layout/hierarchy6"/>
    <dgm:cxn modelId="{8AFB8B44-3C29-4CD2-85E5-896075A5708D}" srcId="{0FDADD8B-73F4-4825-91E2-8039503131BF}" destId="{244B0AE4-7377-4A12-BED6-9309EF005871}" srcOrd="0" destOrd="0" parTransId="{7CE5C305-7D41-405C-88AF-0E9E369C0553}" sibTransId="{12B6579B-1B8F-4EFA-AB21-5F105F3AF61C}"/>
    <dgm:cxn modelId="{30D00DEB-23B5-49AA-A282-28318577DEB5}" srcId="{83331C9E-B204-4528-A99D-D9954228F4E8}" destId="{EDB949C4-7956-45CF-BDC8-10E088668F19}" srcOrd="0" destOrd="0" parTransId="{582CA7B8-CF13-4D13-A1D5-2682AF11D2F5}" sibTransId="{37740AD0-81AE-49E1-9BC3-7936252EEFE7}"/>
    <dgm:cxn modelId="{57E9E3D6-AA5C-4D11-9287-9EBCB30D308D}" type="presOf" srcId="{B11A28A8-E3A0-4AA7-A704-D82F30723CA9}" destId="{4CE34853-2218-41A9-A1F4-10F91D2FD330}" srcOrd="0" destOrd="0" presId="urn:microsoft.com/office/officeart/2005/8/layout/hierarchy6"/>
    <dgm:cxn modelId="{7A7A6499-5203-406B-A5A1-64FF13D991E5}" type="presOf" srcId="{FD1CE4F5-FFFC-49A0-9EC2-008D68A8F54F}" destId="{102F7EB8-A67E-4B1D-9FD2-A462BB5B6C82}" srcOrd="0" destOrd="0" presId="urn:microsoft.com/office/officeart/2005/8/layout/hierarchy6"/>
    <dgm:cxn modelId="{1A100872-A824-446C-A4D9-7C860C1C5840}" type="presOf" srcId="{27F51602-093F-4391-B9D5-D6FABA0A65B7}" destId="{2E0FB9B6-C740-45FE-849A-00398E98CBD5}" srcOrd="0" destOrd="0" presId="urn:microsoft.com/office/officeart/2005/8/layout/hierarchy6"/>
    <dgm:cxn modelId="{47C6073A-3CE6-448F-B4D2-2E29E9C8E079}" type="presOf" srcId="{7D8CCACC-E221-4AF7-A29A-0B420E9E5B6E}" destId="{68DC3339-905D-4FA2-9443-C20F1EEE6DEC}"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6D59E931-668F-4E64-BAD0-23D82877E89D}" srcId="{F0BAB6C8-69FE-4B09-BE1A-851138D8C7FC}" destId="{5A698B15-C56A-4B1D-B9C8-E55377B50C4C}" srcOrd="0" destOrd="0" parTransId="{0E148441-78EC-4C90-BD1C-A69C477724EE}" sibTransId="{07EEF6EF-902A-49B5-9CB4-1E0DC32DC081}"/>
    <dgm:cxn modelId="{A9BCE520-2C08-4541-9FC8-79C588B7C960}" srcId="{A6F5EC4A-31D2-40BE-8D21-D2F345E40CE2}" destId="{0FDADD8B-73F4-4825-91E2-8039503131BF}" srcOrd="0" destOrd="0" parTransId="{71395311-4ED3-4C0B-A38B-FAA8F32796A2}" sibTransId="{7D0034F9-C197-4655-87B4-CB761F7A0EA0}"/>
    <dgm:cxn modelId="{CEFDF316-A252-47EB-9959-50480F1C29C1}" srcId="{7D8CCACC-E221-4AF7-A29A-0B420E9E5B6E}" destId="{A5DFA05F-B4C5-4BF7-B1F6-5A43D21922E0}" srcOrd="0" destOrd="0" parTransId="{D3116C1E-0194-449B-B718-99086617E085}" sibTransId="{9A9455C3-4529-43BA-826A-9DD90F48913D}"/>
    <dgm:cxn modelId="{D81311E3-B11C-4A6B-BE34-FD912AD241B8}" type="presOf" srcId="{EDB949C4-7956-45CF-BDC8-10E088668F19}" destId="{E4BFE7D5-36A7-459D-B752-8E7C1C78BC51}" srcOrd="0" destOrd="0" presId="urn:microsoft.com/office/officeart/2005/8/layout/hierarchy6"/>
    <dgm:cxn modelId="{7EBB4BF7-32E8-4D22-B388-DD8E3F59196D}" type="presOf" srcId="{44DD037B-C031-407D-B108-0672210BCAB1}" destId="{5441D0E7-65F9-48D8-9835-A62684BC90AA}" srcOrd="0" destOrd="0" presId="urn:microsoft.com/office/officeart/2005/8/layout/hierarchy6"/>
    <dgm:cxn modelId="{05A408FA-732B-4E81-AA81-6CEEBE8BE0EF}" type="presOf" srcId="{C9B751F7-C6BC-4026-A861-9B539D9D8909}" destId="{4E3E5F9C-ED08-46C5-848C-9F1C57FB6BDC}" srcOrd="0" destOrd="0" presId="urn:microsoft.com/office/officeart/2005/8/layout/hierarchy6"/>
    <dgm:cxn modelId="{31C0EDBB-C445-4EDA-AFF4-7E04B47F315D}" type="presOf" srcId="{582CA7B8-CF13-4D13-A1D5-2682AF11D2F5}" destId="{1618FD15-250B-459E-9706-98E179FAE739}" srcOrd="0" destOrd="0" presId="urn:microsoft.com/office/officeart/2005/8/layout/hierarchy6"/>
    <dgm:cxn modelId="{4A8D5C3C-B93E-40E3-8974-2735182FA98A}" type="presOf" srcId="{CC8B129E-0B9B-44AF-9F1C-E20F3D6316BA}" destId="{3677D839-FEED-47E7-A6F4-DC4EA1321F8D}" srcOrd="0" destOrd="0" presId="urn:microsoft.com/office/officeart/2005/8/layout/hierarchy6"/>
    <dgm:cxn modelId="{E3B0AEF4-CFF1-4C2D-B149-620E85CAE141}" type="presOf" srcId="{A6F5EC4A-31D2-40BE-8D21-D2F345E40CE2}" destId="{42A804E9-47F5-4751-9DAE-88A20BFC17B2}" srcOrd="0" destOrd="0" presId="urn:microsoft.com/office/officeart/2005/8/layout/hierarchy6"/>
    <dgm:cxn modelId="{1B36D58B-20BE-48C0-8B8A-1425AE7240A7}" srcId="{B11A28A8-E3A0-4AA7-A704-D82F30723CA9}" destId="{83331C9E-B204-4528-A99D-D9954228F4E8}" srcOrd="1" destOrd="0" parTransId="{75E2AB3B-8F17-4311-B409-11867165CF1A}" sibTransId="{B47266A9-35D0-4D0D-BFE4-48F01F3D02BE}"/>
    <dgm:cxn modelId="{77D0306A-721B-4717-9F60-54AE0D0E2712}" srcId="{27F51602-093F-4391-B9D5-D6FABA0A65B7}" destId="{F42A9006-932D-45A9-90C2-885DFA642CD7}" srcOrd="0" destOrd="0" parTransId="{839413E6-7846-4CCD-91DC-B2E8380198BA}" sibTransId="{29972550-5E1D-41B9-B7B5-814B22965412}"/>
    <dgm:cxn modelId="{22E0AE7A-9607-4C5C-A981-351BE3839976}" type="presOf" srcId="{7FF3685D-6AFF-4F42-A7BB-70AFEB7A1FFA}" destId="{01A1223A-79F7-4F20-B6F7-931A35B12537}" srcOrd="0" destOrd="0" presId="urn:microsoft.com/office/officeart/2005/8/layout/hierarchy6"/>
    <dgm:cxn modelId="{849E226A-F610-4BED-AF0F-3EA77C3FF84E}" srcId="{B11A28A8-E3A0-4AA7-A704-D82F30723CA9}" destId="{7D8CCACC-E221-4AF7-A29A-0B420E9E5B6E}" srcOrd="0" destOrd="0" parTransId="{300F13FB-72B1-4786-A042-635550BB9E63}" sibTransId="{C018B65A-189A-49E7-815A-ED08028AD8A4}"/>
    <dgm:cxn modelId="{DCB61BB1-4DA5-4F21-81A8-CEF567E1A2BB}" type="presOf" srcId="{0E148441-78EC-4C90-BD1C-A69C477724EE}" destId="{04CB5E4A-8C6A-4BD1-9945-0151F01A6A2F}" srcOrd="0" destOrd="0" presId="urn:microsoft.com/office/officeart/2005/8/layout/hierarchy6"/>
    <dgm:cxn modelId="{92F3A2FD-5640-4303-B070-049EBA4CA887}" type="presOf" srcId="{0FDADD8B-73F4-4825-91E2-8039503131BF}" destId="{8C691FF5-BB72-4FA9-85FC-B640FC9CD259}" srcOrd="0" destOrd="0" presId="urn:microsoft.com/office/officeart/2005/8/layout/hierarchy6"/>
    <dgm:cxn modelId="{4289AA9B-B083-42A4-85D2-00C071BD546C}" srcId="{F58BE23D-858A-4F7F-8AFF-27276A6E43F7}" destId="{27F51602-093F-4391-B9D5-D6FABA0A65B7}" srcOrd="0" destOrd="0" parTransId="{C9B751F7-C6BC-4026-A861-9B539D9D8909}" sibTransId="{D7373F85-CF06-42B3-B65E-6E2FFF72757A}"/>
    <dgm:cxn modelId="{15D7ED73-8AA4-41FA-91DB-A327C3261C18}" type="presOf" srcId="{5A698B15-C56A-4B1D-B9C8-E55377B50C4C}" destId="{63833014-F873-425A-91A4-E45D06FAA184}" srcOrd="0" destOrd="0" presId="urn:microsoft.com/office/officeart/2005/8/layout/hierarchy6"/>
    <dgm:cxn modelId="{AFC2659A-57CB-4DF2-8B66-B878AC7F5DD1}" type="presOf" srcId="{95B23B53-685D-4ACA-83DF-9AE6F7AA1A69}" destId="{78B14918-E3FC-485D-9235-EB8E8C7CDDF0}" srcOrd="0" destOrd="0" presId="urn:microsoft.com/office/officeart/2005/8/layout/hierarchy6"/>
    <dgm:cxn modelId="{2B221B12-3967-4174-AD98-1258D33518A9}" type="presOf" srcId="{D3116C1E-0194-449B-B718-99086617E085}" destId="{0F6BBFB7-88EB-4E47-8B84-0133B6D4B4C9}" srcOrd="0" destOrd="0" presId="urn:microsoft.com/office/officeart/2005/8/layout/hierarchy6"/>
    <dgm:cxn modelId="{DF8EECCB-B5FD-418E-83E3-1BBB8DB80142}" srcId="{F58BE23D-858A-4F7F-8AFF-27276A6E43F7}" destId="{00F446C1-2478-4076-A608-3A2F5D5B8DAD}" srcOrd="1" destOrd="0" parTransId="{F0CFF560-4785-48F5-937C-432D4263FF10}" sibTransId="{2567F4A6-93EA-4B57-84A7-BFD9E9F0A2A1}"/>
    <dgm:cxn modelId="{C0D984D1-6963-45F8-9F20-31FFF271BDE1}" type="presParOf" srcId="{D9B3A494-37F5-47F8-BD71-26D3FA27289C}" destId="{02F9E3C3-E099-498A-B7CE-C53A65DEBF86}" srcOrd="0" destOrd="0" presId="urn:microsoft.com/office/officeart/2005/8/layout/hierarchy6"/>
    <dgm:cxn modelId="{747F1C97-A560-47FE-B66D-6825CDB9A23C}" type="presParOf" srcId="{02F9E3C3-E099-498A-B7CE-C53A65DEBF86}" destId="{822945F7-E650-43A0-9E92-C8542265F0B7}" srcOrd="0" destOrd="0" presId="urn:microsoft.com/office/officeart/2005/8/layout/hierarchy6"/>
    <dgm:cxn modelId="{DDB13074-5A17-4D5F-BEB8-0C528E62D435}" type="presParOf" srcId="{822945F7-E650-43A0-9E92-C8542265F0B7}" destId="{5E0A2D68-B6FF-413B-A43D-2E73FA3ED173}" srcOrd="0" destOrd="0" presId="urn:microsoft.com/office/officeart/2005/8/layout/hierarchy6"/>
    <dgm:cxn modelId="{D43C0499-7A1D-4F19-A5E9-E0D24EA71449}" type="presParOf" srcId="{5E0A2D68-B6FF-413B-A43D-2E73FA3ED173}" destId="{5291D7F8-FB96-4D30-8600-1570DEABD92E}" srcOrd="0" destOrd="0" presId="urn:microsoft.com/office/officeart/2005/8/layout/hierarchy6"/>
    <dgm:cxn modelId="{4F38A0A3-FD2D-4DE9-8B71-E5093226B416}" type="presParOf" srcId="{5E0A2D68-B6FF-413B-A43D-2E73FA3ED173}" destId="{DA760D1A-3BF5-4400-8832-6B19EC1EA757}" srcOrd="1" destOrd="0" presId="urn:microsoft.com/office/officeart/2005/8/layout/hierarchy6"/>
    <dgm:cxn modelId="{E6F5F4B4-7BE0-45C3-903F-60CD9C714392}" type="presParOf" srcId="{DA760D1A-3BF5-4400-8832-6B19EC1EA757}" destId="{3677D839-FEED-47E7-A6F4-DC4EA1321F8D}" srcOrd="0" destOrd="0" presId="urn:microsoft.com/office/officeart/2005/8/layout/hierarchy6"/>
    <dgm:cxn modelId="{62B6B44B-15C5-4BF1-BCBA-DA73513E2E89}" type="presParOf" srcId="{DA760D1A-3BF5-4400-8832-6B19EC1EA757}" destId="{B151D251-8C20-41FD-B191-6A4F2E8D1560}" srcOrd="1" destOrd="0" presId="urn:microsoft.com/office/officeart/2005/8/layout/hierarchy6"/>
    <dgm:cxn modelId="{DDDB7E8A-A8E7-4917-90E6-FA808640EA14}" type="presParOf" srcId="{B151D251-8C20-41FD-B191-6A4F2E8D1560}" destId="{D66884B5-23CD-4A6D-B476-684AC9E88E52}" srcOrd="0" destOrd="0" presId="urn:microsoft.com/office/officeart/2005/8/layout/hierarchy6"/>
    <dgm:cxn modelId="{86A2B8AC-7DBC-47CB-8B9F-A7C5A4BD4EBC}" type="presParOf" srcId="{B151D251-8C20-41FD-B191-6A4F2E8D1560}" destId="{CDA617EF-53A5-4011-B49E-897291459291}" srcOrd="1" destOrd="0" presId="urn:microsoft.com/office/officeart/2005/8/layout/hierarchy6"/>
    <dgm:cxn modelId="{2F80CA11-8BBB-4439-9CB8-D5C430C9E162}" type="presParOf" srcId="{CDA617EF-53A5-4011-B49E-897291459291}" destId="{04CB5E4A-8C6A-4BD1-9945-0151F01A6A2F}" srcOrd="0" destOrd="0" presId="urn:microsoft.com/office/officeart/2005/8/layout/hierarchy6"/>
    <dgm:cxn modelId="{4A14BB68-C4E9-4674-AD84-449EC2F76436}" type="presParOf" srcId="{CDA617EF-53A5-4011-B49E-897291459291}" destId="{2D0EE065-39A1-4642-A878-B50053AAE6D1}" srcOrd="1" destOrd="0" presId="urn:microsoft.com/office/officeart/2005/8/layout/hierarchy6"/>
    <dgm:cxn modelId="{A7E2C35B-FD4D-472C-81ED-00DAD8A8DA8A}" type="presParOf" srcId="{2D0EE065-39A1-4642-A878-B50053AAE6D1}" destId="{63833014-F873-425A-91A4-E45D06FAA184}" srcOrd="0" destOrd="0" presId="urn:microsoft.com/office/officeart/2005/8/layout/hierarchy6"/>
    <dgm:cxn modelId="{A100EE14-F3A7-4917-8F8C-3165C2C4D9E3}" type="presParOf" srcId="{2D0EE065-39A1-4642-A878-B50053AAE6D1}" destId="{F2A45F0A-ABF9-4F3B-9C58-4AAB8DA65F39}" srcOrd="1" destOrd="0" presId="urn:microsoft.com/office/officeart/2005/8/layout/hierarchy6"/>
    <dgm:cxn modelId="{6E0F59F0-C694-491B-9E8D-F53CBE7A22D4}" type="presParOf" srcId="{F2A45F0A-ABF9-4F3B-9C58-4AAB8DA65F39}" destId="{90BA0185-15EC-41C6-BA37-2388E0D94E6A}" srcOrd="0" destOrd="0" presId="urn:microsoft.com/office/officeart/2005/8/layout/hierarchy6"/>
    <dgm:cxn modelId="{437460FE-8C29-414C-AE31-6D0EEEBDD272}" type="presParOf" srcId="{F2A45F0A-ABF9-4F3B-9C58-4AAB8DA65F39}" destId="{9E862043-C4DB-4A7A-829F-B86AB2B71B24}" srcOrd="1" destOrd="0" presId="urn:microsoft.com/office/officeart/2005/8/layout/hierarchy6"/>
    <dgm:cxn modelId="{21775FD4-C019-4BF8-9130-9820C443403A}" type="presParOf" srcId="{9E862043-C4DB-4A7A-829F-B86AB2B71B24}" destId="{01A1223A-79F7-4F20-B6F7-931A35B12537}" srcOrd="0" destOrd="0" presId="urn:microsoft.com/office/officeart/2005/8/layout/hierarchy6"/>
    <dgm:cxn modelId="{8D1E7525-F984-426B-8ACC-E8DCF0E95EAE}" type="presParOf" srcId="{9E862043-C4DB-4A7A-829F-B86AB2B71B24}" destId="{C1687A32-6B3D-49C9-BF7B-4DF38666ACCA}" srcOrd="1" destOrd="0" presId="urn:microsoft.com/office/officeart/2005/8/layout/hierarchy6"/>
    <dgm:cxn modelId="{67E2E27B-088E-4F7D-A7F8-65A1FD1E9912}" type="presParOf" srcId="{CDA617EF-53A5-4011-B49E-897291459291}" destId="{78B14918-E3FC-485D-9235-EB8E8C7CDDF0}" srcOrd="2" destOrd="0" presId="urn:microsoft.com/office/officeart/2005/8/layout/hierarchy6"/>
    <dgm:cxn modelId="{745CC25C-135E-4D33-B13C-4C9C09013D6A}" type="presParOf" srcId="{CDA617EF-53A5-4011-B49E-897291459291}" destId="{42AC77A5-D084-4ECB-A89D-D80AE0CD2B48}" srcOrd="3" destOrd="0" presId="urn:microsoft.com/office/officeart/2005/8/layout/hierarchy6"/>
    <dgm:cxn modelId="{077E8DD5-6AFB-42FF-B1EA-1515CA6B3C15}" type="presParOf" srcId="{42AC77A5-D084-4ECB-A89D-D80AE0CD2B48}" destId="{292D24BF-9EEF-4C01-9872-1B4C8C2870E8}" srcOrd="0" destOrd="0" presId="urn:microsoft.com/office/officeart/2005/8/layout/hierarchy6"/>
    <dgm:cxn modelId="{169DC358-416F-4726-BC85-C17E0F9DCB0D}" type="presParOf" srcId="{42AC77A5-D084-4ECB-A89D-D80AE0CD2B48}" destId="{092C68D8-0408-4FBE-B7A3-65A058167A97}" srcOrd="1" destOrd="0" presId="urn:microsoft.com/office/officeart/2005/8/layout/hierarchy6"/>
    <dgm:cxn modelId="{B2FF3464-91C1-40CE-A05D-4766DC1E0056}" type="presParOf" srcId="{092C68D8-0408-4FBE-B7A3-65A058167A97}" destId="{4E3E5F9C-ED08-46C5-848C-9F1C57FB6BDC}" srcOrd="0" destOrd="0" presId="urn:microsoft.com/office/officeart/2005/8/layout/hierarchy6"/>
    <dgm:cxn modelId="{7903A70F-EDF4-4E61-B408-334C730C2063}" type="presParOf" srcId="{092C68D8-0408-4FBE-B7A3-65A058167A97}" destId="{B7D8F041-5FF7-4285-AB28-0AB81E3826E7}" srcOrd="1" destOrd="0" presId="urn:microsoft.com/office/officeart/2005/8/layout/hierarchy6"/>
    <dgm:cxn modelId="{8C0FAE63-E765-4162-B380-8A261E969D6E}" type="presParOf" srcId="{B7D8F041-5FF7-4285-AB28-0AB81E3826E7}" destId="{2E0FB9B6-C740-45FE-849A-00398E98CBD5}" srcOrd="0" destOrd="0" presId="urn:microsoft.com/office/officeart/2005/8/layout/hierarchy6"/>
    <dgm:cxn modelId="{37206370-195D-4441-A90C-ED58E7163A71}" type="presParOf" srcId="{B7D8F041-5FF7-4285-AB28-0AB81E3826E7}" destId="{07CB5BF8-3CB3-4EC4-A895-B12D66DA9DD6}" srcOrd="1" destOrd="0" presId="urn:microsoft.com/office/officeart/2005/8/layout/hierarchy6"/>
    <dgm:cxn modelId="{27951781-99F0-44B6-B6FF-BCE1B408ED15}" type="presParOf" srcId="{07CB5BF8-3CB3-4EC4-A895-B12D66DA9DD6}" destId="{621D22C6-A264-4948-989D-B40DDAD2DEC3}" srcOrd="0" destOrd="0" presId="urn:microsoft.com/office/officeart/2005/8/layout/hierarchy6"/>
    <dgm:cxn modelId="{F2EC039C-860C-4330-BBD3-2B91CA669264}" type="presParOf" srcId="{07CB5BF8-3CB3-4EC4-A895-B12D66DA9DD6}" destId="{3BB411D0-BBBE-434B-908F-D18A35274B9D}" srcOrd="1" destOrd="0" presId="urn:microsoft.com/office/officeart/2005/8/layout/hierarchy6"/>
    <dgm:cxn modelId="{FA580C23-2721-49B2-98E8-9EC5927AC24C}" type="presParOf" srcId="{3BB411D0-BBBE-434B-908F-D18A35274B9D}" destId="{00B58462-690A-40A2-B37E-7F5427C1D2AC}" srcOrd="0" destOrd="0" presId="urn:microsoft.com/office/officeart/2005/8/layout/hierarchy6"/>
    <dgm:cxn modelId="{2C0A6CCC-C648-4072-A522-2407A420B886}" type="presParOf" srcId="{3BB411D0-BBBE-434B-908F-D18A35274B9D}" destId="{7E11301E-5E5F-4AB4-AA7B-11035E1BB5F5}" srcOrd="1" destOrd="0" presId="urn:microsoft.com/office/officeart/2005/8/layout/hierarchy6"/>
    <dgm:cxn modelId="{189AF981-1737-4BBF-BA5A-0DB16DA94E2A}" type="presParOf" srcId="{092C68D8-0408-4FBE-B7A3-65A058167A97}" destId="{EA5F573A-3CDD-40C2-8861-246615CF2C8F}" srcOrd="2" destOrd="0" presId="urn:microsoft.com/office/officeart/2005/8/layout/hierarchy6"/>
    <dgm:cxn modelId="{0E11BC45-AEBF-4221-8D94-71EC97A6383C}" type="presParOf" srcId="{092C68D8-0408-4FBE-B7A3-65A058167A97}" destId="{62578288-43D2-423D-89AD-D74CCB1D02DD}" srcOrd="3" destOrd="0" presId="urn:microsoft.com/office/officeart/2005/8/layout/hierarchy6"/>
    <dgm:cxn modelId="{E98395C1-A100-47F7-82FA-BBD41B7DC07E}" type="presParOf" srcId="{62578288-43D2-423D-89AD-D74CCB1D02DD}" destId="{1F3DA7DD-8D22-4E56-9D6D-61B1C7D7BCFD}" srcOrd="0" destOrd="0" presId="urn:microsoft.com/office/officeart/2005/8/layout/hierarchy6"/>
    <dgm:cxn modelId="{5C1474F0-8959-4AED-A5A3-FEC5E894B8CC}" type="presParOf" srcId="{62578288-43D2-423D-89AD-D74CCB1D02DD}" destId="{FCBE09D5-525B-4703-B890-B990DBDD9C06}" srcOrd="1" destOrd="0" presId="urn:microsoft.com/office/officeart/2005/8/layout/hierarchy6"/>
    <dgm:cxn modelId="{FAB3377F-C1E4-4B2C-AF79-695B38BD6916}" type="presParOf" srcId="{FCBE09D5-525B-4703-B890-B990DBDD9C06}" destId="{102F7EB8-A67E-4B1D-9FD2-A462BB5B6C82}" srcOrd="0" destOrd="0" presId="urn:microsoft.com/office/officeart/2005/8/layout/hierarchy6"/>
    <dgm:cxn modelId="{C4C1E410-F0AC-4819-A667-5B89ACA01A46}" type="presParOf" srcId="{FCBE09D5-525B-4703-B890-B990DBDD9C06}" destId="{3AAB15CC-EC44-4A50-AA8D-79990FF82147}" srcOrd="1" destOrd="0" presId="urn:microsoft.com/office/officeart/2005/8/layout/hierarchy6"/>
    <dgm:cxn modelId="{8DBA98D0-1767-41EE-979B-5D34D0DBC579}" type="presParOf" srcId="{3AAB15CC-EC44-4A50-AA8D-79990FF82147}" destId="{5441D0E7-65F9-48D8-9835-A62684BC90AA}" srcOrd="0" destOrd="0" presId="urn:microsoft.com/office/officeart/2005/8/layout/hierarchy6"/>
    <dgm:cxn modelId="{032B8BA3-FF2B-4927-8C22-0145904FC889}" type="presParOf" srcId="{3AAB15CC-EC44-4A50-AA8D-79990FF82147}" destId="{975FC527-505F-4DDF-B854-E4C8F63B55AA}" srcOrd="1" destOrd="0" presId="urn:microsoft.com/office/officeart/2005/8/layout/hierarchy6"/>
    <dgm:cxn modelId="{23FC4FDF-F614-4EC3-9343-CC5A0E2C7149}" type="presParOf" srcId="{DA760D1A-3BF5-4400-8832-6B19EC1EA757}" destId="{F2C707E0-A41A-458E-B034-C321D04851E1}" srcOrd="2" destOrd="0" presId="urn:microsoft.com/office/officeart/2005/8/layout/hierarchy6"/>
    <dgm:cxn modelId="{7B8909D8-7145-49FC-A9C7-0F4E4A521753}" type="presParOf" srcId="{DA760D1A-3BF5-4400-8832-6B19EC1EA757}" destId="{2D1CEC7D-F2BC-4241-8BBE-74FA843CC1AB}" srcOrd="3" destOrd="0" presId="urn:microsoft.com/office/officeart/2005/8/layout/hierarchy6"/>
    <dgm:cxn modelId="{6A8AD3D5-576D-492E-A52C-65DD886FE311}" type="presParOf" srcId="{2D1CEC7D-F2BC-4241-8BBE-74FA843CC1AB}" destId="{42A804E9-47F5-4751-9DAE-88A20BFC17B2}" srcOrd="0" destOrd="0" presId="urn:microsoft.com/office/officeart/2005/8/layout/hierarchy6"/>
    <dgm:cxn modelId="{4B9C400F-0340-4E54-B873-A71A206A70FE}" type="presParOf" srcId="{2D1CEC7D-F2BC-4241-8BBE-74FA843CC1AB}" destId="{534BA4D8-2818-4D65-8B3C-60E09BD6DB54}" srcOrd="1" destOrd="0" presId="urn:microsoft.com/office/officeart/2005/8/layout/hierarchy6"/>
    <dgm:cxn modelId="{7E86E07D-E2B9-4474-8DB2-F367211ABC0E}" type="presParOf" srcId="{534BA4D8-2818-4D65-8B3C-60E09BD6DB54}" destId="{7DD8C966-A17C-4432-9C44-F8FD3C5228B2}" srcOrd="0" destOrd="0" presId="urn:microsoft.com/office/officeart/2005/8/layout/hierarchy6"/>
    <dgm:cxn modelId="{C480A5A1-7ED6-4168-B46E-C866CC1CAB69}" type="presParOf" srcId="{534BA4D8-2818-4D65-8B3C-60E09BD6DB54}" destId="{5AE98D39-8134-4CDF-A17C-1AF45E9D365B}" srcOrd="1" destOrd="0" presId="urn:microsoft.com/office/officeart/2005/8/layout/hierarchy6"/>
    <dgm:cxn modelId="{CB4FD735-C09A-4A7B-BD7D-8F2D3ED1619A}" type="presParOf" srcId="{5AE98D39-8134-4CDF-A17C-1AF45E9D365B}" destId="{8C691FF5-BB72-4FA9-85FC-B640FC9CD259}" srcOrd="0" destOrd="0" presId="urn:microsoft.com/office/officeart/2005/8/layout/hierarchy6"/>
    <dgm:cxn modelId="{83347D42-2465-412E-A8BE-3014240FA164}" type="presParOf" srcId="{5AE98D39-8134-4CDF-A17C-1AF45E9D365B}" destId="{4E815126-3BA2-4215-B0A1-D9639E34741D}" srcOrd="1" destOrd="0" presId="urn:microsoft.com/office/officeart/2005/8/layout/hierarchy6"/>
    <dgm:cxn modelId="{42407652-4E32-4AC7-AD57-20FF45606886}" type="presParOf" srcId="{4E815126-3BA2-4215-B0A1-D9639E34741D}" destId="{58DC4E88-D23D-4079-8469-56CAFD1AFF53}" srcOrd="0" destOrd="0" presId="urn:microsoft.com/office/officeart/2005/8/layout/hierarchy6"/>
    <dgm:cxn modelId="{7A72E6CD-15FE-48D6-A756-D59D9B64EE2C}" type="presParOf" srcId="{4E815126-3BA2-4215-B0A1-D9639E34741D}" destId="{4D7AED8D-59CA-4385-90E1-8FAF702D4C3A}" srcOrd="1" destOrd="0" presId="urn:microsoft.com/office/officeart/2005/8/layout/hierarchy6"/>
    <dgm:cxn modelId="{13B13F8E-5111-4546-8D83-B10E7D91C8C9}" type="presParOf" srcId="{4D7AED8D-59CA-4385-90E1-8FAF702D4C3A}" destId="{31DDD2EC-1588-4BA3-B561-732656E30909}" srcOrd="0" destOrd="0" presId="urn:microsoft.com/office/officeart/2005/8/layout/hierarchy6"/>
    <dgm:cxn modelId="{9AF606D2-423F-4960-BDD4-67011B22EDC1}" type="presParOf" srcId="{4D7AED8D-59CA-4385-90E1-8FAF702D4C3A}" destId="{7C3A0410-CBC5-4855-A2FB-E4DE9C2E5551}" srcOrd="1" destOrd="0" presId="urn:microsoft.com/office/officeart/2005/8/layout/hierarchy6"/>
    <dgm:cxn modelId="{E738CA73-B40D-401C-9F17-E96D3DEC5CC6}" type="presParOf" srcId="{534BA4D8-2818-4D65-8B3C-60E09BD6DB54}" destId="{FA8AA2B2-14F5-4F77-B936-9E2ACBC0CFA2}" srcOrd="2" destOrd="0" presId="urn:microsoft.com/office/officeart/2005/8/layout/hierarchy6"/>
    <dgm:cxn modelId="{0B70BD85-6846-4D05-8A32-D60D4EB6C072}" type="presParOf" srcId="{534BA4D8-2818-4D65-8B3C-60E09BD6DB54}" destId="{E0C16808-4BD1-4BF5-B4FB-9A59B42BE4D2}" srcOrd="3" destOrd="0" presId="urn:microsoft.com/office/officeart/2005/8/layout/hierarchy6"/>
    <dgm:cxn modelId="{8FE99D22-E842-4769-9CB8-BEA50B48B126}" type="presParOf" srcId="{E0C16808-4BD1-4BF5-B4FB-9A59B42BE4D2}" destId="{4CE34853-2218-41A9-A1F4-10F91D2FD330}" srcOrd="0" destOrd="0" presId="urn:microsoft.com/office/officeart/2005/8/layout/hierarchy6"/>
    <dgm:cxn modelId="{82885896-2C79-49E4-924F-BF80CED1EA35}" type="presParOf" srcId="{E0C16808-4BD1-4BF5-B4FB-9A59B42BE4D2}" destId="{18182DDD-270C-4E22-91BE-F89199FF2D9B}" srcOrd="1" destOrd="0" presId="urn:microsoft.com/office/officeart/2005/8/layout/hierarchy6"/>
    <dgm:cxn modelId="{E757BBCB-3DF9-4432-84BC-C9B519767F27}" type="presParOf" srcId="{18182DDD-270C-4E22-91BE-F89199FF2D9B}" destId="{1A02DAA5-A0FD-4231-A202-52486F443D6A}" srcOrd="0" destOrd="0" presId="urn:microsoft.com/office/officeart/2005/8/layout/hierarchy6"/>
    <dgm:cxn modelId="{F9393D3B-BEB1-47CA-AD90-A896C91D5F27}" type="presParOf" srcId="{18182DDD-270C-4E22-91BE-F89199FF2D9B}" destId="{E1FABBF3-3FD6-49D9-AF8B-8A21BEDCEEE7}" srcOrd="1" destOrd="0" presId="urn:microsoft.com/office/officeart/2005/8/layout/hierarchy6"/>
    <dgm:cxn modelId="{1C283018-803A-41DA-9AAD-73E50A6A8E0F}" type="presParOf" srcId="{E1FABBF3-3FD6-49D9-AF8B-8A21BEDCEEE7}" destId="{68DC3339-905D-4FA2-9443-C20F1EEE6DEC}" srcOrd="0" destOrd="0" presId="urn:microsoft.com/office/officeart/2005/8/layout/hierarchy6"/>
    <dgm:cxn modelId="{3451D253-4121-4382-9329-0AB0FEF8FF93}" type="presParOf" srcId="{E1FABBF3-3FD6-49D9-AF8B-8A21BEDCEEE7}" destId="{5D6B50B1-5A7B-492E-B920-8A97B9A8821B}" srcOrd="1" destOrd="0" presId="urn:microsoft.com/office/officeart/2005/8/layout/hierarchy6"/>
    <dgm:cxn modelId="{7ED99F93-6AFC-45D2-AF2D-D57AE09AB117}" type="presParOf" srcId="{5D6B50B1-5A7B-492E-B920-8A97B9A8821B}" destId="{0F6BBFB7-88EB-4E47-8B84-0133B6D4B4C9}" srcOrd="0" destOrd="0" presId="urn:microsoft.com/office/officeart/2005/8/layout/hierarchy6"/>
    <dgm:cxn modelId="{E7B5A82D-7AE7-4AD8-85BB-4583226C534D}" type="presParOf" srcId="{5D6B50B1-5A7B-492E-B920-8A97B9A8821B}" destId="{EF512174-8D55-4D4E-A764-8A52F4AB8AD7}" srcOrd="1" destOrd="0" presId="urn:microsoft.com/office/officeart/2005/8/layout/hierarchy6"/>
    <dgm:cxn modelId="{D612FDD4-96F4-41C6-A2E0-ED79DCA14E39}" type="presParOf" srcId="{EF512174-8D55-4D4E-A764-8A52F4AB8AD7}" destId="{4705554B-7A50-4008-BCD1-F4F08F5EFDE8}" srcOrd="0" destOrd="0" presId="urn:microsoft.com/office/officeart/2005/8/layout/hierarchy6"/>
    <dgm:cxn modelId="{74D64167-5B3D-4551-B81B-D743EB4110DB}" type="presParOf" srcId="{EF512174-8D55-4D4E-A764-8A52F4AB8AD7}" destId="{E6644229-0FFC-4295-9000-4B10123B2CC9}" srcOrd="1" destOrd="0" presId="urn:microsoft.com/office/officeart/2005/8/layout/hierarchy6"/>
    <dgm:cxn modelId="{E6217D07-0CB2-4923-A26A-67A82EACE8A6}" type="presParOf" srcId="{18182DDD-270C-4E22-91BE-F89199FF2D9B}" destId="{D979E09B-3608-4007-8D6D-ABE19A61C043}" srcOrd="2" destOrd="0" presId="urn:microsoft.com/office/officeart/2005/8/layout/hierarchy6"/>
    <dgm:cxn modelId="{1662DBD1-4E05-436D-B893-D52802E33807}" type="presParOf" srcId="{18182DDD-270C-4E22-91BE-F89199FF2D9B}" destId="{55A612B4-3075-4140-8C8C-75A20F0E2F4C}" srcOrd="3" destOrd="0" presId="urn:microsoft.com/office/officeart/2005/8/layout/hierarchy6"/>
    <dgm:cxn modelId="{5562CE88-99DA-4F3B-A5E7-689E393B89D1}" type="presParOf" srcId="{55A612B4-3075-4140-8C8C-75A20F0E2F4C}" destId="{CC6A6D43-1DB6-413D-A57D-B223730CA13F}" srcOrd="0" destOrd="0" presId="urn:microsoft.com/office/officeart/2005/8/layout/hierarchy6"/>
    <dgm:cxn modelId="{7347A6AB-B8F1-4CBC-B35E-D029F4269075}" type="presParOf" srcId="{55A612B4-3075-4140-8C8C-75A20F0E2F4C}" destId="{D6D78B54-AF3A-4390-9FA6-E90E4E6B485B}" srcOrd="1" destOrd="0" presId="urn:microsoft.com/office/officeart/2005/8/layout/hierarchy6"/>
    <dgm:cxn modelId="{3D2627FC-2ECD-4BD4-91C2-FC40E85813D2}" type="presParOf" srcId="{D6D78B54-AF3A-4390-9FA6-E90E4E6B485B}" destId="{1618FD15-250B-459E-9706-98E179FAE739}" srcOrd="0" destOrd="0" presId="urn:microsoft.com/office/officeart/2005/8/layout/hierarchy6"/>
    <dgm:cxn modelId="{057D2ED1-EA25-431F-B1F2-81D0E68AC6AB}" type="presParOf" srcId="{D6D78B54-AF3A-4390-9FA6-E90E4E6B485B}" destId="{D0ABC0C0-E96C-442D-B061-453896B0E6C6}" srcOrd="1" destOrd="0" presId="urn:microsoft.com/office/officeart/2005/8/layout/hierarchy6"/>
    <dgm:cxn modelId="{1AC12CA0-EFD6-412C-9AFE-5A2B678FB4E1}" type="presParOf" srcId="{D0ABC0C0-E96C-442D-B061-453896B0E6C6}" destId="{E4BFE7D5-36A7-459D-B752-8E7C1C78BC51}" srcOrd="0" destOrd="0" presId="urn:microsoft.com/office/officeart/2005/8/layout/hierarchy6"/>
    <dgm:cxn modelId="{9A6E46B5-7490-4201-BF4B-D473378A4421}" type="presParOf" srcId="{D0ABC0C0-E96C-442D-B061-453896B0E6C6}" destId="{57A5E1B7-F0FC-43E8-8D44-C1CEFCF55233}" srcOrd="1" destOrd="0" presId="urn:microsoft.com/office/officeart/2005/8/layout/hierarchy6"/>
    <dgm:cxn modelId="{90CD41C2-1AAD-436A-808F-F28E11EC8894}"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2A364680-F3BD-445B-A9BB-8B7849FF93BC}">
      <dgm:prSet phldrT="[Text]"/>
      <dgm:spPr/>
      <dgm:t>
        <a:bodyPr/>
        <a:lstStyle/>
        <a:p>
          <a:r>
            <a:rPr lang="en-US" dirty="0" smtClean="0"/>
            <a:t>a</a:t>
          </a:r>
          <a:endParaRPr lang="en-US" dirty="0"/>
        </a:p>
      </dgm:t>
    </dgm:pt>
    <dgm:pt modelId="{F936309A-33BF-494D-A859-EB973823463C}" type="parTrans" cxnId="{AA5329A2-2894-4668-A291-E0AA34BD2427}">
      <dgm:prSet/>
      <dgm:spPr/>
      <dgm:t>
        <a:bodyPr/>
        <a:lstStyle/>
        <a:p>
          <a:endParaRPr lang="en-US"/>
        </a:p>
      </dgm:t>
    </dgm:pt>
    <dgm:pt modelId="{8BFC2E08-E9B3-450D-A891-2BF5320CF3C8}" type="sibTrans" cxnId="{AA5329A2-2894-4668-A291-E0AA34BD242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6EA6D3BF-F81B-4386-A920-88D0AA221FB0}">
      <dgm:prSet phldrT="[Text]"/>
      <dgm:spPr/>
      <dgm:t>
        <a:bodyPr/>
        <a:lstStyle/>
        <a:p>
          <a:r>
            <a:rPr lang="en-US" dirty="0" smtClean="0"/>
            <a:t>c</a:t>
          </a:r>
          <a:endParaRPr lang="en-US" dirty="0"/>
        </a:p>
      </dgm:t>
    </dgm:pt>
    <dgm:pt modelId="{CDE447CC-E56E-4A19-B6E2-66892A10BF2B}" type="parTrans" cxnId="{290240AF-063A-4D91-A50F-0C67DDC4FF1A}">
      <dgm:prSet/>
      <dgm:spPr/>
      <dgm:t>
        <a:bodyPr/>
        <a:lstStyle/>
        <a:p>
          <a:endParaRPr lang="en-US"/>
        </a:p>
      </dgm:t>
    </dgm:pt>
    <dgm:pt modelId="{45EE5DF9-273C-4E43-B648-21B3DD3CB57E}" type="sibTrans" cxnId="{290240AF-063A-4D91-A50F-0C67DDC4FF1A}">
      <dgm:prSet/>
      <dgm:spPr/>
      <dgm:t>
        <a:bodyPr/>
        <a:lstStyle/>
        <a:p>
          <a:endParaRPr lang="en-US"/>
        </a:p>
      </dgm:t>
    </dgm:pt>
    <dgm:pt modelId="{6EB3A01A-47B1-4B26-BF79-E9F6D8C0461F}">
      <dgm:prSet phldrT="[Text]"/>
      <dgm:spPr/>
      <dgm:t>
        <a:bodyPr/>
        <a:lstStyle/>
        <a:p>
          <a:r>
            <a:rPr lang="en-US" dirty="0" smtClean="0"/>
            <a:t>d</a:t>
          </a:r>
          <a:endParaRPr lang="en-US" dirty="0"/>
        </a:p>
      </dgm:t>
    </dgm:pt>
    <dgm:pt modelId="{79243FC3-192D-4765-A5FA-681599388EEB}" type="parTrans" cxnId="{4506798D-3255-46AB-A380-53AE99AD894F}">
      <dgm:prSet/>
      <dgm:spPr/>
      <dgm:t>
        <a:bodyPr/>
        <a:lstStyle/>
        <a:p>
          <a:endParaRPr lang="en-US"/>
        </a:p>
      </dgm:t>
    </dgm:pt>
    <dgm:pt modelId="{5A3606ED-F380-4E02-8E1A-64F6557A06AB}" type="sibTrans" cxnId="{4506798D-3255-46AB-A380-53AE99AD894F}">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D959A64B-26D1-4345-8D3F-DA3BB1C829EA}" type="pres">
      <dgm:prSet presAssocID="{F936309A-33BF-494D-A859-EB973823463C}" presName="Name19" presStyleLbl="parChTrans1D3" presStyleIdx="0" presStyleCnt="3"/>
      <dgm:spPr/>
      <dgm:t>
        <a:bodyPr/>
        <a:lstStyle/>
        <a:p>
          <a:endParaRPr lang="en-US"/>
        </a:p>
      </dgm:t>
    </dgm:pt>
    <dgm:pt modelId="{88E48E08-7912-49CD-9369-ECD560B914B1}" type="pres">
      <dgm:prSet presAssocID="{2A364680-F3BD-445B-A9BB-8B7849FF93BC}" presName="Name21" presStyleCnt="0"/>
      <dgm:spPr/>
    </dgm:pt>
    <dgm:pt modelId="{6080080F-205D-40F8-BB57-2F29894F693F}" type="pres">
      <dgm:prSet presAssocID="{2A364680-F3BD-445B-A9BB-8B7849FF93BC}" presName="level2Shape" presStyleLbl="node3" presStyleIdx="0" presStyleCnt="3"/>
      <dgm:spPr/>
      <dgm:t>
        <a:bodyPr/>
        <a:lstStyle/>
        <a:p>
          <a:endParaRPr lang="en-US"/>
        </a:p>
      </dgm:t>
    </dgm:pt>
    <dgm:pt modelId="{4E2820C3-23A2-4C48-9C35-B130A23A7E4E}" type="pres">
      <dgm:prSet presAssocID="{2A364680-F3BD-445B-A9BB-8B7849FF93B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5C47802D-32FE-4F13-A36A-60A04B9FE0DC}" type="pres">
      <dgm:prSet presAssocID="{CDE447CC-E56E-4A19-B6E2-66892A10BF2B}" presName="Name19" presStyleLbl="parChTrans1D4" presStyleIdx="0" presStyleCnt="2"/>
      <dgm:spPr/>
      <dgm:t>
        <a:bodyPr/>
        <a:lstStyle/>
        <a:p>
          <a:endParaRPr lang="en-US"/>
        </a:p>
      </dgm:t>
    </dgm:pt>
    <dgm:pt modelId="{B2847F93-ECC1-4AD3-B0BF-D4BC58B21171}" type="pres">
      <dgm:prSet presAssocID="{6EA6D3BF-F81B-4386-A920-88D0AA221FB0}" presName="Name21" presStyleCnt="0"/>
      <dgm:spPr/>
    </dgm:pt>
    <dgm:pt modelId="{F8CFA913-4EE4-43DA-A0B8-A9A9F92E021D}" type="pres">
      <dgm:prSet presAssocID="{6EA6D3BF-F81B-4386-A920-88D0AA221FB0}" presName="level2Shape" presStyleLbl="node4" presStyleIdx="0" presStyleCnt="2"/>
      <dgm:spPr/>
      <dgm:t>
        <a:bodyPr/>
        <a:lstStyle/>
        <a:p>
          <a:endParaRPr lang="en-US"/>
        </a:p>
      </dgm:t>
    </dgm:pt>
    <dgm:pt modelId="{92C47A91-1A2B-4949-AD48-F7CBEF0D334E}" type="pres">
      <dgm:prSet presAssocID="{6EA6D3BF-F81B-4386-A920-88D0AA221FB0}" presName="hierChild3" presStyleCnt="0"/>
      <dgm:spPr/>
    </dgm:pt>
    <dgm:pt modelId="{7754F63F-DEB0-4277-B16E-08BF56ED2938}" type="pres">
      <dgm:prSet presAssocID="{901A80B2-8694-4884-86DC-9B47824E58CC}" presName="Name19" presStyleLbl="parChTrans1D3" presStyleIdx="2" presStyleCnt="3"/>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2" presStyleCnt="3"/>
      <dgm:spPr/>
      <dgm:t>
        <a:bodyPr/>
        <a:lstStyle/>
        <a:p>
          <a:endParaRPr lang="en-US"/>
        </a:p>
      </dgm:t>
    </dgm:pt>
    <dgm:pt modelId="{7328D625-402B-42D7-8554-24AEF807FFB8}" type="pres">
      <dgm:prSet presAssocID="{01C455C5-E8D7-4355-AC51-8304EE067917}" presName="hierChild3" presStyleCnt="0"/>
      <dgm:spPr/>
    </dgm:pt>
    <dgm:pt modelId="{62239F53-D61C-42EA-BD24-C3A039874814}" type="pres">
      <dgm:prSet presAssocID="{79243FC3-192D-4765-A5FA-681599388EEB}" presName="Name19" presStyleLbl="parChTrans1D4" presStyleIdx="1" presStyleCnt="2"/>
      <dgm:spPr/>
      <dgm:t>
        <a:bodyPr/>
        <a:lstStyle/>
        <a:p>
          <a:endParaRPr lang="en-US"/>
        </a:p>
      </dgm:t>
    </dgm:pt>
    <dgm:pt modelId="{75C610A3-44C9-455D-8029-F41A51CED0AC}" type="pres">
      <dgm:prSet presAssocID="{6EB3A01A-47B1-4B26-BF79-E9F6D8C0461F}" presName="Name21" presStyleCnt="0"/>
      <dgm:spPr/>
    </dgm:pt>
    <dgm:pt modelId="{CF507C89-ACE9-4C1E-804E-579CC9143E5F}" type="pres">
      <dgm:prSet presAssocID="{6EB3A01A-47B1-4B26-BF79-E9F6D8C0461F}" presName="level2Shape" presStyleLbl="node4" presStyleIdx="1" presStyleCnt="2"/>
      <dgm:spPr/>
      <dgm:t>
        <a:bodyPr/>
        <a:lstStyle/>
        <a:p>
          <a:endParaRPr lang="en-US"/>
        </a:p>
      </dgm:t>
    </dgm:pt>
    <dgm:pt modelId="{DC99D192-ED65-49ED-A7F9-04E0BC84BC57}" type="pres">
      <dgm:prSet presAssocID="{6EB3A01A-47B1-4B26-BF79-E9F6D8C0461F}" presName="hierChild3" presStyleCnt="0"/>
      <dgm:spPr/>
    </dgm:pt>
    <dgm:pt modelId="{791638A7-E1CC-4043-B130-D62F4A3910B1}" type="pres">
      <dgm:prSet presAssocID="{F2452AFC-F4DC-4C70-98E3-4CB24C681B60}" presName="bgShapesFlow" presStyleCnt="0"/>
      <dgm:spPr/>
    </dgm:pt>
  </dgm:ptLst>
  <dgm:cxnLst>
    <dgm:cxn modelId="{8B1A1192-C6B2-45EE-8288-BAD7A969F246}" type="presOf" srcId="{6EB3A01A-47B1-4B26-BF79-E9F6D8C0461F}" destId="{CF507C89-ACE9-4C1E-804E-579CC9143E5F}" srcOrd="0" destOrd="0" presId="urn:microsoft.com/office/officeart/2005/8/layout/hierarchy6"/>
    <dgm:cxn modelId="{4905E1D0-48DB-4B66-B264-EBF302B1A897}" type="presOf" srcId="{2A364680-F3BD-445B-A9BB-8B7849FF93BC}" destId="{6080080F-205D-40F8-BB57-2F29894F693F}" srcOrd="0" destOrd="0" presId="urn:microsoft.com/office/officeart/2005/8/layout/hierarchy6"/>
    <dgm:cxn modelId="{BF3E508B-1456-47BD-9095-6DE0DB7EDC07}" type="presOf" srcId="{A6F5EC4A-31D2-40BE-8D21-D2F345E40CE2}" destId="{42A804E9-47F5-4751-9DAE-88A20BFC17B2}" srcOrd="0" destOrd="0" presId="urn:microsoft.com/office/officeart/2005/8/layout/hierarchy6"/>
    <dgm:cxn modelId="{E1A1BB9E-0D48-41D8-8D80-9D3682A70979}" srcId="{A6F5EC4A-31D2-40BE-8D21-D2F345E40CE2}" destId="{01C455C5-E8D7-4355-AC51-8304EE067917}" srcOrd="1" destOrd="0" parTransId="{901A80B2-8694-4884-86DC-9B47824E58CC}" sibTransId="{58E8B2A3-EFFA-45F7-AD38-36526224CEB8}"/>
    <dgm:cxn modelId="{6F285796-32FB-4395-A9B6-39FD69DF7F24}" type="presOf" srcId="{CDE447CC-E56E-4A19-B6E2-66892A10BF2B}" destId="{5C47802D-32FE-4F13-A36A-60A04B9FE0DC}" srcOrd="0" destOrd="0" presId="urn:microsoft.com/office/officeart/2005/8/layout/hierarchy6"/>
    <dgm:cxn modelId="{2C175463-FC93-4534-808E-3AF2044A3BA1}" type="presOf" srcId="{CC8B129E-0B9B-44AF-9F1C-E20F3D6316BA}" destId="{3677D839-FEED-47E7-A6F4-DC4EA1321F8D}" srcOrd="0" destOrd="0" presId="urn:microsoft.com/office/officeart/2005/8/layout/hierarchy6"/>
    <dgm:cxn modelId="{66006270-B1E7-4177-80A6-076F7ECFFE5C}" type="presOf" srcId="{BB598D5A-59A4-4064-BF07-0E87E01E5241}" destId="{8F3546B9-BD41-4C6C-BA3D-D60F09C40B21}"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CC1C85D9-A96B-4F1A-9333-A84F441A8813}" type="presOf" srcId="{4D1857EC-1411-4F5E-BD2E-753978FBACC4}" destId="{5291D7F8-FB96-4D30-8600-1570DEABD92E}" srcOrd="0" destOrd="0" presId="urn:microsoft.com/office/officeart/2005/8/layout/hierarchy6"/>
    <dgm:cxn modelId="{07AD8B5A-F461-438F-B952-7D2B9AA86667}" type="presOf" srcId="{01C455C5-E8D7-4355-AC51-8304EE067917}" destId="{8D412B01-473B-4E49-8735-11424E1638DB}" srcOrd="0" destOrd="0" presId="urn:microsoft.com/office/officeart/2005/8/layout/hierarchy6"/>
    <dgm:cxn modelId="{AA5329A2-2894-4668-A291-E0AA34BD2427}" srcId="{F0BAB6C8-69FE-4B09-BE1A-851138D8C7FC}" destId="{2A364680-F3BD-445B-A9BB-8B7849FF93BC}" srcOrd="0" destOrd="0" parTransId="{F936309A-33BF-494D-A859-EB973823463C}" sibTransId="{8BFC2E08-E9B3-450D-A891-2BF5320CF3C8}"/>
    <dgm:cxn modelId="{BBBD201D-D4F3-4E3B-B49B-DCAF07DA1217}" type="presOf" srcId="{F936309A-33BF-494D-A859-EB973823463C}" destId="{D959A64B-26D1-4345-8D3F-DA3BB1C829EA}"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E318CAC9-EFF5-46ED-966C-AFC0600FBCF1}" srcId="{A6F5EC4A-31D2-40BE-8D21-D2F345E40CE2}" destId="{BB598D5A-59A4-4064-BF07-0E87E01E5241}" srcOrd="0" destOrd="0" parTransId="{1D0FD96A-7696-490F-8B0E-F4028D2B5A0C}" sibTransId="{3DC2C765-2EDC-4469-A7F7-DCF9A96808D0}"/>
    <dgm:cxn modelId="{58EC2ED3-693A-4F86-9A20-21B7D08394BD}" srcId="{F2452AFC-F4DC-4C70-98E3-4CB24C681B60}" destId="{4D1857EC-1411-4F5E-BD2E-753978FBACC4}" srcOrd="0" destOrd="0" parTransId="{6F25B661-4DF7-4002-ABC1-65704C5F7C61}" sibTransId="{E68376E9-A384-42BC-B2A6-AE786C74F72C}"/>
    <dgm:cxn modelId="{C83F8507-6D56-4F59-ACDE-9980A92260EE}" type="presOf" srcId="{79243FC3-192D-4765-A5FA-681599388EEB}" destId="{62239F53-D61C-42EA-BD24-C3A039874814}" srcOrd="0" destOrd="0" presId="urn:microsoft.com/office/officeart/2005/8/layout/hierarchy6"/>
    <dgm:cxn modelId="{8F83628F-8C38-4410-8EF3-3E136F769807}" type="presOf" srcId="{F2452AFC-F4DC-4C70-98E3-4CB24C681B60}" destId="{D9B3A494-37F5-47F8-BD71-26D3FA27289C}" srcOrd="0" destOrd="0" presId="urn:microsoft.com/office/officeart/2005/8/layout/hierarchy6"/>
    <dgm:cxn modelId="{29ABD503-C173-4EEB-B5D6-712247090214}" type="presOf" srcId="{7CF98035-A246-44A2-B277-7248CD1C07F9}" destId="{F2C707E0-A41A-458E-B034-C321D04851E1}" srcOrd="0" destOrd="0" presId="urn:microsoft.com/office/officeart/2005/8/layout/hierarchy6"/>
    <dgm:cxn modelId="{999976CA-BBD8-4FB0-8452-A81538E032F4}" type="presOf" srcId="{6EA6D3BF-F81B-4386-A920-88D0AA221FB0}" destId="{F8CFA913-4EE4-43DA-A0B8-A9A9F92E021D}" srcOrd="0" destOrd="0" presId="urn:microsoft.com/office/officeart/2005/8/layout/hierarchy6"/>
    <dgm:cxn modelId="{CB407B35-1696-4AEE-A340-01E4B1AEC112}" type="presOf" srcId="{1D0FD96A-7696-490F-8B0E-F4028D2B5A0C}" destId="{4F5F2C43-A0BE-404B-86FC-79BF246BF4E6}" srcOrd="0" destOrd="0" presId="urn:microsoft.com/office/officeart/2005/8/layout/hierarchy6"/>
    <dgm:cxn modelId="{290240AF-063A-4D91-A50F-0C67DDC4FF1A}" srcId="{BB598D5A-59A4-4064-BF07-0E87E01E5241}" destId="{6EA6D3BF-F81B-4386-A920-88D0AA221FB0}" srcOrd="0" destOrd="0" parTransId="{CDE447CC-E56E-4A19-B6E2-66892A10BF2B}" sibTransId="{45EE5DF9-273C-4E43-B648-21B3DD3CB57E}"/>
    <dgm:cxn modelId="{25915C37-DDB7-47E1-B989-9891F0B6FCE3}" type="presOf" srcId="{901A80B2-8694-4884-86DC-9B47824E58CC}" destId="{7754F63F-DEB0-4277-B16E-08BF56ED2938}" srcOrd="0" destOrd="0" presId="urn:microsoft.com/office/officeart/2005/8/layout/hierarchy6"/>
    <dgm:cxn modelId="{4506798D-3255-46AB-A380-53AE99AD894F}" srcId="{01C455C5-E8D7-4355-AC51-8304EE067917}" destId="{6EB3A01A-47B1-4B26-BF79-E9F6D8C0461F}" srcOrd="0" destOrd="0" parTransId="{79243FC3-192D-4765-A5FA-681599388EEB}" sibTransId="{5A3606ED-F380-4E02-8E1A-64F6557A06AB}"/>
    <dgm:cxn modelId="{3045FA65-BD74-4C65-9337-3A3FE5AA65A4}" type="presOf" srcId="{F0BAB6C8-69FE-4B09-BE1A-851138D8C7FC}" destId="{D66884B5-23CD-4A6D-B476-684AC9E88E52}" srcOrd="0" destOrd="0" presId="urn:microsoft.com/office/officeart/2005/8/layout/hierarchy6"/>
    <dgm:cxn modelId="{6EF493C8-FC2E-49D5-9F45-A72BBC7329D3}" type="presParOf" srcId="{D9B3A494-37F5-47F8-BD71-26D3FA27289C}" destId="{02F9E3C3-E099-498A-B7CE-C53A65DEBF86}" srcOrd="0" destOrd="0" presId="urn:microsoft.com/office/officeart/2005/8/layout/hierarchy6"/>
    <dgm:cxn modelId="{E5707169-0559-44C7-B5B9-A854914D5B7A}" type="presParOf" srcId="{02F9E3C3-E099-498A-B7CE-C53A65DEBF86}" destId="{822945F7-E650-43A0-9E92-C8542265F0B7}" srcOrd="0" destOrd="0" presId="urn:microsoft.com/office/officeart/2005/8/layout/hierarchy6"/>
    <dgm:cxn modelId="{F11930CA-7DFB-49CF-9AB8-63339FEEE8D4}" type="presParOf" srcId="{822945F7-E650-43A0-9E92-C8542265F0B7}" destId="{5E0A2D68-B6FF-413B-A43D-2E73FA3ED173}" srcOrd="0" destOrd="0" presId="urn:microsoft.com/office/officeart/2005/8/layout/hierarchy6"/>
    <dgm:cxn modelId="{A4D7C589-3369-4CFA-8348-A79192759671}" type="presParOf" srcId="{5E0A2D68-B6FF-413B-A43D-2E73FA3ED173}" destId="{5291D7F8-FB96-4D30-8600-1570DEABD92E}" srcOrd="0" destOrd="0" presId="urn:microsoft.com/office/officeart/2005/8/layout/hierarchy6"/>
    <dgm:cxn modelId="{1D87CB3D-7EBE-4372-A650-92E6683AEF89}" type="presParOf" srcId="{5E0A2D68-B6FF-413B-A43D-2E73FA3ED173}" destId="{DA760D1A-3BF5-4400-8832-6B19EC1EA757}" srcOrd="1" destOrd="0" presId="urn:microsoft.com/office/officeart/2005/8/layout/hierarchy6"/>
    <dgm:cxn modelId="{6D4B0CA5-FD84-44B1-89C9-BCDFBA8F305E}" type="presParOf" srcId="{DA760D1A-3BF5-4400-8832-6B19EC1EA757}" destId="{3677D839-FEED-47E7-A6F4-DC4EA1321F8D}" srcOrd="0" destOrd="0" presId="urn:microsoft.com/office/officeart/2005/8/layout/hierarchy6"/>
    <dgm:cxn modelId="{B9B3B36D-B46F-43B0-9E4D-AFAE8355159F}" type="presParOf" srcId="{DA760D1A-3BF5-4400-8832-6B19EC1EA757}" destId="{B151D251-8C20-41FD-B191-6A4F2E8D1560}" srcOrd="1" destOrd="0" presId="urn:microsoft.com/office/officeart/2005/8/layout/hierarchy6"/>
    <dgm:cxn modelId="{3E0FADAA-CA85-4BF3-BDEA-50539F70A2E9}" type="presParOf" srcId="{B151D251-8C20-41FD-B191-6A4F2E8D1560}" destId="{D66884B5-23CD-4A6D-B476-684AC9E88E52}" srcOrd="0" destOrd="0" presId="urn:microsoft.com/office/officeart/2005/8/layout/hierarchy6"/>
    <dgm:cxn modelId="{858345FF-E56C-4EAB-80DD-91E3538A4C31}" type="presParOf" srcId="{B151D251-8C20-41FD-B191-6A4F2E8D1560}" destId="{CDA617EF-53A5-4011-B49E-897291459291}" srcOrd="1" destOrd="0" presId="urn:microsoft.com/office/officeart/2005/8/layout/hierarchy6"/>
    <dgm:cxn modelId="{CD5D5DC8-2396-4F91-8F9A-8DD4D14AEA16}" type="presParOf" srcId="{CDA617EF-53A5-4011-B49E-897291459291}" destId="{D959A64B-26D1-4345-8D3F-DA3BB1C829EA}" srcOrd="0" destOrd="0" presId="urn:microsoft.com/office/officeart/2005/8/layout/hierarchy6"/>
    <dgm:cxn modelId="{1732F56A-3092-4BDC-9C81-B180F338F57B}" type="presParOf" srcId="{CDA617EF-53A5-4011-B49E-897291459291}" destId="{88E48E08-7912-49CD-9369-ECD560B914B1}" srcOrd="1" destOrd="0" presId="urn:microsoft.com/office/officeart/2005/8/layout/hierarchy6"/>
    <dgm:cxn modelId="{718E5581-7773-4BB7-AAFF-A3A80F6FAAD2}" type="presParOf" srcId="{88E48E08-7912-49CD-9369-ECD560B914B1}" destId="{6080080F-205D-40F8-BB57-2F29894F693F}" srcOrd="0" destOrd="0" presId="urn:microsoft.com/office/officeart/2005/8/layout/hierarchy6"/>
    <dgm:cxn modelId="{D30639C0-62A6-44A7-9EF3-B2E61E6A2927}" type="presParOf" srcId="{88E48E08-7912-49CD-9369-ECD560B914B1}" destId="{4E2820C3-23A2-4C48-9C35-B130A23A7E4E}" srcOrd="1" destOrd="0" presId="urn:microsoft.com/office/officeart/2005/8/layout/hierarchy6"/>
    <dgm:cxn modelId="{0D5250D1-57C3-420C-AD0D-3050854DC942}" type="presParOf" srcId="{DA760D1A-3BF5-4400-8832-6B19EC1EA757}" destId="{F2C707E0-A41A-458E-B034-C321D04851E1}" srcOrd="2" destOrd="0" presId="urn:microsoft.com/office/officeart/2005/8/layout/hierarchy6"/>
    <dgm:cxn modelId="{2340D1EE-3935-4916-A269-275455FF81D4}" type="presParOf" srcId="{DA760D1A-3BF5-4400-8832-6B19EC1EA757}" destId="{2D1CEC7D-F2BC-4241-8BBE-74FA843CC1AB}" srcOrd="3" destOrd="0" presId="urn:microsoft.com/office/officeart/2005/8/layout/hierarchy6"/>
    <dgm:cxn modelId="{6A6E1EB4-03E5-4B94-BB53-68E0CAA3F65C}" type="presParOf" srcId="{2D1CEC7D-F2BC-4241-8BBE-74FA843CC1AB}" destId="{42A804E9-47F5-4751-9DAE-88A20BFC17B2}" srcOrd="0" destOrd="0" presId="urn:microsoft.com/office/officeart/2005/8/layout/hierarchy6"/>
    <dgm:cxn modelId="{8FBB8EDF-6A8E-47E6-BBA2-AD8209B86731}" type="presParOf" srcId="{2D1CEC7D-F2BC-4241-8BBE-74FA843CC1AB}" destId="{534BA4D8-2818-4D65-8B3C-60E09BD6DB54}" srcOrd="1" destOrd="0" presId="urn:microsoft.com/office/officeart/2005/8/layout/hierarchy6"/>
    <dgm:cxn modelId="{DC979A70-EEA8-433F-A977-C86A377B8F81}" type="presParOf" srcId="{534BA4D8-2818-4D65-8B3C-60E09BD6DB54}" destId="{4F5F2C43-A0BE-404B-86FC-79BF246BF4E6}" srcOrd="0" destOrd="0" presId="urn:microsoft.com/office/officeart/2005/8/layout/hierarchy6"/>
    <dgm:cxn modelId="{0D04557B-EA71-48AA-8F8D-158AA26BD7FF}" type="presParOf" srcId="{534BA4D8-2818-4D65-8B3C-60E09BD6DB54}" destId="{C982DDCD-F827-4D16-BA0E-80529E94F90C}" srcOrd="1" destOrd="0" presId="urn:microsoft.com/office/officeart/2005/8/layout/hierarchy6"/>
    <dgm:cxn modelId="{6CFE90FE-8BEE-435C-8EB1-3A20B48A5435}" type="presParOf" srcId="{C982DDCD-F827-4D16-BA0E-80529E94F90C}" destId="{8F3546B9-BD41-4C6C-BA3D-D60F09C40B21}" srcOrd="0" destOrd="0" presId="urn:microsoft.com/office/officeart/2005/8/layout/hierarchy6"/>
    <dgm:cxn modelId="{2EFB3484-CBEC-464C-A74E-17D900BC1554}" type="presParOf" srcId="{C982DDCD-F827-4D16-BA0E-80529E94F90C}" destId="{023185DB-7238-4C4F-AE96-47CA55E2A324}" srcOrd="1" destOrd="0" presId="urn:microsoft.com/office/officeart/2005/8/layout/hierarchy6"/>
    <dgm:cxn modelId="{1F51600E-A74B-4B35-91E2-D9EFC21BB75F}" type="presParOf" srcId="{023185DB-7238-4C4F-AE96-47CA55E2A324}" destId="{5C47802D-32FE-4F13-A36A-60A04B9FE0DC}" srcOrd="0" destOrd="0" presId="urn:microsoft.com/office/officeart/2005/8/layout/hierarchy6"/>
    <dgm:cxn modelId="{D2C8DCA6-BA23-4D0A-A5D1-BF207F2B7F04}" type="presParOf" srcId="{023185DB-7238-4C4F-AE96-47CA55E2A324}" destId="{B2847F93-ECC1-4AD3-B0BF-D4BC58B21171}" srcOrd="1" destOrd="0" presId="urn:microsoft.com/office/officeart/2005/8/layout/hierarchy6"/>
    <dgm:cxn modelId="{F7C0F8D6-412D-4CF0-BED8-BE9B9A8DFC7F}" type="presParOf" srcId="{B2847F93-ECC1-4AD3-B0BF-D4BC58B21171}" destId="{F8CFA913-4EE4-43DA-A0B8-A9A9F92E021D}" srcOrd="0" destOrd="0" presId="urn:microsoft.com/office/officeart/2005/8/layout/hierarchy6"/>
    <dgm:cxn modelId="{46BAECDB-0687-424C-A856-7A75A730B2E8}" type="presParOf" srcId="{B2847F93-ECC1-4AD3-B0BF-D4BC58B21171}" destId="{92C47A91-1A2B-4949-AD48-F7CBEF0D334E}" srcOrd="1" destOrd="0" presId="urn:microsoft.com/office/officeart/2005/8/layout/hierarchy6"/>
    <dgm:cxn modelId="{100E62EF-D11D-47EB-B79B-8652A666B5AE}" type="presParOf" srcId="{534BA4D8-2818-4D65-8B3C-60E09BD6DB54}" destId="{7754F63F-DEB0-4277-B16E-08BF56ED2938}" srcOrd="2" destOrd="0" presId="urn:microsoft.com/office/officeart/2005/8/layout/hierarchy6"/>
    <dgm:cxn modelId="{87DC525C-21FF-4AF7-B7D0-70FE07DECB3C}" type="presParOf" srcId="{534BA4D8-2818-4D65-8B3C-60E09BD6DB54}" destId="{F14E0DE2-C64C-4D84-BE4A-A5DAC68151EB}" srcOrd="3" destOrd="0" presId="urn:microsoft.com/office/officeart/2005/8/layout/hierarchy6"/>
    <dgm:cxn modelId="{F0F24D60-51C9-4114-9E6A-681AD7029B9A}" type="presParOf" srcId="{F14E0DE2-C64C-4D84-BE4A-A5DAC68151EB}" destId="{8D412B01-473B-4E49-8735-11424E1638DB}" srcOrd="0" destOrd="0" presId="urn:microsoft.com/office/officeart/2005/8/layout/hierarchy6"/>
    <dgm:cxn modelId="{B03A558B-EF7F-4854-9A1F-7959DB34147E}" type="presParOf" srcId="{F14E0DE2-C64C-4D84-BE4A-A5DAC68151EB}" destId="{7328D625-402B-42D7-8554-24AEF807FFB8}" srcOrd="1" destOrd="0" presId="urn:microsoft.com/office/officeart/2005/8/layout/hierarchy6"/>
    <dgm:cxn modelId="{9CCEF064-9FC6-4215-9BE8-934394126B57}" type="presParOf" srcId="{7328D625-402B-42D7-8554-24AEF807FFB8}" destId="{62239F53-D61C-42EA-BD24-C3A039874814}" srcOrd="0" destOrd="0" presId="urn:microsoft.com/office/officeart/2005/8/layout/hierarchy6"/>
    <dgm:cxn modelId="{7E78147D-670E-4924-87A0-540B89029313}" type="presParOf" srcId="{7328D625-402B-42D7-8554-24AEF807FFB8}" destId="{75C610A3-44C9-455D-8029-F41A51CED0AC}" srcOrd="1" destOrd="0" presId="urn:microsoft.com/office/officeart/2005/8/layout/hierarchy6"/>
    <dgm:cxn modelId="{7E9F2098-B0E3-445A-8FCE-28BBCC50F756}" type="presParOf" srcId="{75C610A3-44C9-455D-8029-F41A51CED0AC}" destId="{CF507C89-ACE9-4C1E-804E-579CC9143E5F}" srcOrd="0" destOrd="0" presId="urn:microsoft.com/office/officeart/2005/8/layout/hierarchy6"/>
    <dgm:cxn modelId="{A5F2B5BA-3E0F-4D3B-8C23-42A712B799A6}" type="presParOf" srcId="{75C610A3-44C9-455D-8029-F41A51CED0AC}" destId="{DC99D192-ED65-49ED-A7F9-04E0BC84BC57}" srcOrd="1" destOrd="0" presId="urn:microsoft.com/office/officeart/2005/8/layout/hierarchy6"/>
    <dgm:cxn modelId="{19B47DBB-2C1A-46CE-B85D-4026C4192D6F}"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2A364680-F3BD-445B-A9BB-8B7849FF93BC}">
      <dgm:prSet phldrT="[Text]"/>
      <dgm:spPr/>
      <dgm:t>
        <a:bodyPr/>
        <a:lstStyle/>
        <a:p>
          <a:r>
            <a:rPr lang="en-US" dirty="0" smtClean="0"/>
            <a:t>a</a:t>
          </a:r>
          <a:endParaRPr lang="en-US" dirty="0"/>
        </a:p>
      </dgm:t>
    </dgm:pt>
    <dgm:pt modelId="{F936309A-33BF-494D-A859-EB973823463C}" type="parTrans" cxnId="{AA5329A2-2894-4668-A291-E0AA34BD2427}">
      <dgm:prSet/>
      <dgm:spPr/>
      <dgm:t>
        <a:bodyPr/>
        <a:lstStyle/>
        <a:p>
          <a:endParaRPr lang="en-US"/>
        </a:p>
      </dgm:t>
    </dgm:pt>
    <dgm:pt modelId="{8BFC2E08-E9B3-450D-A891-2BF5320CF3C8}" type="sibTrans" cxnId="{AA5329A2-2894-4668-A291-E0AA34BD242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6EA6D3BF-F81B-4386-A920-88D0AA221FB0}">
      <dgm:prSet phldrT="[Text]"/>
      <dgm:spPr/>
      <dgm:t>
        <a:bodyPr/>
        <a:lstStyle/>
        <a:p>
          <a:r>
            <a:rPr lang="en-US" dirty="0" smtClean="0"/>
            <a:t>c</a:t>
          </a:r>
          <a:endParaRPr lang="en-US" dirty="0"/>
        </a:p>
      </dgm:t>
    </dgm:pt>
    <dgm:pt modelId="{CDE447CC-E56E-4A19-B6E2-66892A10BF2B}" type="parTrans" cxnId="{290240AF-063A-4D91-A50F-0C67DDC4FF1A}">
      <dgm:prSet/>
      <dgm:spPr/>
      <dgm:t>
        <a:bodyPr/>
        <a:lstStyle/>
        <a:p>
          <a:endParaRPr lang="en-US"/>
        </a:p>
      </dgm:t>
    </dgm:pt>
    <dgm:pt modelId="{45EE5DF9-273C-4E43-B648-21B3DD3CB57E}" type="sibTrans" cxnId="{290240AF-063A-4D91-A50F-0C67DDC4FF1A}">
      <dgm:prSet/>
      <dgm:spPr/>
      <dgm:t>
        <a:bodyPr/>
        <a:lstStyle/>
        <a:p>
          <a:endParaRPr lang="en-US"/>
        </a:p>
      </dgm:t>
    </dgm:pt>
    <dgm:pt modelId="{6EB3A01A-47B1-4B26-BF79-E9F6D8C0461F}">
      <dgm:prSet phldrT="[Text]"/>
      <dgm:spPr/>
      <dgm:t>
        <a:bodyPr/>
        <a:lstStyle/>
        <a:p>
          <a:r>
            <a:rPr lang="en-US" dirty="0" smtClean="0"/>
            <a:t>d</a:t>
          </a:r>
          <a:endParaRPr lang="en-US" dirty="0"/>
        </a:p>
      </dgm:t>
    </dgm:pt>
    <dgm:pt modelId="{79243FC3-192D-4765-A5FA-681599388EEB}" type="parTrans" cxnId="{4506798D-3255-46AB-A380-53AE99AD894F}">
      <dgm:prSet/>
      <dgm:spPr/>
      <dgm:t>
        <a:bodyPr/>
        <a:lstStyle/>
        <a:p>
          <a:endParaRPr lang="en-US"/>
        </a:p>
      </dgm:t>
    </dgm:pt>
    <dgm:pt modelId="{5A3606ED-F380-4E02-8E1A-64F6557A06AB}" type="sibTrans" cxnId="{4506798D-3255-46AB-A380-53AE99AD894F}">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D959A64B-26D1-4345-8D3F-DA3BB1C829EA}" type="pres">
      <dgm:prSet presAssocID="{F936309A-33BF-494D-A859-EB973823463C}" presName="Name19" presStyleLbl="parChTrans1D3" presStyleIdx="0" presStyleCnt="3"/>
      <dgm:spPr/>
      <dgm:t>
        <a:bodyPr/>
        <a:lstStyle/>
        <a:p>
          <a:endParaRPr lang="en-US"/>
        </a:p>
      </dgm:t>
    </dgm:pt>
    <dgm:pt modelId="{88E48E08-7912-49CD-9369-ECD560B914B1}" type="pres">
      <dgm:prSet presAssocID="{2A364680-F3BD-445B-A9BB-8B7849FF93BC}" presName="Name21" presStyleCnt="0"/>
      <dgm:spPr/>
    </dgm:pt>
    <dgm:pt modelId="{6080080F-205D-40F8-BB57-2F29894F693F}" type="pres">
      <dgm:prSet presAssocID="{2A364680-F3BD-445B-A9BB-8B7849FF93BC}" presName="level2Shape" presStyleLbl="node3" presStyleIdx="0" presStyleCnt="3"/>
      <dgm:spPr/>
      <dgm:t>
        <a:bodyPr/>
        <a:lstStyle/>
        <a:p>
          <a:endParaRPr lang="en-US"/>
        </a:p>
      </dgm:t>
    </dgm:pt>
    <dgm:pt modelId="{4E2820C3-23A2-4C48-9C35-B130A23A7E4E}" type="pres">
      <dgm:prSet presAssocID="{2A364680-F3BD-445B-A9BB-8B7849FF93B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1" presStyleCnt="3"/>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1" presStyleCnt="3"/>
      <dgm:spPr/>
      <dgm:t>
        <a:bodyPr/>
        <a:lstStyle/>
        <a:p>
          <a:endParaRPr lang="en-US"/>
        </a:p>
      </dgm:t>
    </dgm:pt>
    <dgm:pt modelId="{023185DB-7238-4C4F-AE96-47CA55E2A324}" type="pres">
      <dgm:prSet presAssocID="{BB598D5A-59A4-4064-BF07-0E87E01E5241}" presName="hierChild3" presStyleCnt="0"/>
      <dgm:spPr/>
    </dgm:pt>
    <dgm:pt modelId="{5C47802D-32FE-4F13-A36A-60A04B9FE0DC}" type="pres">
      <dgm:prSet presAssocID="{CDE447CC-E56E-4A19-B6E2-66892A10BF2B}" presName="Name19" presStyleLbl="parChTrans1D4" presStyleIdx="0" presStyleCnt="2"/>
      <dgm:spPr/>
      <dgm:t>
        <a:bodyPr/>
        <a:lstStyle/>
        <a:p>
          <a:endParaRPr lang="en-US"/>
        </a:p>
      </dgm:t>
    </dgm:pt>
    <dgm:pt modelId="{B2847F93-ECC1-4AD3-B0BF-D4BC58B21171}" type="pres">
      <dgm:prSet presAssocID="{6EA6D3BF-F81B-4386-A920-88D0AA221FB0}" presName="Name21" presStyleCnt="0"/>
      <dgm:spPr/>
    </dgm:pt>
    <dgm:pt modelId="{F8CFA913-4EE4-43DA-A0B8-A9A9F92E021D}" type="pres">
      <dgm:prSet presAssocID="{6EA6D3BF-F81B-4386-A920-88D0AA221FB0}" presName="level2Shape" presStyleLbl="node4" presStyleIdx="0" presStyleCnt="2"/>
      <dgm:spPr/>
      <dgm:t>
        <a:bodyPr/>
        <a:lstStyle/>
        <a:p>
          <a:endParaRPr lang="en-US"/>
        </a:p>
      </dgm:t>
    </dgm:pt>
    <dgm:pt modelId="{92C47A91-1A2B-4949-AD48-F7CBEF0D334E}" type="pres">
      <dgm:prSet presAssocID="{6EA6D3BF-F81B-4386-A920-88D0AA221FB0}" presName="hierChild3" presStyleCnt="0"/>
      <dgm:spPr/>
    </dgm:pt>
    <dgm:pt modelId="{7754F63F-DEB0-4277-B16E-08BF56ED2938}" type="pres">
      <dgm:prSet presAssocID="{901A80B2-8694-4884-86DC-9B47824E58CC}" presName="Name19" presStyleLbl="parChTrans1D3" presStyleIdx="2" presStyleCnt="3"/>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2" presStyleCnt="3"/>
      <dgm:spPr/>
      <dgm:t>
        <a:bodyPr/>
        <a:lstStyle/>
        <a:p>
          <a:endParaRPr lang="en-US"/>
        </a:p>
      </dgm:t>
    </dgm:pt>
    <dgm:pt modelId="{7328D625-402B-42D7-8554-24AEF807FFB8}" type="pres">
      <dgm:prSet presAssocID="{01C455C5-E8D7-4355-AC51-8304EE067917}" presName="hierChild3" presStyleCnt="0"/>
      <dgm:spPr/>
    </dgm:pt>
    <dgm:pt modelId="{62239F53-D61C-42EA-BD24-C3A039874814}" type="pres">
      <dgm:prSet presAssocID="{79243FC3-192D-4765-A5FA-681599388EEB}" presName="Name19" presStyleLbl="parChTrans1D4" presStyleIdx="1" presStyleCnt="2"/>
      <dgm:spPr/>
      <dgm:t>
        <a:bodyPr/>
        <a:lstStyle/>
        <a:p>
          <a:endParaRPr lang="en-US"/>
        </a:p>
      </dgm:t>
    </dgm:pt>
    <dgm:pt modelId="{75C610A3-44C9-455D-8029-F41A51CED0AC}" type="pres">
      <dgm:prSet presAssocID="{6EB3A01A-47B1-4B26-BF79-E9F6D8C0461F}" presName="Name21" presStyleCnt="0"/>
      <dgm:spPr/>
    </dgm:pt>
    <dgm:pt modelId="{CF507C89-ACE9-4C1E-804E-579CC9143E5F}" type="pres">
      <dgm:prSet presAssocID="{6EB3A01A-47B1-4B26-BF79-E9F6D8C0461F}" presName="level2Shape" presStyleLbl="node4" presStyleIdx="1" presStyleCnt="2"/>
      <dgm:spPr/>
      <dgm:t>
        <a:bodyPr/>
        <a:lstStyle/>
        <a:p>
          <a:endParaRPr lang="en-US"/>
        </a:p>
      </dgm:t>
    </dgm:pt>
    <dgm:pt modelId="{DC99D192-ED65-49ED-A7F9-04E0BC84BC57}" type="pres">
      <dgm:prSet presAssocID="{6EB3A01A-47B1-4B26-BF79-E9F6D8C0461F}" presName="hierChild3" presStyleCnt="0"/>
      <dgm:spPr/>
    </dgm:pt>
    <dgm:pt modelId="{791638A7-E1CC-4043-B130-D62F4A3910B1}" type="pres">
      <dgm:prSet presAssocID="{F2452AFC-F4DC-4C70-98E3-4CB24C681B60}" presName="bgShapesFlow" presStyleCnt="0"/>
      <dgm:spPr/>
    </dgm:pt>
  </dgm:ptLst>
  <dgm:cxnLst>
    <dgm:cxn modelId="{4506798D-3255-46AB-A380-53AE99AD894F}" srcId="{01C455C5-E8D7-4355-AC51-8304EE067917}" destId="{6EB3A01A-47B1-4B26-BF79-E9F6D8C0461F}" srcOrd="0" destOrd="0" parTransId="{79243FC3-192D-4765-A5FA-681599388EEB}" sibTransId="{5A3606ED-F380-4E02-8E1A-64F6557A06AB}"/>
    <dgm:cxn modelId="{E318CAC9-EFF5-46ED-966C-AFC0600FBCF1}" srcId="{A6F5EC4A-31D2-40BE-8D21-D2F345E40CE2}" destId="{BB598D5A-59A4-4064-BF07-0E87E01E5241}" srcOrd="0" destOrd="0" parTransId="{1D0FD96A-7696-490F-8B0E-F4028D2B5A0C}" sibTransId="{3DC2C765-2EDC-4469-A7F7-DCF9A96808D0}"/>
    <dgm:cxn modelId="{F50A7A4B-5708-44D0-8F48-E23C08F61A01}" type="presOf" srcId="{CDE447CC-E56E-4A19-B6E2-66892A10BF2B}" destId="{5C47802D-32FE-4F13-A36A-60A04B9FE0DC}" srcOrd="0" destOrd="0" presId="urn:microsoft.com/office/officeart/2005/8/layout/hierarchy6"/>
    <dgm:cxn modelId="{D751738A-2020-4152-8A97-139E4413419E}" type="presOf" srcId="{F2452AFC-F4DC-4C70-98E3-4CB24C681B60}" destId="{D9B3A494-37F5-47F8-BD71-26D3FA27289C}" srcOrd="0" destOrd="0" presId="urn:microsoft.com/office/officeart/2005/8/layout/hierarchy6"/>
    <dgm:cxn modelId="{E6E3B1C5-A881-48A0-8855-D60176228BAB}" type="presOf" srcId="{901A80B2-8694-4884-86DC-9B47824E58CC}" destId="{7754F63F-DEB0-4277-B16E-08BF56ED2938}" srcOrd="0" destOrd="0" presId="urn:microsoft.com/office/officeart/2005/8/layout/hierarchy6"/>
    <dgm:cxn modelId="{4C3A6BCC-CC97-4847-A273-1E61C761677D}" type="presOf" srcId="{CC8B129E-0B9B-44AF-9F1C-E20F3D6316BA}" destId="{3677D839-FEED-47E7-A6F4-DC4EA1321F8D}" srcOrd="0" destOrd="0" presId="urn:microsoft.com/office/officeart/2005/8/layout/hierarchy6"/>
    <dgm:cxn modelId="{B3CFF352-DA94-47FC-9DED-31A787232724}" type="presOf" srcId="{1D0FD96A-7696-490F-8B0E-F4028D2B5A0C}" destId="{4F5F2C43-A0BE-404B-86FC-79BF246BF4E6}" srcOrd="0" destOrd="0" presId="urn:microsoft.com/office/officeart/2005/8/layout/hierarchy6"/>
    <dgm:cxn modelId="{B3D133ED-F108-411D-9333-C135267B65A3}" type="presOf" srcId="{2A364680-F3BD-445B-A9BB-8B7849FF93BC}" destId="{6080080F-205D-40F8-BB57-2F29894F693F}" srcOrd="0" destOrd="0" presId="urn:microsoft.com/office/officeart/2005/8/layout/hierarchy6"/>
    <dgm:cxn modelId="{A706C8FA-A4AB-4699-91EA-8138C24B96F5}" type="presOf" srcId="{7CF98035-A246-44A2-B277-7248CD1C07F9}" destId="{F2C707E0-A41A-458E-B034-C321D04851E1}"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DDE69BD2-35E8-4D85-91BC-FF88AAF8E3D5}" type="presOf" srcId="{F0BAB6C8-69FE-4B09-BE1A-851138D8C7FC}" destId="{D66884B5-23CD-4A6D-B476-684AC9E88E52}"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9F9A2FC2-AB50-43A6-9209-DBB296BC4036}" type="presOf" srcId="{BB598D5A-59A4-4064-BF07-0E87E01E5241}" destId="{8F3546B9-BD41-4C6C-BA3D-D60F09C40B21}" srcOrd="0" destOrd="0" presId="urn:microsoft.com/office/officeart/2005/8/layout/hierarchy6"/>
    <dgm:cxn modelId="{408DDC8F-50A0-42D0-922B-DAF86393D126}" type="presOf" srcId="{79243FC3-192D-4765-A5FA-681599388EEB}" destId="{62239F53-D61C-42EA-BD24-C3A039874814}" srcOrd="0" destOrd="0" presId="urn:microsoft.com/office/officeart/2005/8/layout/hierarchy6"/>
    <dgm:cxn modelId="{B2A5DBEC-88D6-4ECA-97E1-2625404277A7}" type="presOf" srcId="{4D1857EC-1411-4F5E-BD2E-753978FBACC4}" destId="{5291D7F8-FB96-4D30-8600-1570DEABD92E}" srcOrd="0" destOrd="0" presId="urn:microsoft.com/office/officeart/2005/8/layout/hierarchy6"/>
    <dgm:cxn modelId="{290240AF-063A-4D91-A50F-0C67DDC4FF1A}" srcId="{BB598D5A-59A4-4064-BF07-0E87E01E5241}" destId="{6EA6D3BF-F81B-4386-A920-88D0AA221FB0}" srcOrd="0" destOrd="0" parTransId="{CDE447CC-E56E-4A19-B6E2-66892A10BF2B}" sibTransId="{45EE5DF9-273C-4E43-B648-21B3DD3CB57E}"/>
    <dgm:cxn modelId="{E1A1BB9E-0D48-41D8-8D80-9D3682A70979}" srcId="{A6F5EC4A-31D2-40BE-8D21-D2F345E40CE2}" destId="{01C455C5-E8D7-4355-AC51-8304EE067917}" srcOrd="1" destOrd="0" parTransId="{901A80B2-8694-4884-86DC-9B47824E58CC}" sibTransId="{58E8B2A3-EFFA-45F7-AD38-36526224CEB8}"/>
    <dgm:cxn modelId="{1C478F39-5962-411A-B0F4-DE81CD4D551C}" type="presOf" srcId="{A6F5EC4A-31D2-40BE-8D21-D2F345E40CE2}" destId="{42A804E9-47F5-4751-9DAE-88A20BFC17B2}" srcOrd="0" destOrd="0" presId="urn:microsoft.com/office/officeart/2005/8/layout/hierarchy6"/>
    <dgm:cxn modelId="{87FDA60F-F822-42A6-8F7E-50D40D875E20}" type="presOf" srcId="{6EB3A01A-47B1-4B26-BF79-E9F6D8C0461F}" destId="{CF507C89-ACE9-4C1E-804E-579CC9143E5F}" srcOrd="0" destOrd="0" presId="urn:microsoft.com/office/officeart/2005/8/layout/hierarchy6"/>
    <dgm:cxn modelId="{55F1901A-F935-4A1F-90FD-B874D60BFBB5}" type="presOf" srcId="{6EA6D3BF-F81B-4386-A920-88D0AA221FB0}" destId="{F8CFA913-4EE4-43DA-A0B8-A9A9F92E021D}" srcOrd="0" destOrd="0" presId="urn:microsoft.com/office/officeart/2005/8/layout/hierarchy6"/>
    <dgm:cxn modelId="{AA5329A2-2894-4668-A291-E0AA34BD2427}" srcId="{F0BAB6C8-69FE-4B09-BE1A-851138D8C7FC}" destId="{2A364680-F3BD-445B-A9BB-8B7849FF93BC}" srcOrd="0" destOrd="0" parTransId="{F936309A-33BF-494D-A859-EB973823463C}" sibTransId="{8BFC2E08-E9B3-450D-A891-2BF5320CF3C8}"/>
    <dgm:cxn modelId="{58EC2ED3-693A-4F86-9A20-21B7D08394BD}" srcId="{F2452AFC-F4DC-4C70-98E3-4CB24C681B60}" destId="{4D1857EC-1411-4F5E-BD2E-753978FBACC4}" srcOrd="0" destOrd="0" parTransId="{6F25B661-4DF7-4002-ABC1-65704C5F7C61}" sibTransId="{E68376E9-A384-42BC-B2A6-AE786C74F72C}"/>
    <dgm:cxn modelId="{AE275A74-A3A7-4DE5-A8FE-C12D4291BBCB}" type="presOf" srcId="{01C455C5-E8D7-4355-AC51-8304EE067917}" destId="{8D412B01-473B-4E49-8735-11424E1638DB}" srcOrd="0" destOrd="0" presId="urn:microsoft.com/office/officeart/2005/8/layout/hierarchy6"/>
    <dgm:cxn modelId="{7683E921-6F66-4D80-90CE-11B55159A4A7}" type="presOf" srcId="{F936309A-33BF-494D-A859-EB973823463C}" destId="{D959A64B-26D1-4345-8D3F-DA3BB1C829EA}" srcOrd="0" destOrd="0" presId="urn:microsoft.com/office/officeart/2005/8/layout/hierarchy6"/>
    <dgm:cxn modelId="{FF885B3D-A440-4A3C-B385-C2267CDC22DC}" type="presParOf" srcId="{D9B3A494-37F5-47F8-BD71-26D3FA27289C}" destId="{02F9E3C3-E099-498A-B7CE-C53A65DEBF86}" srcOrd="0" destOrd="0" presId="urn:microsoft.com/office/officeart/2005/8/layout/hierarchy6"/>
    <dgm:cxn modelId="{1A11251D-3EAF-4CE3-85C9-52660FD0064D}" type="presParOf" srcId="{02F9E3C3-E099-498A-B7CE-C53A65DEBF86}" destId="{822945F7-E650-43A0-9E92-C8542265F0B7}" srcOrd="0" destOrd="0" presId="urn:microsoft.com/office/officeart/2005/8/layout/hierarchy6"/>
    <dgm:cxn modelId="{B4CA1A3A-58F4-4F75-A4B0-6DBEFFC44178}" type="presParOf" srcId="{822945F7-E650-43A0-9E92-C8542265F0B7}" destId="{5E0A2D68-B6FF-413B-A43D-2E73FA3ED173}" srcOrd="0" destOrd="0" presId="urn:microsoft.com/office/officeart/2005/8/layout/hierarchy6"/>
    <dgm:cxn modelId="{1AB28959-7E9F-47BA-AE98-4DACA08584C5}" type="presParOf" srcId="{5E0A2D68-B6FF-413B-A43D-2E73FA3ED173}" destId="{5291D7F8-FB96-4D30-8600-1570DEABD92E}" srcOrd="0" destOrd="0" presId="urn:microsoft.com/office/officeart/2005/8/layout/hierarchy6"/>
    <dgm:cxn modelId="{7FB01B51-9806-4260-94DC-E224C2226218}" type="presParOf" srcId="{5E0A2D68-B6FF-413B-A43D-2E73FA3ED173}" destId="{DA760D1A-3BF5-4400-8832-6B19EC1EA757}" srcOrd="1" destOrd="0" presId="urn:microsoft.com/office/officeart/2005/8/layout/hierarchy6"/>
    <dgm:cxn modelId="{A8DF70C2-6F16-40A4-B2C1-13173DD9D91D}" type="presParOf" srcId="{DA760D1A-3BF5-4400-8832-6B19EC1EA757}" destId="{3677D839-FEED-47E7-A6F4-DC4EA1321F8D}" srcOrd="0" destOrd="0" presId="urn:microsoft.com/office/officeart/2005/8/layout/hierarchy6"/>
    <dgm:cxn modelId="{0EA19A6F-E3B2-408F-8815-BA2FEE498549}" type="presParOf" srcId="{DA760D1A-3BF5-4400-8832-6B19EC1EA757}" destId="{B151D251-8C20-41FD-B191-6A4F2E8D1560}" srcOrd="1" destOrd="0" presId="urn:microsoft.com/office/officeart/2005/8/layout/hierarchy6"/>
    <dgm:cxn modelId="{E6CAE951-A47D-41FC-A704-FD0085F4CD02}" type="presParOf" srcId="{B151D251-8C20-41FD-B191-6A4F2E8D1560}" destId="{D66884B5-23CD-4A6D-B476-684AC9E88E52}" srcOrd="0" destOrd="0" presId="urn:microsoft.com/office/officeart/2005/8/layout/hierarchy6"/>
    <dgm:cxn modelId="{9B0D9ADF-D3E0-4255-B351-B9D7B15D50F3}" type="presParOf" srcId="{B151D251-8C20-41FD-B191-6A4F2E8D1560}" destId="{CDA617EF-53A5-4011-B49E-897291459291}" srcOrd="1" destOrd="0" presId="urn:microsoft.com/office/officeart/2005/8/layout/hierarchy6"/>
    <dgm:cxn modelId="{2D89EBA9-714D-44A8-9322-89B00ABA03B4}" type="presParOf" srcId="{CDA617EF-53A5-4011-B49E-897291459291}" destId="{D959A64B-26D1-4345-8D3F-DA3BB1C829EA}" srcOrd="0" destOrd="0" presId="urn:microsoft.com/office/officeart/2005/8/layout/hierarchy6"/>
    <dgm:cxn modelId="{881C4C0D-53D6-4E81-89D7-29F30E7B47B1}" type="presParOf" srcId="{CDA617EF-53A5-4011-B49E-897291459291}" destId="{88E48E08-7912-49CD-9369-ECD560B914B1}" srcOrd="1" destOrd="0" presId="urn:microsoft.com/office/officeart/2005/8/layout/hierarchy6"/>
    <dgm:cxn modelId="{19E29D19-C58F-4E26-9EAC-C3BADBB35723}" type="presParOf" srcId="{88E48E08-7912-49CD-9369-ECD560B914B1}" destId="{6080080F-205D-40F8-BB57-2F29894F693F}" srcOrd="0" destOrd="0" presId="urn:microsoft.com/office/officeart/2005/8/layout/hierarchy6"/>
    <dgm:cxn modelId="{0C6B9C57-715F-40C8-B5B2-12FA10A93DF4}" type="presParOf" srcId="{88E48E08-7912-49CD-9369-ECD560B914B1}" destId="{4E2820C3-23A2-4C48-9C35-B130A23A7E4E}" srcOrd="1" destOrd="0" presId="urn:microsoft.com/office/officeart/2005/8/layout/hierarchy6"/>
    <dgm:cxn modelId="{2A3BC97A-C3A5-45C2-BABE-52AA24DD8D80}" type="presParOf" srcId="{DA760D1A-3BF5-4400-8832-6B19EC1EA757}" destId="{F2C707E0-A41A-458E-B034-C321D04851E1}" srcOrd="2" destOrd="0" presId="urn:microsoft.com/office/officeart/2005/8/layout/hierarchy6"/>
    <dgm:cxn modelId="{6FDD84FA-77B8-4E78-8F9C-E17879AA538F}" type="presParOf" srcId="{DA760D1A-3BF5-4400-8832-6B19EC1EA757}" destId="{2D1CEC7D-F2BC-4241-8BBE-74FA843CC1AB}" srcOrd="3" destOrd="0" presId="urn:microsoft.com/office/officeart/2005/8/layout/hierarchy6"/>
    <dgm:cxn modelId="{C055A96E-CAF5-4FFD-B146-414480EB473B}" type="presParOf" srcId="{2D1CEC7D-F2BC-4241-8BBE-74FA843CC1AB}" destId="{42A804E9-47F5-4751-9DAE-88A20BFC17B2}" srcOrd="0" destOrd="0" presId="urn:microsoft.com/office/officeart/2005/8/layout/hierarchy6"/>
    <dgm:cxn modelId="{19EAD0D5-9B95-4BFD-A19B-4444D4BAE5F8}" type="presParOf" srcId="{2D1CEC7D-F2BC-4241-8BBE-74FA843CC1AB}" destId="{534BA4D8-2818-4D65-8B3C-60E09BD6DB54}" srcOrd="1" destOrd="0" presId="urn:microsoft.com/office/officeart/2005/8/layout/hierarchy6"/>
    <dgm:cxn modelId="{FB83C1D6-0EA5-441D-BEC6-D05BC75C6D23}" type="presParOf" srcId="{534BA4D8-2818-4D65-8B3C-60E09BD6DB54}" destId="{4F5F2C43-A0BE-404B-86FC-79BF246BF4E6}" srcOrd="0" destOrd="0" presId="urn:microsoft.com/office/officeart/2005/8/layout/hierarchy6"/>
    <dgm:cxn modelId="{7217E4CD-126E-4632-954A-DE8A7401291C}" type="presParOf" srcId="{534BA4D8-2818-4D65-8B3C-60E09BD6DB54}" destId="{C982DDCD-F827-4D16-BA0E-80529E94F90C}" srcOrd="1" destOrd="0" presId="urn:microsoft.com/office/officeart/2005/8/layout/hierarchy6"/>
    <dgm:cxn modelId="{086830BB-171D-4D7B-875C-195648492132}" type="presParOf" srcId="{C982DDCD-F827-4D16-BA0E-80529E94F90C}" destId="{8F3546B9-BD41-4C6C-BA3D-D60F09C40B21}" srcOrd="0" destOrd="0" presId="urn:microsoft.com/office/officeart/2005/8/layout/hierarchy6"/>
    <dgm:cxn modelId="{AC3C63FD-52C1-4CD3-B2DD-E47EC61EE70D}" type="presParOf" srcId="{C982DDCD-F827-4D16-BA0E-80529E94F90C}" destId="{023185DB-7238-4C4F-AE96-47CA55E2A324}" srcOrd="1" destOrd="0" presId="urn:microsoft.com/office/officeart/2005/8/layout/hierarchy6"/>
    <dgm:cxn modelId="{C3F18AD7-A2E2-4D4E-8B30-E7885A22A0C2}" type="presParOf" srcId="{023185DB-7238-4C4F-AE96-47CA55E2A324}" destId="{5C47802D-32FE-4F13-A36A-60A04B9FE0DC}" srcOrd="0" destOrd="0" presId="urn:microsoft.com/office/officeart/2005/8/layout/hierarchy6"/>
    <dgm:cxn modelId="{2880DCD1-3B93-4B4B-BC38-8FE870D332A6}" type="presParOf" srcId="{023185DB-7238-4C4F-AE96-47CA55E2A324}" destId="{B2847F93-ECC1-4AD3-B0BF-D4BC58B21171}" srcOrd="1" destOrd="0" presId="urn:microsoft.com/office/officeart/2005/8/layout/hierarchy6"/>
    <dgm:cxn modelId="{E9ED91B5-70F0-4DE5-B8D2-8721EFA6F302}" type="presParOf" srcId="{B2847F93-ECC1-4AD3-B0BF-D4BC58B21171}" destId="{F8CFA913-4EE4-43DA-A0B8-A9A9F92E021D}" srcOrd="0" destOrd="0" presId="urn:microsoft.com/office/officeart/2005/8/layout/hierarchy6"/>
    <dgm:cxn modelId="{E930C908-3B37-444A-AF47-AE881685BC1E}" type="presParOf" srcId="{B2847F93-ECC1-4AD3-B0BF-D4BC58B21171}" destId="{92C47A91-1A2B-4949-AD48-F7CBEF0D334E}" srcOrd="1" destOrd="0" presId="urn:microsoft.com/office/officeart/2005/8/layout/hierarchy6"/>
    <dgm:cxn modelId="{7104F97F-5DDD-4F5C-99F0-1CA5BE76ACD6}" type="presParOf" srcId="{534BA4D8-2818-4D65-8B3C-60E09BD6DB54}" destId="{7754F63F-DEB0-4277-B16E-08BF56ED2938}" srcOrd="2" destOrd="0" presId="urn:microsoft.com/office/officeart/2005/8/layout/hierarchy6"/>
    <dgm:cxn modelId="{0B10BEFE-1618-42CC-ADB2-15B5556A7C7D}" type="presParOf" srcId="{534BA4D8-2818-4D65-8B3C-60E09BD6DB54}" destId="{F14E0DE2-C64C-4D84-BE4A-A5DAC68151EB}" srcOrd="3" destOrd="0" presId="urn:microsoft.com/office/officeart/2005/8/layout/hierarchy6"/>
    <dgm:cxn modelId="{18B6FABA-9B4E-465C-A54B-79B08656C9BD}" type="presParOf" srcId="{F14E0DE2-C64C-4D84-BE4A-A5DAC68151EB}" destId="{8D412B01-473B-4E49-8735-11424E1638DB}" srcOrd="0" destOrd="0" presId="urn:microsoft.com/office/officeart/2005/8/layout/hierarchy6"/>
    <dgm:cxn modelId="{DA9CE3BD-6658-41EE-A5B4-274A1EDE874D}" type="presParOf" srcId="{F14E0DE2-C64C-4D84-BE4A-A5DAC68151EB}" destId="{7328D625-402B-42D7-8554-24AEF807FFB8}" srcOrd="1" destOrd="0" presId="urn:microsoft.com/office/officeart/2005/8/layout/hierarchy6"/>
    <dgm:cxn modelId="{0CD2EC01-8126-4924-BCDC-8D60EA384AB4}" type="presParOf" srcId="{7328D625-402B-42D7-8554-24AEF807FFB8}" destId="{62239F53-D61C-42EA-BD24-C3A039874814}" srcOrd="0" destOrd="0" presId="urn:microsoft.com/office/officeart/2005/8/layout/hierarchy6"/>
    <dgm:cxn modelId="{C34CD4EF-2970-4CD2-A4F0-3B2467CC1586}" type="presParOf" srcId="{7328D625-402B-42D7-8554-24AEF807FFB8}" destId="{75C610A3-44C9-455D-8029-F41A51CED0AC}" srcOrd="1" destOrd="0" presId="urn:microsoft.com/office/officeart/2005/8/layout/hierarchy6"/>
    <dgm:cxn modelId="{6B65A183-FBD5-4C7A-BC05-85E0DE9F7EBB}" type="presParOf" srcId="{75C610A3-44C9-455D-8029-F41A51CED0AC}" destId="{CF507C89-ACE9-4C1E-804E-579CC9143E5F}" srcOrd="0" destOrd="0" presId="urn:microsoft.com/office/officeart/2005/8/layout/hierarchy6"/>
    <dgm:cxn modelId="{035DC1EF-7742-4AAD-B57C-E3E14D6BC310}" type="presParOf" srcId="{75C610A3-44C9-455D-8029-F41A51CED0AC}" destId="{DC99D192-ED65-49ED-A7F9-04E0BC84BC57}" srcOrd="1" destOrd="0" presId="urn:microsoft.com/office/officeart/2005/8/layout/hierarchy6"/>
    <dgm:cxn modelId="{1BDB5022-071E-41BC-94AB-ECF872122C94}"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0"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0" presStyleCnt="2"/>
      <dgm:spPr/>
      <dgm:t>
        <a:bodyPr/>
        <a:lstStyle/>
        <a:p>
          <a:endParaRPr lang="en-US"/>
        </a:p>
      </dgm:t>
    </dgm:pt>
    <dgm:pt modelId="{023185DB-7238-4C4F-AE96-47CA55E2A324}" type="pres">
      <dgm:prSet presAssocID="{BB598D5A-59A4-4064-BF07-0E87E01E5241}" presName="hierChild3" presStyleCnt="0"/>
      <dgm:spPr/>
    </dgm:pt>
    <dgm:pt modelId="{7754F63F-DEB0-4277-B16E-08BF56ED2938}" type="pres">
      <dgm:prSet presAssocID="{901A80B2-8694-4884-86DC-9B47824E58CC}" presName="Name19" presStyleLbl="parChTrans1D3" presStyleIdx="1" presStyleCnt="2"/>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1" presStyleCnt="2"/>
      <dgm:spPr/>
      <dgm:t>
        <a:bodyPr/>
        <a:lstStyle/>
        <a:p>
          <a:endParaRPr lang="en-US"/>
        </a:p>
      </dgm:t>
    </dgm:pt>
    <dgm:pt modelId="{7328D625-402B-42D7-8554-24AEF807FFB8}" type="pres">
      <dgm:prSet presAssocID="{01C455C5-E8D7-4355-AC51-8304EE067917}" presName="hierChild3" presStyleCnt="0"/>
      <dgm:spPr/>
    </dgm:pt>
    <dgm:pt modelId="{791638A7-E1CC-4043-B130-D62F4A3910B1}" type="pres">
      <dgm:prSet presAssocID="{F2452AFC-F4DC-4C70-98E3-4CB24C681B60}" presName="bgShapesFlow" presStyleCnt="0"/>
      <dgm:spPr/>
    </dgm:pt>
  </dgm:ptLst>
  <dgm:cxnLst>
    <dgm:cxn modelId="{54FD64A2-3AE5-4D61-BB45-44189A3CE4DB}" type="presOf" srcId="{BB598D5A-59A4-4064-BF07-0E87E01E5241}" destId="{8F3546B9-BD41-4C6C-BA3D-D60F09C40B21}" srcOrd="0" destOrd="0" presId="urn:microsoft.com/office/officeart/2005/8/layout/hierarchy6"/>
    <dgm:cxn modelId="{BB1AAA65-4BBA-42EC-9EB1-9A954D008ED1}" type="presOf" srcId="{F2452AFC-F4DC-4C70-98E3-4CB24C681B60}" destId="{D9B3A494-37F5-47F8-BD71-26D3FA27289C}" srcOrd="0" destOrd="0" presId="urn:microsoft.com/office/officeart/2005/8/layout/hierarchy6"/>
    <dgm:cxn modelId="{E1A1BB9E-0D48-41D8-8D80-9D3682A70979}" srcId="{A6F5EC4A-31D2-40BE-8D21-D2F345E40CE2}" destId="{01C455C5-E8D7-4355-AC51-8304EE067917}" srcOrd="1" destOrd="0" parTransId="{901A80B2-8694-4884-86DC-9B47824E58CC}" sibTransId="{58E8B2A3-EFFA-45F7-AD38-36526224CEB8}"/>
    <dgm:cxn modelId="{E32A2F71-06AC-4A3D-BEE6-CEE158BE29B3}" type="presOf" srcId="{F0BAB6C8-69FE-4B09-BE1A-851138D8C7FC}" destId="{D66884B5-23CD-4A6D-B476-684AC9E88E52}" srcOrd="0" destOrd="0" presId="urn:microsoft.com/office/officeart/2005/8/layout/hierarchy6"/>
    <dgm:cxn modelId="{F5ED97CE-FBCF-4DB2-AC2C-8A5D847E33EB}" type="presOf" srcId="{901A80B2-8694-4884-86DC-9B47824E58CC}" destId="{7754F63F-DEB0-4277-B16E-08BF56ED2938}"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8FE621AF-4B81-442A-B5D3-2C3FD6C63FA2}" type="presOf" srcId="{A6F5EC4A-31D2-40BE-8D21-D2F345E40CE2}" destId="{42A804E9-47F5-4751-9DAE-88A20BFC17B2}"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CFE795C2-A0EE-44A0-BA73-359910D85437}" type="presOf" srcId="{7CF98035-A246-44A2-B277-7248CD1C07F9}" destId="{F2C707E0-A41A-458E-B034-C321D04851E1}" srcOrd="0" destOrd="0" presId="urn:microsoft.com/office/officeart/2005/8/layout/hierarchy6"/>
    <dgm:cxn modelId="{76360A30-56B6-4C11-AE4C-E525B950DE70}" type="presOf" srcId="{1D0FD96A-7696-490F-8B0E-F4028D2B5A0C}" destId="{4F5F2C43-A0BE-404B-86FC-79BF246BF4E6}"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023DC16B-A406-4E1B-A806-337C6C3EDC3F}" type="presOf" srcId="{4D1857EC-1411-4F5E-BD2E-753978FBACC4}" destId="{5291D7F8-FB96-4D30-8600-1570DEABD92E}" srcOrd="0" destOrd="0" presId="urn:microsoft.com/office/officeart/2005/8/layout/hierarchy6"/>
    <dgm:cxn modelId="{ACFF9F6B-40F8-4693-B1B1-8E0EE0F4DBC1}" type="presOf" srcId="{01C455C5-E8D7-4355-AC51-8304EE067917}" destId="{8D412B01-473B-4E49-8735-11424E1638DB}" srcOrd="0" destOrd="0" presId="urn:microsoft.com/office/officeart/2005/8/layout/hierarchy6"/>
    <dgm:cxn modelId="{803EDE8A-0F61-4DA0-BC83-A79BE823AD18}" type="presOf" srcId="{CC8B129E-0B9B-44AF-9F1C-E20F3D6316BA}" destId="{3677D839-FEED-47E7-A6F4-DC4EA1321F8D}" srcOrd="0" destOrd="0" presId="urn:microsoft.com/office/officeart/2005/8/layout/hierarchy6"/>
    <dgm:cxn modelId="{93711D6E-9D4D-42EB-AF0B-12583B528A0E}" type="presParOf" srcId="{D9B3A494-37F5-47F8-BD71-26D3FA27289C}" destId="{02F9E3C3-E099-498A-B7CE-C53A65DEBF86}" srcOrd="0" destOrd="0" presId="urn:microsoft.com/office/officeart/2005/8/layout/hierarchy6"/>
    <dgm:cxn modelId="{399E5880-15FA-4F10-BDFE-2868F3E28B24}" type="presParOf" srcId="{02F9E3C3-E099-498A-B7CE-C53A65DEBF86}" destId="{822945F7-E650-43A0-9E92-C8542265F0B7}" srcOrd="0" destOrd="0" presId="urn:microsoft.com/office/officeart/2005/8/layout/hierarchy6"/>
    <dgm:cxn modelId="{FA48DF6E-DD6B-43B1-992F-086DEAF1B8BB}" type="presParOf" srcId="{822945F7-E650-43A0-9E92-C8542265F0B7}" destId="{5E0A2D68-B6FF-413B-A43D-2E73FA3ED173}" srcOrd="0" destOrd="0" presId="urn:microsoft.com/office/officeart/2005/8/layout/hierarchy6"/>
    <dgm:cxn modelId="{70E4AF3A-B998-4510-8E87-62CB16F851F5}" type="presParOf" srcId="{5E0A2D68-B6FF-413B-A43D-2E73FA3ED173}" destId="{5291D7F8-FB96-4D30-8600-1570DEABD92E}" srcOrd="0" destOrd="0" presId="urn:microsoft.com/office/officeart/2005/8/layout/hierarchy6"/>
    <dgm:cxn modelId="{A117342F-8592-43CA-9004-FD844A4950B3}" type="presParOf" srcId="{5E0A2D68-B6FF-413B-A43D-2E73FA3ED173}" destId="{DA760D1A-3BF5-4400-8832-6B19EC1EA757}" srcOrd="1" destOrd="0" presId="urn:microsoft.com/office/officeart/2005/8/layout/hierarchy6"/>
    <dgm:cxn modelId="{AE86326E-3402-4D15-B28E-8D38EE73D0D7}" type="presParOf" srcId="{DA760D1A-3BF5-4400-8832-6B19EC1EA757}" destId="{3677D839-FEED-47E7-A6F4-DC4EA1321F8D}" srcOrd="0" destOrd="0" presId="urn:microsoft.com/office/officeart/2005/8/layout/hierarchy6"/>
    <dgm:cxn modelId="{D75FA52F-8313-4D55-8CF9-5083D46C6934}" type="presParOf" srcId="{DA760D1A-3BF5-4400-8832-6B19EC1EA757}" destId="{B151D251-8C20-41FD-B191-6A4F2E8D1560}" srcOrd="1" destOrd="0" presId="urn:microsoft.com/office/officeart/2005/8/layout/hierarchy6"/>
    <dgm:cxn modelId="{127B75AE-49C5-403A-9E69-D092330B1062}" type="presParOf" srcId="{B151D251-8C20-41FD-B191-6A4F2E8D1560}" destId="{D66884B5-23CD-4A6D-B476-684AC9E88E52}" srcOrd="0" destOrd="0" presId="urn:microsoft.com/office/officeart/2005/8/layout/hierarchy6"/>
    <dgm:cxn modelId="{85C8BC0E-ACE7-455A-AF27-375BE8D79130}" type="presParOf" srcId="{B151D251-8C20-41FD-B191-6A4F2E8D1560}" destId="{CDA617EF-53A5-4011-B49E-897291459291}" srcOrd="1" destOrd="0" presId="urn:microsoft.com/office/officeart/2005/8/layout/hierarchy6"/>
    <dgm:cxn modelId="{AF831C0A-6DE1-46D6-9BA6-797CE94689CD}" type="presParOf" srcId="{DA760D1A-3BF5-4400-8832-6B19EC1EA757}" destId="{F2C707E0-A41A-458E-B034-C321D04851E1}" srcOrd="2" destOrd="0" presId="urn:microsoft.com/office/officeart/2005/8/layout/hierarchy6"/>
    <dgm:cxn modelId="{7B0F0045-8F7C-4257-8AE5-6321D9ED6B43}" type="presParOf" srcId="{DA760D1A-3BF5-4400-8832-6B19EC1EA757}" destId="{2D1CEC7D-F2BC-4241-8BBE-74FA843CC1AB}" srcOrd="3" destOrd="0" presId="urn:microsoft.com/office/officeart/2005/8/layout/hierarchy6"/>
    <dgm:cxn modelId="{40DF9BB1-1E38-4DED-B9FA-3B4B5BD11F8C}" type="presParOf" srcId="{2D1CEC7D-F2BC-4241-8BBE-74FA843CC1AB}" destId="{42A804E9-47F5-4751-9DAE-88A20BFC17B2}" srcOrd="0" destOrd="0" presId="urn:microsoft.com/office/officeart/2005/8/layout/hierarchy6"/>
    <dgm:cxn modelId="{F5ADEB2A-E6DF-4F55-8C9B-8AE6D55C80E7}" type="presParOf" srcId="{2D1CEC7D-F2BC-4241-8BBE-74FA843CC1AB}" destId="{534BA4D8-2818-4D65-8B3C-60E09BD6DB54}" srcOrd="1" destOrd="0" presId="urn:microsoft.com/office/officeart/2005/8/layout/hierarchy6"/>
    <dgm:cxn modelId="{4A8C9734-8E3E-44C6-B423-B809A482E30D}" type="presParOf" srcId="{534BA4D8-2818-4D65-8B3C-60E09BD6DB54}" destId="{4F5F2C43-A0BE-404B-86FC-79BF246BF4E6}" srcOrd="0" destOrd="0" presId="urn:microsoft.com/office/officeart/2005/8/layout/hierarchy6"/>
    <dgm:cxn modelId="{CE97F364-425A-4DD7-8303-B58F2A390748}" type="presParOf" srcId="{534BA4D8-2818-4D65-8B3C-60E09BD6DB54}" destId="{C982DDCD-F827-4D16-BA0E-80529E94F90C}" srcOrd="1" destOrd="0" presId="urn:microsoft.com/office/officeart/2005/8/layout/hierarchy6"/>
    <dgm:cxn modelId="{DA9985BD-9D59-49B3-965B-F4DFEDF43A01}" type="presParOf" srcId="{C982DDCD-F827-4D16-BA0E-80529E94F90C}" destId="{8F3546B9-BD41-4C6C-BA3D-D60F09C40B21}" srcOrd="0" destOrd="0" presId="urn:microsoft.com/office/officeart/2005/8/layout/hierarchy6"/>
    <dgm:cxn modelId="{41315658-EF3A-4D32-9BB3-DAF43E59D719}" type="presParOf" srcId="{C982DDCD-F827-4D16-BA0E-80529E94F90C}" destId="{023185DB-7238-4C4F-AE96-47CA55E2A324}" srcOrd="1" destOrd="0" presId="urn:microsoft.com/office/officeart/2005/8/layout/hierarchy6"/>
    <dgm:cxn modelId="{954BE0E1-9A5A-49CD-9A0A-D7128FF577DF}" type="presParOf" srcId="{534BA4D8-2818-4D65-8B3C-60E09BD6DB54}" destId="{7754F63F-DEB0-4277-B16E-08BF56ED2938}" srcOrd="2" destOrd="0" presId="urn:microsoft.com/office/officeart/2005/8/layout/hierarchy6"/>
    <dgm:cxn modelId="{AD910151-2C90-44D1-9387-7DBCC856F7EC}" type="presParOf" srcId="{534BA4D8-2818-4D65-8B3C-60E09BD6DB54}" destId="{F14E0DE2-C64C-4D84-BE4A-A5DAC68151EB}" srcOrd="3" destOrd="0" presId="urn:microsoft.com/office/officeart/2005/8/layout/hierarchy6"/>
    <dgm:cxn modelId="{191717E1-4898-4C17-B48A-9A266C194507}" type="presParOf" srcId="{F14E0DE2-C64C-4D84-BE4A-A5DAC68151EB}" destId="{8D412B01-473B-4E49-8735-11424E1638DB}" srcOrd="0" destOrd="0" presId="urn:microsoft.com/office/officeart/2005/8/layout/hierarchy6"/>
    <dgm:cxn modelId="{F07BDE9A-7FD6-40B3-8FFA-B1996983D887}" type="presParOf" srcId="{F14E0DE2-C64C-4D84-BE4A-A5DAC68151EB}" destId="{7328D625-402B-42D7-8554-24AEF807FFB8}" srcOrd="1" destOrd="0" presId="urn:microsoft.com/office/officeart/2005/8/layout/hierarchy6"/>
    <dgm:cxn modelId="{2A58C0EF-4887-4D3E-8379-71400E5FBC41}"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B</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BB598D5A-59A4-4064-BF07-0E87E01E5241}">
      <dgm:prSet phldrT="[Text]"/>
      <dgm:spPr/>
      <dgm:t>
        <a:bodyPr/>
        <a:lstStyle/>
        <a:p>
          <a:r>
            <a:rPr lang="en-US" dirty="0" smtClean="0"/>
            <a:t>C</a:t>
          </a:r>
          <a:endParaRPr lang="en-US" dirty="0"/>
        </a:p>
      </dgm:t>
    </dgm:pt>
    <dgm:pt modelId="{1D0FD96A-7696-490F-8B0E-F4028D2B5A0C}" type="parTrans" cxnId="{E318CAC9-EFF5-46ED-966C-AFC0600FBCF1}">
      <dgm:prSet/>
      <dgm:spPr/>
      <dgm:t>
        <a:bodyPr/>
        <a:lstStyle/>
        <a:p>
          <a:endParaRPr lang="en-US"/>
        </a:p>
      </dgm:t>
    </dgm:pt>
    <dgm:pt modelId="{3DC2C765-2EDC-4469-A7F7-DCF9A96808D0}" type="sibTrans" cxnId="{E318CAC9-EFF5-46ED-966C-AFC0600FBCF1}">
      <dgm:prSet/>
      <dgm:spPr/>
      <dgm:t>
        <a:bodyPr/>
        <a:lstStyle/>
        <a:p>
          <a:endParaRPr lang="en-US"/>
        </a:p>
      </dgm:t>
    </dgm:pt>
    <dgm:pt modelId="{01C455C5-E8D7-4355-AC51-8304EE067917}">
      <dgm:prSet phldrT="[Text]"/>
      <dgm:spPr/>
      <dgm:t>
        <a:bodyPr/>
        <a:lstStyle/>
        <a:p>
          <a:r>
            <a:rPr lang="en-US" dirty="0" smtClean="0"/>
            <a:t>D</a:t>
          </a:r>
          <a:endParaRPr lang="en-US" dirty="0"/>
        </a:p>
      </dgm:t>
    </dgm:pt>
    <dgm:pt modelId="{901A80B2-8694-4884-86DC-9B47824E58CC}" type="parTrans" cxnId="{E1A1BB9E-0D48-41D8-8D80-9D3682A70979}">
      <dgm:prSet/>
      <dgm:spPr/>
      <dgm:t>
        <a:bodyPr/>
        <a:lstStyle/>
        <a:p>
          <a:endParaRPr lang="en-US"/>
        </a:p>
      </dgm:t>
    </dgm:pt>
    <dgm:pt modelId="{58E8B2A3-EFFA-45F7-AD38-36526224CEB8}" type="sibTrans" cxnId="{E1A1BB9E-0D48-41D8-8D80-9D3682A7097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2"/>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2"/>
      <dgm:spPr/>
      <dgm:t>
        <a:bodyPr/>
        <a:lstStyle/>
        <a:p>
          <a:endParaRPr lang="en-US"/>
        </a:p>
      </dgm:t>
    </dgm:pt>
    <dgm:pt modelId="{CDA617EF-53A5-4011-B49E-897291459291}" type="pres">
      <dgm:prSet presAssocID="{F0BAB6C8-69FE-4B09-BE1A-851138D8C7FC}" presName="hierChild3" presStyleCnt="0"/>
      <dgm:spPr/>
    </dgm:pt>
    <dgm:pt modelId="{F2C707E0-A41A-458E-B034-C321D04851E1}" type="pres">
      <dgm:prSet presAssocID="{7CF98035-A246-44A2-B277-7248CD1C07F9}" presName="Name19" presStyleLbl="parChTrans1D2" presStyleIdx="1" presStyleCnt="2"/>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2"/>
      <dgm:spPr/>
      <dgm:t>
        <a:bodyPr/>
        <a:lstStyle/>
        <a:p>
          <a:endParaRPr lang="en-US"/>
        </a:p>
      </dgm:t>
    </dgm:pt>
    <dgm:pt modelId="{534BA4D8-2818-4D65-8B3C-60E09BD6DB54}" type="pres">
      <dgm:prSet presAssocID="{A6F5EC4A-31D2-40BE-8D21-D2F345E40CE2}" presName="hierChild3" presStyleCnt="0"/>
      <dgm:spPr/>
    </dgm:pt>
    <dgm:pt modelId="{4F5F2C43-A0BE-404B-86FC-79BF246BF4E6}" type="pres">
      <dgm:prSet presAssocID="{1D0FD96A-7696-490F-8B0E-F4028D2B5A0C}" presName="Name19" presStyleLbl="parChTrans1D3" presStyleIdx="0" presStyleCnt="2"/>
      <dgm:spPr/>
      <dgm:t>
        <a:bodyPr/>
        <a:lstStyle/>
        <a:p>
          <a:endParaRPr lang="en-US"/>
        </a:p>
      </dgm:t>
    </dgm:pt>
    <dgm:pt modelId="{C982DDCD-F827-4D16-BA0E-80529E94F90C}" type="pres">
      <dgm:prSet presAssocID="{BB598D5A-59A4-4064-BF07-0E87E01E5241}" presName="Name21" presStyleCnt="0"/>
      <dgm:spPr/>
    </dgm:pt>
    <dgm:pt modelId="{8F3546B9-BD41-4C6C-BA3D-D60F09C40B21}" type="pres">
      <dgm:prSet presAssocID="{BB598D5A-59A4-4064-BF07-0E87E01E5241}" presName="level2Shape" presStyleLbl="node3" presStyleIdx="0" presStyleCnt="2"/>
      <dgm:spPr/>
      <dgm:t>
        <a:bodyPr/>
        <a:lstStyle/>
        <a:p>
          <a:endParaRPr lang="en-US"/>
        </a:p>
      </dgm:t>
    </dgm:pt>
    <dgm:pt modelId="{023185DB-7238-4C4F-AE96-47CA55E2A324}" type="pres">
      <dgm:prSet presAssocID="{BB598D5A-59A4-4064-BF07-0E87E01E5241}" presName="hierChild3" presStyleCnt="0"/>
      <dgm:spPr/>
    </dgm:pt>
    <dgm:pt modelId="{7754F63F-DEB0-4277-B16E-08BF56ED2938}" type="pres">
      <dgm:prSet presAssocID="{901A80B2-8694-4884-86DC-9B47824E58CC}" presName="Name19" presStyleLbl="parChTrans1D3" presStyleIdx="1" presStyleCnt="2"/>
      <dgm:spPr/>
      <dgm:t>
        <a:bodyPr/>
        <a:lstStyle/>
        <a:p>
          <a:endParaRPr lang="en-US"/>
        </a:p>
      </dgm:t>
    </dgm:pt>
    <dgm:pt modelId="{F14E0DE2-C64C-4D84-BE4A-A5DAC68151EB}" type="pres">
      <dgm:prSet presAssocID="{01C455C5-E8D7-4355-AC51-8304EE067917}" presName="Name21" presStyleCnt="0"/>
      <dgm:spPr/>
    </dgm:pt>
    <dgm:pt modelId="{8D412B01-473B-4E49-8735-11424E1638DB}" type="pres">
      <dgm:prSet presAssocID="{01C455C5-E8D7-4355-AC51-8304EE067917}" presName="level2Shape" presStyleLbl="node3" presStyleIdx="1" presStyleCnt="2"/>
      <dgm:spPr/>
      <dgm:t>
        <a:bodyPr/>
        <a:lstStyle/>
        <a:p>
          <a:endParaRPr lang="en-US"/>
        </a:p>
      </dgm:t>
    </dgm:pt>
    <dgm:pt modelId="{7328D625-402B-42D7-8554-24AEF807FFB8}" type="pres">
      <dgm:prSet presAssocID="{01C455C5-E8D7-4355-AC51-8304EE067917}" presName="hierChild3" presStyleCnt="0"/>
      <dgm:spPr/>
    </dgm:pt>
    <dgm:pt modelId="{791638A7-E1CC-4043-B130-D62F4A3910B1}" type="pres">
      <dgm:prSet presAssocID="{F2452AFC-F4DC-4C70-98E3-4CB24C681B60}" presName="bgShapesFlow" presStyleCnt="0"/>
      <dgm:spPr/>
    </dgm:pt>
  </dgm:ptLst>
  <dgm:cxnLst>
    <dgm:cxn modelId="{BD1356BE-7A22-4FFC-9526-F7374CA75A36}" type="presOf" srcId="{901A80B2-8694-4884-86DC-9B47824E58CC}" destId="{7754F63F-DEB0-4277-B16E-08BF56ED2938}" srcOrd="0" destOrd="0" presId="urn:microsoft.com/office/officeart/2005/8/layout/hierarchy6"/>
    <dgm:cxn modelId="{E1A1BB9E-0D48-41D8-8D80-9D3682A70979}" srcId="{A6F5EC4A-31D2-40BE-8D21-D2F345E40CE2}" destId="{01C455C5-E8D7-4355-AC51-8304EE067917}" srcOrd="1" destOrd="0" parTransId="{901A80B2-8694-4884-86DC-9B47824E58CC}" sibTransId="{58E8B2A3-EFFA-45F7-AD38-36526224CEB8}"/>
    <dgm:cxn modelId="{1BF5BAB0-5794-46FB-8B58-7CB0524E631F}" type="presOf" srcId="{7CF98035-A246-44A2-B277-7248CD1C07F9}" destId="{F2C707E0-A41A-458E-B034-C321D04851E1}" srcOrd="0" destOrd="0" presId="urn:microsoft.com/office/officeart/2005/8/layout/hierarchy6"/>
    <dgm:cxn modelId="{E318CAC9-EFF5-46ED-966C-AFC0600FBCF1}" srcId="{A6F5EC4A-31D2-40BE-8D21-D2F345E40CE2}" destId="{BB598D5A-59A4-4064-BF07-0E87E01E5241}" srcOrd="0" destOrd="0" parTransId="{1D0FD96A-7696-490F-8B0E-F4028D2B5A0C}" sibTransId="{3DC2C765-2EDC-4469-A7F7-DCF9A96808D0}"/>
    <dgm:cxn modelId="{10B52129-EE62-4F18-A47A-B0F544A1D499}" type="presOf" srcId="{BB598D5A-59A4-4064-BF07-0E87E01E5241}" destId="{8F3546B9-BD41-4C6C-BA3D-D60F09C40B21}" srcOrd="0" destOrd="0" presId="urn:microsoft.com/office/officeart/2005/8/layout/hierarchy6"/>
    <dgm:cxn modelId="{60434C14-F334-4275-84B5-D3A2E5971607}" type="presOf" srcId="{A6F5EC4A-31D2-40BE-8D21-D2F345E40CE2}" destId="{42A804E9-47F5-4751-9DAE-88A20BFC17B2}" srcOrd="0" destOrd="0" presId="urn:microsoft.com/office/officeart/2005/8/layout/hierarchy6"/>
    <dgm:cxn modelId="{1DDC9EF0-4DC5-420C-93D7-FBA176AF671E}" type="presOf" srcId="{F2452AFC-F4DC-4C70-98E3-4CB24C681B60}" destId="{D9B3A494-37F5-47F8-BD71-26D3FA27289C}"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468F43C6-CB12-4C0F-884A-6A831B591D47}" srcId="{4D1857EC-1411-4F5E-BD2E-753978FBACC4}" destId="{F0BAB6C8-69FE-4B09-BE1A-851138D8C7FC}" srcOrd="0" destOrd="0" parTransId="{CC8B129E-0B9B-44AF-9F1C-E20F3D6316BA}" sibTransId="{A4F83018-0933-4E24-BC5E-97A60B0A7D78}"/>
    <dgm:cxn modelId="{783680AE-6EA4-4508-B1E6-866640541D3F}" srcId="{4D1857EC-1411-4F5E-BD2E-753978FBACC4}" destId="{A6F5EC4A-31D2-40BE-8D21-D2F345E40CE2}" srcOrd="1" destOrd="0" parTransId="{7CF98035-A246-44A2-B277-7248CD1C07F9}" sibTransId="{5255914E-64CA-45AC-B01A-8D0DC36E74CF}"/>
    <dgm:cxn modelId="{89B5B6FE-346C-4DC2-8755-A138B5DCC2DF}" type="presOf" srcId="{4D1857EC-1411-4F5E-BD2E-753978FBACC4}" destId="{5291D7F8-FB96-4D30-8600-1570DEABD92E}" srcOrd="0" destOrd="0" presId="urn:microsoft.com/office/officeart/2005/8/layout/hierarchy6"/>
    <dgm:cxn modelId="{C224BC90-DD51-4E98-8AD9-5305AB28760F}" type="presOf" srcId="{CC8B129E-0B9B-44AF-9F1C-E20F3D6316BA}" destId="{3677D839-FEED-47E7-A6F4-DC4EA1321F8D}" srcOrd="0" destOrd="0" presId="urn:microsoft.com/office/officeart/2005/8/layout/hierarchy6"/>
    <dgm:cxn modelId="{0D178CF7-A407-4B52-99C7-634B128321EB}" type="presOf" srcId="{1D0FD96A-7696-490F-8B0E-F4028D2B5A0C}" destId="{4F5F2C43-A0BE-404B-86FC-79BF246BF4E6}" srcOrd="0" destOrd="0" presId="urn:microsoft.com/office/officeart/2005/8/layout/hierarchy6"/>
    <dgm:cxn modelId="{CCD79525-69E8-41D4-BCC1-170398ACB3D5}" type="presOf" srcId="{F0BAB6C8-69FE-4B09-BE1A-851138D8C7FC}" destId="{D66884B5-23CD-4A6D-B476-684AC9E88E52}" srcOrd="0" destOrd="0" presId="urn:microsoft.com/office/officeart/2005/8/layout/hierarchy6"/>
    <dgm:cxn modelId="{865C95E3-5774-47E9-BD57-3C971EF1F30C}" type="presOf" srcId="{01C455C5-E8D7-4355-AC51-8304EE067917}" destId="{8D412B01-473B-4E49-8735-11424E1638DB}" srcOrd="0" destOrd="0" presId="urn:microsoft.com/office/officeart/2005/8/layout/hierarchy6"/>
    <dgm:cxn modelId="{99750CA0-A5A4-4F6B-8A81-38EDCA6662A7}" type="presParOf" srcId="{D9B3A494-37F5-47F8-BD71-26D3FA27289C}" destId="{02F9E3C3-E099-498A-B7CE-C53A65DEBF86}" srcOrd="0" destOrd="0" presId="urn:microsoft.com/office/officeart/2005/8/layout/hierarchy6"/>
    <dgm:cxn modelId="{7743C48F-5E11-4FEF-82F0-0116C919467B}" type="presParOf" srcId="{02F9E3C3-E099-498A-B7CE-C53A65DEBF86}" destId="{822945F7-E650-43A0-9E92-C8542265F0B7}" srcOrd="0" destOrd="0" presId="urn:microsoft.com/office/officeart/2005/8/layout/hierarchy6"/>
    <dgm:cxn modelId="{296B7805-9117-43F4-BC16-92E8AD5FFE60}" type="presParOf" srcId="{822945F7-E650-43A0-9E92-C8542265F0B7}" destId="{5E0A2D68-B6FF-413B-A43D-2E73FA3ED173}" srcOrd="0" destOrd="0" presId="urn:microsoft.com/office/officeart/2005/8/layout/hierarchy6"/>
    <dgm:cxn modelId="{17BB51B6-BB5F-4456-9CC0-C179DC68533C}" type="presParOf" srcId="{5E0A2D68-B6FF-413B-A43D-2E73FA3ED173}" destId="{5291D7F8-FB96-4D30-8600-1570DEABD92E}" srcOrd="0" destOrd="0" presId="urn:microsoft.com/office/officeart/2005/8/layout/hierarchy6"/>
    <dgm:cxn modelId="{4B83E3C1-B1D0-414F-BD7C-4ACBDB5A0203}" type="presParOf" srcId="{5E0A2D68-B6FF-413B-A43D-2E73FA3ED173}" destId="{DA760D1A-3BF5-4400-8832-6B19EC1EA757}" srcOrd="1" destOrd="0" presId="urn:microsoft.com/office/officeart/2005/8/layout/hierarchy6"/>
    <dgm:cxn modelId="{9D388FF5-F82C-4504-B8B9-F7C7C089A8DA}" type="presParOf" srcId="{DA760D1A-3BF5-4400-8832-6B19EC1EA757}" destId="{3677D839-FEED-47E7-A6F4-DC4EA1321F8D}" srcOrd="0" destOrd="0" presId="urn:microsoft.com/office/officeart/2005/8/layout/hierarchy6"/>
    <dgm:cxn modelId="{59B37C5C-64B8-4F47-90E2-E3C2F9E8CC2D}" type="presParOf" srcId="{DA760D1A-3BF5-4400-8832-6B19EC1EA757}" destId="{B151D251-8C20-41FD-B191-6A4F2E8D1560}" srcOrd="1" destOrd="0" presId="urn:microsoft.com/office/officeart/2005/8/layout/hierarchy6"/>
    <dgm:cxn modelId="{30D6A33E-3096-411C-ADEF-B0A908660E24}" type="presParOf" srcId="{B151D251-8C20-41FD-B191-6A4F2E8D1560}" destId="{D66884B5-23CD-4A6D-B476-684AC9E88E52}" srcOrd="0" destOrd="0" presId="urn:microsoft.com/office/officeart/2005/8/layout/hierarchy6"/>
    <dgm:cxn modelId="{1206FF7D-DD6A-4C3B-9B11-13C87D0B86E4}" type="presParOf" srcId="{B151D251-8C20-41FD-B191-6A4F2E8D1560}" destId="{CDA617EF-53A5-4011-B49E-897291459291}" srcOrd="1" destOrd="0" presId="urn:microsoft.com/office/officeart/2005/8/layout/hierarchy6"/>
    <dgm:cxn modelId="{9731B5B9-8348-4062-A9ED-0580FF2C5827}" type="presParOf" srcId="{DA760D1A-3BF5-4400-8832-6B19EC1EA757}" destId="{F2C707E0-A41A-458E-B034-C321D04851E1}" srcOrd="2" destOrd="0" presId="urn:microsoft.com/office/officeart/2005/8/layout/hierarchy6"/>
    <dgm:cxn modelId="{676791B0-204F-43A2-99FB-B87D8CE9EF38}" type="presParOf" srcId="{DA760D1A-3BF5-4400-8832-6B19EC1EA757}" destId="{2D1CEC7D-F2BC-4241-8BBE-74FA843CC1AB}" srcOrd="3" destOrd="0" presId="urn:microsoft.com/office/officeart/2005/8/layout/hierarchy6"/>
    <dgm:cxn modelId="{BE14269E-0585-4E35-B3BB-3F759CC35A6B}" type="presParOf" srcId="{2D1CEC7D-F2BC-4241-8BBE-74FA843CC1AB}" destId="{42A804E9-47F5-4751-9DAE-88A20BFC17B2}" srcOrd="0" destOrd="0" presId="urn:microsoft.com/office/officeart/2005/8/layout/hierarchy6"/>
    <dgm:cxn modelId="{F2073269-F347-4F96-8176-875615004051}" type="presParOf" srcId="{2D1CEC7D-F2BC-4241-8BBE-74FA843CC1AB}" destId="{534BA4D8-2818-4D65-8B3C-60E09BD6DB54}" srcOrd="1" destOrd="0" presId="urn:microsoft.com/office/officeart/2005/8/layout/hierarchy6"/>
    <dgm:cxn modelId="{5F7E870B-3264-4697-A669-D7BC28726488}" type="presParOf" srcId="{534BA4D8-2818-4D65-8B3C-60E09BD6DB54}" destId="{4F5F2C43-A0BE-404B-86FC-79BF246BF4E6}" srcOrd="0" destOrd="0" presId="urn:microsoft.com/office/officeart/2005/8/layout/hierarchy6"/>
    <dgm:cxn modelId="{F5A78CE6-2F1E-49DA-B046-0C252ACAB114}" type="presParOf" srcId="{534BA4D8-2818-4D65-8B3C-60E09BD6DB54}" destId="{C982DDCD-F827-4D16-BA0E-80529E94F90C}" srcOrd="1" destOrd="0" presId="urn:microsoft.com/office/officeart/2005/8/layout/hierarchy6"/>
    <dgm:cxn modelId="{5C36D300-17CC-4ABC-ACBD-7ACED9375F02}" type="presParOf" srcId="{C982DDCD-F827-4D16-BA0E-80529E94F90C}" destId="{8F3546B9-BD41-4C6C-BA3D-D60F09C40B21}" srcOrd="0" destOrd="0" presId="urn:microsoft.com/office/officeart/2005/8/layout/hierarchy6"/>
    <dgm:cxn modelId="{478BB87A-2511-4665-8187-18DF9620D238}" type="presParOf" srcId="{C982DDCD-F827-4D16-BA0E-80529E94F90C}" destId="{023185DB-7238-4C4F-AE96-47CA55E2A324}" srcOrd="1" destOrd="0" presId="urn:microsoft.com/office/officeart/2005/8/layout/hierarchy6"/>
    <dgm:cxn modelId="{DEF7D43D-46EB-43CF-9F3C-B8934B5D0794}" type="presParOf" srcId="{534BA4D8-2818-4D65-8B3C-60E09BD6DB54}" destId="{7754F63F-DEB0-4277-B16E-08BF56ED2938}" srcOrd="2" destOrd="0" presId="urn:microsoft.com/office/officeart/2005/8/layout/hierarchy6"/>
    <dgm:cxn modelId="{E6644A83-A710-412D-8758-845BC277C809}" type="presParOf" srcId="{534BA4D8-2818-4D65-8B3C-60E09BD6DB54}" destId="{F14E0DE2-C64C-4D84-BE4A-A5DAC68151EB}" srcOrd="3" destOrd="0" presId="urn:microsoft.com/office/officeart/2005/8/layout/hierarchy6"/>
    <dgm:cxn modelId="{7CB88760-6AA2-4CB8-BC35-FEEE14397DB7}" type="presParOf" srcId="{F14E0DE2-C64C-4D84-BE4A-A5DAC68151EB}" destId="{8D412B01-473B-4E49-8735-11424E1638DB}" srcOrd="0" destOrd="0" presId="urn:microsoft.com/office/officeart/2005/8/layout/hierarchy6"/>
    <dgm:cxn modelId="{8F51E180-08AA-4D5D-919D-149441DBF48F}" type="presParOf" srcId="{F14E0DE2-C64C-4D84-BE4A-A5DAC68151EB}" destId="{7328D625-402B-42D7-8554-24AEF807FFB8}" srcOrd="1" destOrd="0" presId="urn:microsoft.com/office/officeart/2005/8/layout/hierarchy6"/>
    <dgm:cxn modelId="{49EBB45A-0386-471F-A91D-4A77E15D34B7}"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F0D1C3EE-5083-4961-B577-E88DBA5E7028}" type="presOf" srcId="{1D3F7EA9-F506-4B8F-8E40-8BE676E6088B}" destId="{DCF5E977-4849-412A-9056-815793B1F3D5}" srcOrd="0" destOrd="0" presId="urn:microsoft.com/office/officeart/2005/8/layout/hierarchy6"/>
    <dgm:cxn modelId="{FA9F78C6-4E6C-4FBE-8BF2-CE95B6A14455}" type="presOf" srcId="{F0BAB6C8-69FE-4B09-BE1A-851138D8C7FC}" destId="{D66884B5-23CD-4A6D-B476-684AC9E88E52}" srcOrd="0" destOrd="0" presId="urn:microsoft.com/office/officeart/2005/8/layout/hierarchy6"/>
    <dgm:cxn modelId="{5C4D83FD-59A6-42C4-91E5-66C5A242B0BD}" type="presOf" srcId="{7CF98035-A246-44A2-B277-7248CD1C07F9}" destId="{F2C707E0-A41A-458E-B034-C321D04851E1}" srcOrd="0" destOrd="0" presId="urn:microsoft.com/office/officeart/2005/8/layout/hierarchy6"/>
    <dgm:cxn modelId="{878ABBE5-2EE5-421A-84A4-40293E101349}" type="presOf" srcId="{81904275-A327-454B-B301-0C998C585036}" destId="{DDAC4448-E51E-4C63-B674-E8A59D1E226D}" srcOrd="0" destOrd="0" presId="urn:microsoft.com/office/officeart/2005/8/layout/hierarchy6"/>
    <dgm:cxn modelId="{F4C82227-F64A-4891-A3CE-03A2E0A10E48}" type="presOf" srcId="{F2452AFC-F4DC-4C70-98E3-4CB24C681B60}" destId="{D9B3A494-37F5-47F8-BD71-26D3FA27289C}" srcOrd="0" destOrd="0" presId="urn:microsoft.com/office/officeart/2005/8/layout/hierarchy6"/>
    <dgm:cxn modelId="{C486299A-77AC-45B0-9589-4EC15107CC9A}" srcId="{F0BAB6C8-69FE-4B09-BE1A-851138D8C7FC}" destId="{4DD33DC3-49FA-4B3D-BC8E-BE5AFFB31608}" srcOrd="1" destOrd="0" parTransId="{1F6F7CFA-5105-40B1-B0EC-0B6189D7863F}" sibTransId="{9EB4F7DA-3C17-4B6D-ADDA-ADE7523526EE}"/>
    <dgm:cxn modelId="{CA4804B5-E735-4736-BB9F-21F41859261D}" type="presOf" srcId="{5DCA3FD2-59F4-4210-B655-3ABA3BAB0C58}" destId="{FD5AB731-EB42-4489-AD59-F75DE5021391}"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B97BCD0C-A85E-41B1-B318-8F77AECD17A9}" type="presOf" srcId="{A6F5EC4A-31D2-40BE-8D21-D2F345E40CE2}" destId="{42A804E9-47F5-4751-9DAE-88A20BFC17B2}" srcOrd="0" destOrd="0" presId="urn:microsoft.com/office/officeart/2005/8/layout/hierarchy6"/>
    <dgm:cxn modelId="{5F9BB214-0421-4448-A03A-043A36436B9E}" type="presOf" srcId="{C3EB6BC8-35A1-4E8A-BB25-C327C09F9829}" destId="{CFA0BD5A-0EE9-4AC8-9C99-D1344004B331}"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811B3B10-DB23-4755-B4D9-29F8648FD781}" type="presOf" srcId="{C69D927B-1372-4F22-B6C2-07F2DDFB652E}" destId="{78F893C5-D697-4A28-BFAE-561AAF62EA81}" srcOrd="0" destOrd="0" presId="urn:microsoft.com/office/officeart/2005/8/layout/hierarchy6"/>
    <dgm:cxn modelId="{CD631419-85E5-471E-ACD8-66D02C956B2A}" type="presOf" srcId="{73564629-15BE-463A-89E1-7559AE36741E}" destId="{00359413-5312-4435-A322-2D46A50ECF7C}" srcOrd="0" destOrd="0" presId="urn:microsoft.com/office/officeart/2005/8/layout/hierarchy6"/>
    <dgm:cxn modelId="{92B3EAAD-4782-4662-B5D5-6C091D25AB46}" type="presOf" srcId="{4DD33DC3-49FA-4B3D-BC8E-BE5AFFB31608}" destId="{46F2A8E0-0C44-45C1-AAB9-DE65A541C641}" srcOrd="0" destOrd="0" presId="urn:microsoft.com/office/officeart/2005/8/layout/hierarchy6"/>
    <dgm:cxn modelId="{06370B6E-8CB3-4132-B092-76913B185204}" type="presOf" srcId="{2F988032-BCFA-4ECB-8771-BD4396E7D185}" destId="{AC2AB132-010B-4373-B39A-A28897C90F62}" srcOrd="0" destOrd="0" presId="urn:microsoft.com/office/officeart/2005/8/layout/hierarchy6"/>
    <dgm:cxn modelId="{769B8E68-C847-4AC2-A4A2-911C6474AD7A}" type="presOf" srcId="{91A1CD30-97E8-448C-809B-90664FC30A7C}" destId="{923FD798-261A-41C8-8373-9A422194445C}"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6BFC786D-99CF-4221-86D2-BF84E52350C9}" srcId="{4D1857EC-1411-4F5E-BD2E-753978FBACC4}" destId="{90A5B17D-5974-4BE7-9B0A-906EF1FBB35D}" srcOrd="3" destOrd="0" parTransId="{C69D927B-1372-4F22-B6C2-07F2DDFB652E}" sibTransId="{D78CA84A-3992-40A0-AE0F-CB70CED0EB73}"/>
    <dgm:cxn modelId="{8EBDA7C2-509E-4E9B-958D-B556C1DAA217}" type="presOf" srcId="{1F6F7CFA-5105-40B1-B0EC-0B6189D7863F}" destId="{A2D6421A-E5E6-4874-B229-85879F670B30}" srcOrd="0" destOrd="0" presId="urn:microsoft.com/office/officeart/2005/8/layout/hierarchy6"/>
    <dgm:cxn modelId="{3DF7292C-C08B-49F1-A3E4-FD74643FCFD9}" srcId="{4DD33DC3-49FA-4B3D-BC8E-BE5AFFB31608}" destId="{439D011A-56F6-4441-B0C3-A2DFB5A96F6D}" srcOrd="0" destOrd="0" parTransId="{2F988032-BCFA-4ECB-8771-BD4396E7D185}" sibTransId="{AC2DF86D-9C3D-424E-8FAD-7D86861F84F0}"/>
    <dgm:cxn modelId="{350A0C8D-3DC6-4E90-9488-E40DF8176DDC}" type="presOf" srcId="{90A5B17D-5974-4BE7-9B0A-906EF1FBB35D}" destId="{A5FE7BB1-8625-4BAC-A024-1A7184F468AA}"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0C80ACE2-7472-4835-A994-488215E114DE}" type="presOf" srcId="{4D1857EC-1411-4F5E-BD2E-753978FBACC4}" destId="{5291D7F8-FB96-4D30-8600-1570DEABD92E}" srcOrd="0" destOrd="0" presId="urn:microsoft.com/office/officeart/2005/8/layout/hierarchy6"/>
    <dgm:cxn modelId="{03E07706-8586-48F6-B890-D380DE944D35}" type="presOf" srcId="{CC8B129E-0B9B-44AF-9F1C-E20F3D6316BA}" destId="{3677D839-FEED-47E7-A6F4-DC4EA1321F8D}"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CA0B0893-8102-4CD6-B2CC-CA59E21F1D26}" type="presOf" srcId="{439D011A-56F6-4441-B0C3-A2DFB5A96F6D}" destId="{6DF3686C-64C7-4080-91ED-BAFFC01537F3}" srcOrd="0" destOrd="0" presId="urn:microsoft.com/office/officeart/2005/8/layout/hierarchy6"/>
    <dgm:cxn modelId="{47C89BBC-5A0C-4743-AE4F-BD75ED4F8740}" srcId="{1D3F7EA9-F506-4B8F-8E40-8BE676E6088B}" destId="{81904275-A327-454B-B301-0C998C585036}" srcOrd="0" destOrd="0" parTransId="{73564629-15BE-463A-89E1-7559AE36741E}" sibTransId="{F6E45540-535F-4963-B80C-FB6649128106}"/>
    <dgm:cxn modelId="{48EB5C56-4C25-47CF-BEA1-52905C2ACFE1}" type="presParOf" srcId="{D9B3A494-37F5-47F8-BD71-26D3FA27289C}" destId="{02F9E3C3-E099-498A-B7CE-C53A65DEBF86}" srcOrd="0" destOrd="0" presId="urn:microsoft.com/office/officeart/2005/8/layout/hierarchy6"/>
    <dgm:cxn modelId="{B5942400-F948-4F18-9125-3CF60DA65FCB}" type="presParOf" srcId="{02F9E3C3-E099-498A-B7CE-C53A65DEBF86}" destId="{822945F7-E650-43A0-9E92-C8542265F0B7}" srcOrd="0" destOrd="0" presId="urn:microsoft.com/office/officeart/2005/8/layout/hierarchy6"/>
    <dgm:cxn modelId="{45B7CCC2-815A-4F6D-B731-45FB8CF23EB7}" type="presParOf" srcId="{822945F7-E650-43A0-9E92-C8542265F0B7}" destId="{5E0A2D68-B6FF-413B-A43D-2E73FA3ED173}" srcOrd="0" destOrd="0" presId="urn:microsoft.com/office/officeart/2005/8/layout/hierarchy6"/>
    <dgm:cxn modelId="{5809AB79-1FB5-45CE-9A11-DEF63F22045A}" type="presParOf" srcId="{5E0A2D68-B6FF-413B-A43D-2E73FA3ED173}" destId="{5291D7F8-FB96-4D30-8600-1570DEABD92E}" srcOrd="0" destOrd="0" presId="urn:microsoft.com/office/officeart/2005/8/layout/hierarchy6"/>
    <dgm:cxn modelId="{9C2CD6FB-14B7-40CF-99AE-6B85E5974CE0}" type="presParOf" srcId="{5E0A2D68-B6FF-413B-A43D-2E73FA3ED173}" destId="{DA760D1A-3BF5-4400-8832-6B19EC1EA757}" srcOrd="1" destOrd="0" presId="urn:microsoft.com/office/officeart/2005/8/layout/hierarchy6"/>
    <dgm:cxn modelId="{20E72005-5C71-46E6-B6EA-C52DBAE36AB0}" type="presParOf" srcId="{DA760D1A-3BF5-4400-8832-6B19EC1EA757}" destId="{3677D839-FEED-47E7-A6F4-DC4EA1321F8D}" srcOrd="0" destOrd="0" presId="urn:microsoft.com/office/officeart/2005/8/layout/hierarchy6"/>
    <dgm:cxn modelId="{EBD6AAFD-2A6E-46A3-9BF5-DAC1543F1E60}" type="presParOf" srcId="{DA760D1A-3BF5-4400-8832-6B19EC1EA757}" destId="{B151D251-8C20-41FD-B191-6A4F2E8D1560}" srcOrd="1" destOrd="0" presId="urn:microsoft.com/office/officeart/2005/8/layout/hierarchy6"/>
    <dgm:cxn modelId="{C7FC54EB-7354-4BBA-8E15-4E12FC235205}" type="presParOf" srcId="{B151D251-8C20-41FD-B191-6A4F2E8D1560}" destId="{D66884B5-23CD-4A6D-B476-684AC9E88E52}" srcOrd="0" destOrd="0" presId="urn:microsoft.com/office/officeart/2005/8/layout/hierarchy6"/>
    <dgm:cxn modelId="{8CF1E28F-DF93-449C-A1E1-499065018EA1}" type="presParOf" srcId="{B151D251-8C20-41FD-B191-6A4F2E8D1560}" destId="{CDA617EF-53A5-4011-B49E-897291459291}" srcOrd="1" destOrd="0" presId="urn:microsoft.com/office/officeart/2005/8/layout/hierarchy6"/>
    <dgm:cxn modelId="{F2A0836E-6C03-40AF-B3C1-422D1293D501}" type="presParOf" srcId="{CDA617EF-53A5-4011-B49E-897291459291}" destId="{CFA0BD5A-0EE9-4AC8-9C99-D1344004B331}" srcOrd="0" destOrd="0" presId="urn:microsoft.com/office/officeart/2005/8/layout/hierarchy6"/>
    <dgm:cxn modelId="{7D55D1AF-90D1-47C5-B44B-1787A60D92D5}" type="presParOf" srcId="{CDA617EF-53A5-4011-B49E-897291459291}" destId="{1F6F60D2-3078-4EED-ABDE-E0E5AC2D3C53}" srcOrd="1" destOrd="0" presId="urn:microsoft.com/office/officeart/2005/8/layout/hierarchy6"/>
    <dgm:cxn modelId="{BF1C3794-3951-4A9F-BB68-2896205305C1}" type="presParOf" srcId="{1F6F60D2-3078-4EED-ABDE-E0E5AC2D3C53}" destId="{FD5AB731-EB42-4489-AD59-F75DE5021391}" srcOrd="0" destOrd="0" presId="urn:microsoft.com/office/officeart/2005/8/layout/hierarchy6"/>
    <dgm:cxn modelId="{F3A7D956-EC24-4D96-98CD-99DD424C98CD}" type="presParOf" srcId="{1F6F60D2-3078-4EED-ABDE-E0E5AC2D3C53}" destId="{11C8BC88-4BF2-403F-AA57-A802F18C61BE}" srcOrd="1" destOrd="0" presId="urn:microsoft.com/office/officeart/2005/8/layout/hierarchy6"/>
    <dgm:cxn modelId="{970F8939-4898-4659-B08F-D467A251244E}" type="presParOf" srcId="{CDA617EF-53A5-4011-B49E-897291459291}" destId="{A2D6421A-E5E6-4874-B229-85879F670B30}" srcOrd="2" destOrd="0" presId="urn:microsoft.com/office/officeart/2005/8/layout/hierarchy6"/>
    <dgm:cxn modelId="{90B0249C-16FF-46D8-AE28-67BD2596002B}" type="presParOf" srcId="{CDA617EF-53A5-4011-B49E-897291459291}" destId="{55513D7F-C150-4952-8083-4B7540E0080E}" srcOrd="3" destOrd="0" presId="urn:microsoft.com/office/officeart/2005/8/layout/hierarchy6"/>
    <dgm:cxn modelId="{66878D26-B676-43ED-B265-831742B02258}" type="presParOf" srcId="{55513D7F-C150-4952-8083-4B7540E0080E}" destId="{46F2A8E0-0C44-45C1-AAB9-DE65A541C641}" srcOrd="0" destOrd="0" presId="urn:microsoft.com/office/officeart/2005/8/layout/hierarchy6"/>
    <dgm:cxn modelId="{D505FF60-ECBC-4F28-B9F5-9B224F506516}" type="presParOf" srcId="{55513D7F-C150-4952-8083-4B7540E0080E}" destId="{C2AA8A71-193E-4A26-8B67-3068974EA60E}" srcOrd="1" destOrd="0" presId="urn:microsoft.com/office/officeart/2005/8/layout/hierarchy6"/>
    <dgm:cxn modelId="{A59C064F-9456-4E4F-8ADE-E2149DD62324}" type="presParOf" srcId="{C2AA8A71-193E-4A26-8B67-3068974EA60E}" destId="{AC2AB132-010B-4373-B39A-A28897C90F62}" srcOrd="0" destOrd="0" presId="urn:microsoft.com/office/officeart/2005/8/layout/hierarchy6"/>
    <dgm:cxn modelId="{7EEE2335-A2D9-4592-BC59-8AD2DEB4BB6D}" type="presParOf" srcId="{C2AA8A71-193E-4A26-8B67-3068974EA60E}" destId="{F792419F-929E-4E08-8837-54653C37DED8}" srcOrd="1" destOrd="0" presId="urn:microsoft.com/office/officeart/2005/8/layout/hierarchy6"/>
    <dgm:cxn modelId="{37C30E91-74EC-4A91-92B5-CDF55C08E76D}" type="presParOf" srcId="{F792419F-929E-4E08-8837-54653C37DED8}" destId="{6DF3686C-64C7-4080-91ED-BAFFC01537F3}" srcOrd="0" destOrd="0" presId="urn:microsoft.com/office/officeart/2005/8/layout/hierarchy6"/>
    <dgm:cxn modelId="{7853C53F-80DA-4C32-B733-3ACEA791822C}" type="presParOf" srcId="{F792419F-929E-4E08-8837-54653C37DED8}" destId="{0EAD57AE-6AE2-47C0-AF94-12A5CD8B5167}" srcOrd="1" destOrd="0" presId="urn:microsoft.com/office/officeart/2005/8/layout/hierarchy6"/>
    <dgm:cxn modelId="{863D5752-0A8D-44FE-BDDC-9ADF97B3420C}" type="presParOf" srcId="{DA760D1A-3BF5-4400-8832-6B19EC1EA757}" destId="{F2C707E0-A41A-458E-B034-C321D04851E1}" srcOrd="2" destOrd="0" presId="urn:microsoft.com/office/officeart/2005/8/layout/hierarchy6"/>
    <dgm:cxn modelId="{26C5DD5A-0961-425B-BA27-02A1B9BCEC8A}" type="presParOf" srcId="{DA760D1A-3BF5-4400-8832-6B19EC1EA757}" destId="{2D1CEC7D-F2BC-4241-8BBE-74FA843CC1AB}" srcOrd="3" destOrd="0" presId="urn:microsoft.com/office/officeart/2005/8/layout/hierarchy6"/>
    <dgm:cxn modelId="{320525AC-2DE1-434B-9735-4F031C9DE30F}" type="presParOf" srcId="{2D1CEC7D-F2BC-4241-8BBE-74FA843CC1AB}" destId="{42A804E9-47F5-4751-9DAE-88A20BFC17B2}" srcOrd="0" destOrd="0" presId="urn:microsoft.com/office/officeart/2005/8/layout/hierarchy6"/>
    <dgm:cxn modelId="{4154AE79-902F-43F5-A83C-FC58ABFF23EA}" type="presParOf" srcId="{2D1CEC7D-F2BC-4241-8BBE-74FA843CC1AB}" destId="{534BA4D8-2818-4D65-8B3C-60E09BD6DB54}" srcOrd="1" destOrd="0" presId="urn:microsoft.com/office/officeart/2005/8/layout/hierarchy6"/>
    <dgm:cxn modelId="{3FF29D40-4344-4DF5-B6EF-28D3D0DECCA0}" type="presParOf" srcId="{DA760D1A-3BF5-4400-8832-6B19EC1EA757}" destId="{923FD798-261A-41C8-8373-9A422194445C}" srcOrd="4" destOrd="0" presId="urn:microsoft.com/office/officeart/2005/8/layout/hierarchy6"/>
    <dgm:cxn modelId="{FF99325C-D69C-4FBC-84C2-3F32EC0FFD2B}" type="presParOf" srcId="{DA760D1A-3BF5-4400-8832-6B19EC1EA757}" destId="{B28B039F-B95D-4BB4-8279-7D022E65E959}" srcOrd="5" destOrd="0" presId="urn:microsoft.com/office/officeart/2005/8/layout/hierarchy6"/>
    <dgm:cxn modelId="{2B93FF44-B03E-4A15-8634-B1AAD143A1CA}" type="presParOf" srcId="{B28B039F-B95D-4BB4-8279-7D022E65E959}" destId="{DCF5E977-4849-412A-9056-815793B1F3D5}" srcOrd="0" destOrd="0" presId="urn:microsoft.com/office/officeart/2005/8/layout/hierarchy6"/>
    <dgm:cxn modelId="{85AFACB3-1135-46C5-91AE-DB71B711A411}" type="presParOf" srcId="{B28B039F-B95D-4BB4-8279-7D022E65E959}" destId="{1DFA2A91-A04E-44E5-921C-BA40D86E5652}" srcOrd="1" destOrd="0" presId="urn:microsoft.com/office/officeart/2005/8/layout/hierarchy6"/>
    <dgm:cxn modelId="{334EE853-AFD2-4CF2-874E-C2B052BB81DA}" type="presParOf" srcId="{1DFA2A91-A04E-44E5-921C-BA40D86E5652}" destId="{00359413-5312-4435-A322-2D46A50ECF7C}" srcOrd="0" destOrd="0" presId="urn:microsoft.com/office/officeart/2005/8/layout/hierarchy6"/>
    <dgm:cxn modelId="{9FE42986-422B-4E63-94A8-9669C8101A90}" type="presParOf" srcId="{1DFA2A91-A04E-44E5-921C-BA40D86E5652}" destId="{27EAC0A3-4836-4EE8-BE24-CC52214D0C5F}" srcOrd="1" destOrd="0" presId="urn:microsoft.com/office/officeart/2005/8/layout/hierarchy6"/>
    <dgm:cxn modelId="{A8E78DBC-B2CD-4D99-BC13-3E49816E4AAE}" type="presParOf" srcId="{27EAC0A3-4836-4EE8-BE24-CC52214D0C5F}" destId="{DDAC4448-E51E-4C63-B674-E8A59D1E226D}" srcOrd="0" destOrd="0" presId="urn:microsoft.com/office/officeart/2005/8/layout/hierarchy6"/>
    <dgm:cxn modelId="{0C4E1C03-A949-492A-B197-BC3CC1330BC4}" type="presParOf" srcId="{27EAC0A3-4836-4EE8-BE24-CC52214D0C5F}" destId="{66BD1ED1-C67F-43E8-8439-5E8281318FA5}" srcOrd="1" destOrd="0" presId="urn:microsoft.com/office/officeart/2005/8/layout/hierarchy6"/>
    <dgm:cxn modelId="{14F0ADF6-54AD-4E28-BAAB-E59FADAFD8F5}" type="presParOf" srcId="{DA760D1A-3BF5-4400-8832-6B19EC1EA757}" destId="{78F893C5-D697-4A28-BFAE-561AAF62EA81}" srcOrd="6" destOrd="0" presId="urn:microsoft.com/office/officeart/2005/8/layout/hierarchy6"/>
    <dgm:cxn modelId="{783DA31C-8A40-4F3E-BF47-BEDEE459BBB4}" type="presParOf" srcId="{DA760D1A-3BF5-4400-8832-6B19EC1EA757}" destId="{F84FBA03-FD46-46E0-93C1-A1147DCEABAF}" srcOrd="7" destOrd="0" presId="urn:microsoft.com/office/officeart/2005/8/layout/hierarchy6"/>
    <dgm:cxn modelId="{69CDD2D0-6327-4713-8C65-9894B0264656}" type="presParOf" srcId="{F84FBA03-FD46-46E0-93C1-A1147DCEABAF}" destId="{A5FE7BB1-8625-4BAC-A024-1A7184F468AA}" srcOrd="0" destOrd="0" presId="urn:microsoft.com/office/officeart/2005/8/layout/hierarchy6"/>
    <dgm:cxn modelId="{8CE81036-345D-4ED4-ADF9-23BC8E41FF0C}" type="presParOf" srcId="{F84FBA03-FD46-46E0-93C1-A1147DCEABAF}" destId="{1A425469-0D8D-4F9C-BA4A-5817E076AE5B}" srcOrd="1" destOrd="0" presId="urn:microsoft.com/office/officeart/2005/8/layout/hierarchy6"/>
    <dgm:cxn modelId="{24C599DA-2054-44BE-9ACB-953F8E40EBDB}"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C3158F10-241D-4CE8-BF88-E68D358A0588}" type="presOf" srcId="{2F988032-BCFA-4ECB-8771-BD4396E7D185}" destId="{AC2AB132-010B-4373-B39A-A28897C90F62}" srcOrd="0" destOrd="0" presId="urn:microsoft.com/office/officeart/2005/8/layout/hierarchy6"/>
    <dgm:cxn modelId="{B19AA665-2CB6-4805-B825-BE35570DD93A}" type="presOf" srcId="{F2452AFC-F4DC-4C70-98E3-4CB24C681B60}" destId="{D9B3A494-37F5-47F8-BD71-26D3FA27289C}" srcOrd="0" destOrd="0" presId="urn:microsoft.com/office/officeart/2005/8/layout/hierarchy6"/>
    <dgm:cxn modelId="{FD9AC071-A8BF-40F4-9F35-D7EA9D44AAF3}" type="presOf" srcId="{A6F5EC4A-31D2-40BE-8D21-D2F345E40CE2}" destId="{42A804E9-47F5-4751-9DAE-88A20BFC17B2}" srcOrd="0" destOrd="0" presId="urn:microsoft.com/office/officeart/2005/8/layout/hierarchy6"/>
    <dgm:cxn modelId="{6BFC786D-99CF-4221-86D2-BF84E52350C9}" srcId="{4D1857EC-1411-4F5E-BD2E-753978FBACC4}" destId="{90A5B17D-5974-4BE7-9B0A-906EF1FBB35D}" srcOrd="3" destOrd="0" parTransId="{C69D927B-1372-4F22-B6C2-07F2DDFB652E}" sibTransId="{D78CA84A-3992-40A0-AE0F-CB70CED0EB73}"/>
    <dgm:cxn modelId="{783680AE-6EA4-4508-B1E6-866640541D3F}" srcId="{4D1857EC-1411-4F5E-BD2E-753978FBACC4}" destId="{A6F5EC4A-31D2-40BE-8D21-D2F345E40CE2}" srcOrd="1" destOrd="0" parTransId="{7CF98035-A246-44A2-B277-7248CD1C07F9}" sibTransId="{5255914E-64CA-45AC-B01A-8D0DC36E74CF}"/>
    <dgm:cxn modelId="{102EA01D-7540-485A-BD10-782FB6EBC9E1}" type="presOf" srcId="{5DCA3FD2-59F4-4210-B655-3ABA3BAB0C58}" destId="{FD5AB731-EB42-4489-AD59-F75DE5021391}" srcOrd="0" destOrd="0" presId="urn:microsoft.com/office/officeart/2005/8/layout/hierarchy6"/>
    <dgm:cxn modelId="{CC737A43-B6D6-4C69-821A-43D41B888A68}" type="presOf" srcId="{90A5B17D-5974-4BE7-9B0A-906EF1FBB35D}" destId="{A5FE7BB1-8625-4BAC-A024-1A7184F468AA}"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781B8CF2-CC99-434B-8CE6-AF3DE57DEF7D}" type="presOf" srcId="{1F6F7CFA-5105-40B1-B0EC-0B6189D7863F}" destId="{A2D6421A-E5E6-4874-B229-85879F670B30}" srcOrd="0" destOrd="0" presId="urn:microsoft.com/office/officeart/2005/8/layout/hierarchy6"/>
    <dgm:cxn modelId="{BE6F33B7-D543-450D-A097-D50AF9ABF361}" type="presOf" srcId="{C3EB6BC8-35A1-4E8A-BB25-C327C09F9829}" destId="{CFA0BD5A-0EE9-4AC8-9C99-D1344004B331}" srcOrd="0" destOrd="0" presId="urn:microsoft.com/office/officeart/2005/8/layout/hierarchy6"/>
    <dgm:cxn modelId="{3C39F7F0-3E9B-400D-93C1-BD0EFF085D6F}" type="presOf" srcId="{4D1857EC-1411-4F5E-BD2E-753978FBACC4}" destId="{5291D7F8-FB96-4D30-8600-1570DEABD92E}"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781F61F2-7622-4642-8655-DB5180F40B59}" type="presOf" srcId="{439D011A-56F6-4441-B0C3-A2DFB5A96F6D}" destId="{6DF3686C-64C7-4080-91ED-BAFFC01537F3}"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9E4BA022-7E8E-4C4E-AFC9-8B2CF641A7B8}" type="presOf" srcId="{4DD33DC3-49FA-4B3D-BC8E-BE5AFFB31608}" destId="{46F2A8E0-0C44-45C1-AAB9-DE65A541C641}" srcOrd="0" destOrd="0" presId="urn:microsoft.com/office/officeart/2005/8/layout/hierarchy6"/>
    <dgm:cxn modelId="{66562322-3AED-475B-AB28-FA9AC14F6C3E}" type="presOf" srcId="{73564629-15BE-463A-89E1-7559AE36741E}" destId="{00359413-5312-4435-A322-2D46A50ECF7C}" srcOrd="0" destOrd="0" presId="urn:microsoft.com/office/officeart/2005/8/layout/hierarchy6"/>
    <dgm:cxn modelId="{69BEE552-2E9E-4C60-9F35-D3CB7CE1C728}" type="presOf" srcId="{F0BAB6C8-69FE-4B09-BE1A-851138D8C7FC}" destId="{D66884B5-23CD-4A6D-B476-684AC9E88E52}" srcOrd="0" destOrd="0" presId="urn:microsoft.com/office/officeart/2005/8/layout/hierarchy6"/>
    <dgm:cxn modelId="{50A9B02A-B79A-4D59-80DC-463A0409FD14}" type="presOf" srcId="{CC8B129E-0B9B-44AF-9F1C-E20F3D6316BA}" destId="{3677D839-FEED-47E7-A6F4-DC4EA1321F8D}" srcOrd="0" destOrd="0" presId="urn:microsoft.com/office/officeart/2005/8/layout/hierarchy6"/>
    <dgm:cxn modelId="{7674515F-7662-46E5-987B-928A19C08D04}" type="presOf" srcId="{1D3F7EA9-F506-4B8F-8E40-8BE676E6088B}" destId="{DCF5E977-4849-412A-9056-815793B1F3D5}"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F5427160-6B7D-4104-8BBB-C9A4B864E2F8}" type="presOf" srcId="{7CF98035-A246-44A2-B277-7248CD1C07F9}" destId="{F2C707E0-A41A-458E-B034-C321D04851E1}" srcOrd="0" destOrd="0" presId="urn:microsoft.com/office/officeart/2005/8/layout/hierarchy6"/>
    <dgm:cxn modelId="{3DF7292C-C08B-49F1-A3E4-FD74643FCFD9}" srcId="{4DD33DC3-49FA-4B3D-BC8E-BE5AFFB31608}" destId="{439D011A-56F6-4441-B0C3-A2DFB5A96F6D}" srcOrd="0" destOrd="0" parTransId="{2F988032-BCFA-4ECB-8771-BD4396E7D185}" sibTransId="{AC2DF86D-9C3D-424E-8FAD-7D86861F84F0}"/>
    <dgm:cxn modelId="{C486299A-77AC-45B0-9589-4EC15107CC9A}" srcId="{F0BAB6C8-69FE-4B09-BE1A-851138D8C7FC}" destId="{4DD33DC3-49FA-4B3D-BC8E-BE5AFFB31608}" srcOrd="1" destOrd="0" parTransId="{1F6F7CFA-5105-40B1-B0EC-0B6189D7863F}" sibTransId="{9EB4F7DA-3C17-4B6D-ADDA-ADE7523526EE}"/>
    <dgm:cxn modelId="{494B455B-69E1-4F9A-A8B6-FFED30CDDE2A}" type="presOf" srcId="{C69D927B-1372-4F22-B6C2-07F2DDFB652E}" destId="{78F893C5-D697-4A28-BFAE-561AAF62EA81}" srcOrd="0" destOrd="0" presId="urn:microsoft.com/office/officeart/2005/8/layout/hierarchy6"/>
    <dgm:cxn modelId="{47C89BBC-5A0C-4743-AE4F-BD75ED4F8740}" srcId="{1D3F7EA9-F506-4B8F-8E40-8BE676E6088B}" destId="{81904275-A327-454B-B301-0C998C585036}" srcOrd="0" destOrd="0" parTransId="{73564629-15BE-463A-89E1-7559AE36741E}" sibTransId="{F6E45540-535F-4963-B80C-FB6649128106}"/>
    <dgm:cxn modelId="{CA32A234-664C-4F70-8404-AA22C0AD5149}" type="presOf" srcId="{91A1CD30-97E8-448C-809B-90664FC30A7C}" destId="{923FD798-261A-41C8-8373-9A422194445C}" srcOrd="0" destOrd="0" presId="urn:microsoft.com/office/officeart/2005/8/layout/hierarchy6"/>
    <dgm:cxn modelId="{6E951BF7-BC99-4F79-8460-60C232A8A198}" type="presOf" srcId="{81904275-A327-454B-B301-0C998C585036}" destId="{DDAC4448-E51E-4C63-B674-E8A59D1E226D}" srcOrd="0" destOrd="0" presId="urn:microsoft.com/office/officeart/2005/8/layout/hierarchy6"/>
    <dgm:cxn modelId="{E6662AAF-A836-4E40-A309-BED888770098}" type="presParOf" srcId="{D9B3A494-37F5-47F8-BD71-26D3FA27289C}" destId="{02F9E3C3-E099-498A-B7CE-C53A65DEBF86}" srcOrd="0" destOrd="0" presId="urn:microsoft.com/office/officeart/2005/8/layout/hierarchy6"/>
    <dgm:cxn modelId="{7610AC47-48E6-4A69-90E5-8CC5C073DF89}" type="presParOf" srcId="{02F9E3C3-E099-498A-B7CE-C53A65DEBF86}" destId="{822945F7-E650-43A0-9E92-C8542265F0B7}" srcOrd="0" destOrd="0" presId="urn:microsoft.com/office/officeart/2005/8/layout/hierarchy6"/>
    <dgm:cxn modelId="{23E6453C-06DF-44DB-9B79-2D9EA9F4B344}" type="presParOf" srcId="{822945F7-E650-43A0-9E92-C8542265F0B7}" destId="{5E0A2D68-B6FF-413B-A43D-2E73FA3ED173}" srcOrd="0" destOrd="0" presId="urn:microsoft.com/office/officeart/2005/8/layout/hierarchy6"/>
    <dgm:cxn modelId="{94D552A7-3CB3-4FE3-9306-DBAEB61AB3EF}" type="presParOf" srcId="{5E0A2D68-B6FF-413B-A43D-2E73FA3ED173}" destId="{5291D7F8-FB96-4D30-8600-1570DEABD92E}" srcOrd="0" destOrd="0" presId="urn:microsoft.com/office/officeart/2005/8/layout/hierarchy6"/>
    <dgm:cxn modelId="{375E6D62-660A-4ADB-BA83-2A6AAEB260BA}" type="presParOf" srcId="{5E0A2D68-B6FF-413B-A43D-2E73FA3ED173}" destId="{DA760D1A-3BF5-4400-8832-6B19EC1EA757}" srcOrd="1" destOrd="0" presId="urn:microsoft.com/office/officeart/2005/8/layout/hierarchy6"/>
    <dgm:cxn modelId="{1DE16305-79B6-44ED-9C08-15BDBA3194A7}" type="presParOf" srcId="{DA760D1A-3BF5-4400-8832-6B19EC1EA757}" destId="{3677D839-FEED-47E7-A6F4-DC4EA1321F8D}" srcOrd="0" destOrd="0" presId="urn:microsoft.com/office/officeart/2005/8/layout/hierarchy6"/>
    <dgm:cxn modelId="{68360B9D-ED5E-41AC-9EA5-ED21487B3E8E}" type="presParOf" srcId="{DA760D1A-3BF5-4400-8832-6B19EC1EA757}" destId="{B151D251-8C20-41FD-B191-6A4F2E8D1560}" srcOrd="1" destOrd="0" presId="urn:microsoft.com/office/officeart/2005/8/layout/hierarchy6"/>
    <dgm:cxn modelId="{A3DAF0B9-CC47-4806-AA80-3D0384210B27}" type="presParOf" srcId="{B151D251-8C20-41FD-B191-6A4F2E8D1560}" destId="{D66884B5-23CD-4A6D-B476-684AC9E88E52}" srcOrd="0" destOrd="0" presId="urn:microsoft.com/office/officeart/2005/8/layout/hierarchy6"/>
    <dgm:cxn modelId="{CFF57288-79F0-4F97-868E-B053CF5ADD73}" type="presParOf" srcId="{B151D251-8C20-41FD-B191-6A4F2E8D1560}" destId="{CDA617EF-53A5-4011-B49E-897291459291}" srcOrd="1" destOrd="0" presId="urn:microsoft.com/office/officeart/2005/8/layout/hierarchy6"/>
    <dgm:cxn modelId="{FF662E1A-1166-4CE8-B9AB-10964D7A1394}" type="presParOf" srcId="{CDA617EF-53A5-4011-B49E-897291459291}" destId="{CFA0BD5A-0EE9-4AC8-9C99-D1344004B331}" srcOrd="0" destOrd="0" presId="urn:microsoft.com/office/officeart/2005/8/layout/hierarchy6"/>
    <dgm:cxn modelId="{A4328AAA-91A6-41AA-804E-13E51CC98B3B}" type="presParOf" srcId="{CDA617EF-53A5-4011-B49E-897291459291}" destId="{1F6F60D2-3078-4EED-ABDE-E0E5AC2D3C53}" srcOrd="1" destOrd="0" presId="urn:microsoft.com/office/officeart/2005/8/layout/hierarchy6"/>
    <dgm:cxn modelId="{190C1682-DF8C-4F59-BDCE-306D9AECDE19}" type="presParOf" srcId="{1F6F60D2-3078-4EED-ABDE-E0E5AC2D3C53}" destId="{FD5AB731-EB42-4489-AD59-F75DE5021391}" srcOrd="0" destOrd="0" presId="urn:microsoft.com/office/officeart/2005/8/layout/hierarchy6"/>
    <dgm:cxn modelId="{5A99FC5F-3313-454C-8E05-29CE7FD3A704}" type="presParOf" srcId="{1F6F60D2-3078-4EED-ABDE-E0E5AC2D3C53}" destId="{11C8BC88-4BF2-403F-AA57-A802F18C61BE}" srcOrd="1" destOrd="0" presId="urn:microsoft.com/office/officeart/2005/8/layout/hierarchy6"/>
    <dgm:cxn modelId="{C4D4F586-BD92-4CCD-B9E7-C05E2C8808B3}" type="presParOf" srcId="{CDA617EF-53A5-4011-B49E-897291459291}" destId="{A2D6421A-E5E6-4874-B229-85879F670B30}" srcOrd="2" destOrd="0" presId="urn:microsoft.com/office/officeart/2005/8/layout/hierarchy6"/>
    <dgm:cxn modelId="{CB94BFA4-4CB8-47B3-BE19-CAB67136645E}" type="presParOf" srcId="{CDA617EF-53A5-4011-B49E-897291459291}" destId="{55513D7F-C150-4952-8083-4B7540E0080E}" srcOrd="3" destOrd="0" presId="urn:microsoft.com/office/officeart/2005/8/layout/hierarchy6"/>
    <dgm:cxn modelId="{897E1521-E7C7-4392-961C-574FFC7648AD}" type="presParOf" srcId="{55513D7F-C150-4952-8083-4B7540E0080E}" destId="{46F2A8E0-0C44-45C1-AAB9-DE65A541C641}" srcOrd="0" destOrd="0" presId="urn:microsoft.com/office/officeart/2005/8/layout/hierarchy6"/>
    <dgm:cxn modelId="{2F8A8640-6919-4493-BD39-65DABE27D593}" type="presParOf" srcId="{55513D7F-C150-4952-8083-4B7540E0080E}" destId="{C2AA8A71-193E-4A26-8B67-3068974EA60E}" srcOrd="1" destOrd="0" presId="urn:microsoft.com/office/officeart/2005/8/layout/hierarchy6"/>
    <dgm:cxn modelId="{34DE8973-B9AD-4BDD-B368-F5BA3C807709}" type="presParOf" srcId="{C2AA8A71-193E-4A26-8B67-3068974EA60E}" destId="{AC2AB132-010B-4373-B39A-A28897C90F62}" srcOrd="0" destOrd="0" presId="urn:microsoft.com/office/officeart/2005/8/layout/hierarchy6"/>
    <dgm:cxn modelId="{0AEDF0E6-909D-4A73-8A97-F4A0A54026F7}" type="presParOf" srcId="{C2AA8A71-193E-4A26-8B67-3068974EA60E}" destId="{F792419F-929E-4E08-8837-54653C37DED8}" srcOrd="1" destOrd="0" presId="urn:microsoft.com/office/officeart/2005/8/layout/hierarchy6"/>
    <dgm:cxn modelId="{D8360B0F-83B6-4284-ADB7-8DE6B3F93106}" type="presParOf" srcId="{F792419F-929E-4E08-8837-54653C37DED8}" destId="{6DF3686C-64C7-4080-91ED-BAFFC01537F3}" srcOrd="0" destOrd="0" presId="urn:microsoft.com/office/officeart/2005/8/layout/hierarchy6"/>
    <dgm:cxn modelId="{5B719F93-754C-45DC-BC9C-B83C3156F10F}" type="presParOf" srcId="{F792419F-929E-4E08-8837-54653C37DED8}" destId="{0EAD57AE-6AE2-47C0-AF94-12A5CD8B5167}" srcOrd="1" destOrd="0" presId="urn:microsoft.com/office/officeart/2005/8/layout/hierarchy6"/>
    <dgm:cxn modelId="{EEC4A3C3-B963-48B2-8ADC-D752A397BCDF}" type="presParOf" srcId="{DA760D1A-3BF5-4400-8832-6B19EC1EA757}" destId="{F2C707E0-A41A-458E-B034-C321D04851E1}" srcOrd="2" destOrd="0" presId="urn:microsoft.com/office/officeart/2005/8/layout/hierarchy6"/>
    <dgm:cxn modelId="{C03AB261-F4F5-44C6-B7A8-3DC9B0564C98}" type="presParOf" srcId="{DA760D1A-3BF5-4400-8832-6B19EC1EA757}" destId="{2D1CEC7D-F2BC-4241-8BBE-74FA843CC1AB}" srcOrd="3" destOrd="0" presId="urn:microsoft.com/office/officeart/2005/8/layout/hierarchy6"/>
    <dgm:cxn modelId="{C8E29A8D-932C-40E8-BF66-254E14BA9320}" type="presParOf" srcId="{2D1CEC7D-F2BC-4241-8BBE-74FA843CC1AB}" destId="{42A804E9-47F5-4751-9DAE-88A20BFC17B2}" srcOrd="0" destOrd="0" presId="urn:microsoft.com/office/officeart/2005/8/layout/hierarchy6"/>
    <dgm:cxn modelId="{D746FDD3-926B-46BE-8DBE-AAB3D3304406}" type="presParOf" srcId="{2D1CEC7D-F2BC-4241-8BBE-74FA843CC1AB}" destId="{534BA4D8-2818-4D65-8B3C-60E09BD6DB54}" srcOrd="1" destOrd="0" presId="urn:microsoft.com/office/officeart/2005/8/layout/hierarchy6"/>
    <dgm:cxn modelId="{A6545B54-F1B4-4A08-9CD2-1684354D06F1}" type="presParOf" srcId="{DA760D1A-3BF5-4400-8832-6B19EC1EA757}" destId="{923FD798-261A-41C8-8373-9A422194445C}" srcOrd="4" destOrd="0" presId="urn:microsoft.com/office/officeart/2005/8/layout/hierarchy6"/>
    <dgm:cxn modelId="{AD26D373-8162-40C1-94BD-701AE4BA0E15}" type="presParOf" srcId="{DA760D1A-3BF5-4400-8832-6B19EC1EA757}" destId="{B28B039F-B95D-4BB4-8279-7D022E65E959}" srcOrd="5" destOrd="0" presId="urn:microsoft.com/office/officeart/2005/8/layout/hierarchy6"/>
    <dgm:cxn modelId="{8D1BD74F-FB19-44B4-94E1-B53DF8EF77CF}" type="presParOf" srcId="{B28B039F-B95D-4BB4-8279-7D022E65E959}" destId="{DCF5E977-4849-412A-9056-815793B1F3D5}" srcOrd="0" destOrd="0" presId="urn:microsoft.com/office/officeart/2005/8/layout/hierarchy6"/>
    <dgm:cxn modelId="{0AFFD912-8EF6-4109-9F95-7D451F0C36DB}" type="presParOf" srcId="{B28B039F-B95D-4BB4-8279-7D022E65E959}" destId="{1DFA2A91-A04E-44E5-921C-BA40D86E5652}" srcOrd="1" destOrd="0" presId="urn:microsoft.com/office/officeart/2005/8/layout/hierarchy6"/>
    <dgm:cxn modelId="{8BAF231E-D2F0-431A-B5C0-33951789EA19}" type="presParOf" srcId="{1DFA2A91-A04E-44E5-921C-BA40D86E5652}" destId="{00359413-5312-4435-A322-2D46A50ECF7C}" srcOrd="0" destOrd="0" presId="urn:microsoft.com/office/officeart/2005/8/layout/hierarchy6"/>
    <dgm:cxn modelId="{8CD28C39-6ABB-430C-B134-97E00A74D029}" type="presParOf" srcId="{1DFA2A91-A04E-44E5-921C-BA40D86E5652}" destId="{27EAC0A3-4836-4EE8-BE24-CC52214D0C5F}" srcOrd="1" destOrd="0" presId="urn:microsoft.com/office/officeart/2005/8/layout/hierarchy6"/>
    <dgm:cxn modelId="{16FBAC28-0C4D-422E-8A8D-9E8D21A32A4D}" type="presParOf" srcId="{27EAC0A3-4836-4EE8-BE24-CC52214D0C5F}" destId="{DDAC4448-E51E-4C63-B674-E8A59D1E226D}" srcOrd="0" destOrd="0" presId="urn:microsoft.com/office/officeart/2005/8/layout/hierarchy6"/>
    <dgm:cxn modelId="{E86A37EE-D8A2-45A1-A42A-414268619A05}" type="presParOf" srcId="{27EAC0A3-4836-4EE8-BE24-CC52214D0C5F}" destId="{66BD1ED1-C67F-43E8-8439-5E8281318FA5}" srcOrd="1" destOrd="0" presId="urn:microsoft.com/office/officeart/2005/8/layout/hierarchy6"/>
    <dgm:cxn modelId="{CF286043-170E-4E9E-9A45-4971D68D3C2B}" type="presParOf" srcId="{DA760D1A-3BF5-4400-8832-6B19EC1EA757}" destId="{78F893C5-D697-4A28-BFAE-561AAF62EA81}" srcOrd="6" destOrd="0" presId="urn:microsoft.com/office/officeart/2005/8/layout/hierarchy6"/>
    <dgm:cxn modelId="{A9D3C362-382E-4B46-8126-FE5919CE6BDE}" type="presParOf" srcId="{DA760D1A-3BF5-4400-8832-6B19EC1EA757}" destId="{F84FBA03-FD46-46E0-93C1-A1147DCEABAF}" srcOrd="7" destOrd="0" presId="urn:microsoft.com/office/officeart/2005/8/layout/hierarchy6"/>
    <dgm:cxn modelId="{684C9691-3451-4296-B1B9-DEAC9372C557}" type="presParOf" srcId="{F84FBA03-FD46-46E0-93C1-A1147DCEABAF}" destId="{A5FE7BB1-8625-4BAC-A024-1A7184F468AA}" srcOrd="0" destOrd="0" presId="urn:microsoft.com/office/officeart/2005/8/layout/hierarchy6"/>
    <dgm:cxn modelId="{0651CADB-87B6-493E-94E1-CBE2BC656038}" type="presParOf" srcId="{F84FBA03-FD46-46E0-93C1-A1147DCEABAF}" destId="{1A425469-0D8D-4F9C-BA4A-5817E076AE5B}" srcOrd="1" destOrd="0" presId="urn:microsoft.com/office/officeart/2005/8/layout/hierarchy6"/>
    <dgm:cxn modelId="{5AC06C31-49AA-42A1-8362-98A59E1CE5A0}"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452AFC-F4DC-4C70-98E3-4CB24C681B6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D1857EC-1411-4F5E-BD2E-753978FBACC4}">
      <dgm:prSet phldrT="[Text]"/>
      <dgm:spPr/>
      <dgm:t>
        <a:bodyPr/>
        <a:lstStyle/>
        <a:p>
          <a:r>
            <a:rPr lang="en-US" dirty="0" smtClean="0"/>
            <a:t>S</a:t>
          </a:r>
          <a:endParaRPr lang="en-US" dirty="0"/>
        </a:p>
      </dgm:t>
    </dgm:pt>
    <dgm:pt modelId="{6F25B661-4DF7-4002-ABC1-65704C5F7C61}" type="parTrans" cxnId="{58EC2ED3-693A-4F86-9A20-21B7D08394BD}">
      <dgm:prSet/>
      <dgm:spPr/>
      <dgm:t>
        <a:bodyPr/>
        <a:lstStyle/>
        <a:p>
          <a:endParaRPr lang="en-US"/>
        </a:p>
      </dgm:t>
    </dgm:pt>
    <dgm:pt modelId="{E68376E9-A384-42BC-B2A6-AE786C74F72C}" type="sibTrans" cxnId="{58EC2ED3-693A-4F86-9A20-21B7D08394BD}">
      <dgm:prSet/>
      <dgm:spPr/>
      <dgm:t>
        <a:bodyPr/>
        <a:lstStyle/>
        <a:p>
          <a:endParaRPr lang="en-US"/>
        </a:p>
      </dgm:t>
    </dgm:pt>
    <dgm:pt modelId="{F0BAB6C8-69FE-4B09-BE1A-851138D8C7FC}">
      <dgm:prSet phldrT="[Text]"/>
      <dgm:spPr/>
      <dgm:t>
        <a:bodyPr/>
        <a:lstStyle/>
        <a:p>
          <a:r>
            <a:rPr lang="en-US" dirty="0" smtClean="0"/>
            <a:t>A</a:t>
          </a:r>
          <a:endParaRPr lang="en-US" dirty="0"/>
        </a:p>
      </dgm:t>
    </dgm:pt>
    <dgm:pt modelId="{CC8B129E-0B9B-44AF-9F1C-E20F3D6316BA}" type="parTrans" cxnId="{468F43C6-CB12-4C0F-884A-6A831B591D47}">
      <dgm:prSet/>
      <dgm:spPr/>
      <dgm:t>
        <a:bodyPr/>
        <a:lstStyle/>
        <a:p>
          <a:endParaRPr lang="en-US"/>
        </a:p>
      </dgm:t>
    </dgm:pt>
    <dgm:pt modelId="{A4F83018-0933-4E24-BC5E-97A60B0A7D78}" type="sibTrans" cxnId="{468F43C6-CB12-4C0F-884A-6A831B591D47}">
      <dgm:prSet/>
      <dgm:spPr/>
      <dgm:t>
        <a:bodyPr/>
        <a:lstStyle/>
        <a:p>
          <a:endParaRPr lang="en-US"/>
        </a:p>
      </dgm:t>
    </dgm:pt>
    <dgm:pt modelId="{A6F5EC4A-31D2-40BE-8D21-D2F345E40CE2}">
      <dgm:prSet phldrT="[Text]"/>
      <dgm:spPr/>
      <dgm:t>
        <a:bodyPr/>
        <a:lstStyle/>
        <a:p>
          <a:r>
            <a:rPr lang="en-US" dirty="0" smtClean="0"/>
            <a:t>a</a:t>
          </a:r>
          <a:endParaRPr lang="en-US" dirty="0"/>
        </a:p>
      </dgm:t>
    </dgm:pt>
    <dgm:pt modelId="{7CF98035-A246-44A2-B277-7248CD1C07F9}" type="parTrans" cxnId="{783680AE-6EA4-4508-B1E6-866640541D3F}">
      <dgm:prSet/>
      <dgm:spPr/>
      <dgm:t>
        <a:bodyPr/>
        <a:lstStyle/>
        <a:p>
          <a:endParaRPr lang="en-US"/>
        </a:p>
      </dgm:t>
    </dgm:pt>
    <dgm:pt modelId="{5255914E-64CA-45AC-B01A-8D0DC36E74CF}" type="sibTrans" cxnId="{783680AE-6EA4-4508-B1E6-866640541D3F}">
      <dgm:prSet/>
      <dgm:spPr/>
      <dgm:t>
        <a:bodyPr/>
        <a:lstStyle/>
        <a:p>
          <a:endParaRPr lang="en-US"/>
        </a:p>
      </dgm:t>
    </dgm:pt>
    <dgm:pt modelId="{5DCA3FD2-59F4-4210-B655-3ABA3BAB0C58}">
      <dgm:prSet phldrT="[Text]"/>
      <dgm:spPr/>
      <dgm:t>
        <a:bodyPr/>
        <a:lstStyle/>
        <a:p>
          <a:r>
            <a:rPr lang="en-US" dirty="0" smtClean="0"/>
            <a:t>a</a:t>
          </a:r>
          <a:endParaRPr lang="en-US" dirty="0"/>
        </a:p>
      </dgm:t>
    </dgm:pt>
    <dgm:pt modelId="{C3EB6BC8-35A1-4E8A-BB25-C327C09F9829}" type="parTrans" cxnId="{F5AD5AAA-2D64-4F6A-BD24-10E0437324BE}">
      <dgm:prSet/>
      <dgm:spPr/>
      <dgm:t>
        <a:bodyPr/>
        <a:lstStyle/>
        <a:p>
          <a:endParaRPr lang="en-US"/>
        </a:p>
      </dgm:t>
    </dgm:pt>
    <dgm:pt modelId="{0592F954-AE2E-4437-94A2-E1CCD4B09551}" type="sibTrans" cxnId="{F5AD5AAA-2D64-4F6A-BD24-10E0437324BE}">
      <dgm:prSet/>
      <dgm:spPr/>
      <dgm:t>
        <a:bodyPr/>
        <a:lstStyle/>
        <a:p>
          <a:endParaRPr lang="en-US"/>
        </a:p>
      </dgm:t>
    </dgm:pt>
    <dgm:pt modelId="{4DD33DC3-49FA-4B3D-BC8E-BE5AFFB31608}">
      <dgm:prSet phldrT="[Text]"/>
      <dgm:spPr/>
      <dgm:t>
        <a:bodyPr/>
        <a:lstStyle/>
        <a:p>
          <a:r>
            <a:rPr lang="en-US" dirty="0" smtClean="0"/>
            <a:t>B</a:t>
          </a:r>
          <a:endParaRPr lang="en-US" dirty="0"/>
        </a:p>
      </dgm:t>
    </dgm:pt>
    <dgm:pt modelId="{1F6F7CFA-5105-40B1-B0EC-0B6189D7863F}" type="parTrans" cxnId="{C486299A-77AC-45B0-9589-4EC15107CC9A}">
      <dgm:prSet/>
      <dgm:spPr/>
      <dgm:t>
        <a:bodyPr/>
        <a:lstStyle/>
        <a:p>
          <a:endParaRPr lang="en-US"/>
        </a:p>
      </dgm:t>
    </dgm:pt>
    <dgm:pt modelId="{9EB4F7DA-3C17-4B6D-ADDA-ADE7523526EE}" type="sibTrans" cxnId="{C486299A-77AC-45B0-9589-4EC15107CC9A}">
      <dgm:prSet/>
      <dgm:spPr/>
      <dgm:t>
        <a:bodyPr/>
        <a:lstStyle/>
        <a:p>
          <a:endParaRPr lang="en-US"/>
        </a:p>
      </dgm:t>
    </dgm:pt>
    <dgm:pt modelId="{1D3F7EA9-F506-4B8F-8E40-8BE676E6088B}">
      <dgm:prSet phldrT="[Text]"/>
      <dgm:spPr/>
      <dgm:t>
        <a:bodyPr/>
        <a:lstStyle/>
        <a:p>
          <a:r>
            <a:rPr lang="en-US" dirty="0" smtClean="0"/>
            <a:t>B</a:t>
          </a:r>
          <a:endParaRPr lang="en-US" dirty="0"/>
        </a:p>
      </dgm:t>
    </dgm:pt>
    <dgm:pt modelId="{91A1CD30-97E8-448C-809B-90664FC30A7C}" type="parTrans" cxnId="{2BD79BA7-6F31-4A0D-AF89-F3372BE1D9A2}">
      <dgm:prSet/>
      <dgm:spPr/>
      <dgm:t>
        <a:bodyPr/>
        <a:lstStyle/>
        <a:p>
          <a:endParaRPr lang="en-US"/>
        </a:p>
      </dgm:t>
    </dgm:pt>
    <dgm:pt modelId="{44388184-D0E6-44AD-8920-9D9C320A03AD}" type="sibTrans" cxnId="{2BD79BA7-6F31-4A0D-AF89-F3372BE1D9A2}">
      <dgm:prSet/>
      <dgm:spPr/>
      <dgm:t>
        <a:bodyPr/>
        <a:lstStyle/>
        <a:p>
          <a:endParaRPr lang="en-US"/>
        </a:p>
      </dgm:t>
    </dgm:pt>
    <dgm:pt modelId="{90A5B17D-5974-4BE7-9B0A-906EF1FBB35D}">
      <dgm:prSet phldrT="[Text]"/>
      <dgm:spPr/>
      <dgm:t>
        <a:bodyPr/>
        <a:lstStyle/>
        <a:p>
          <a:r>
            <a:rPr lang="en-US" dirty="0" smtClean="0"/>
            <a:t>b</a:t>
          </a:r>
          <a:endParaRPr lang="en-US" dirty="0"/>
        </a:p>
      </dgm:t>
    </dgm:pt>
    <dgm:pt modelId="{C69D927B-1372-4F22-B6C2-07F2DDFB652E}" type="parTrans" cxnId="{6BFC786D-99CF-4221-86D2-BF84E52350C9}">
      <dgm:prSet/>
      <dgm:spPr/>
      <dgm:t>
        <a:bodyPr/>
        <a:lstStyle/>
        <a:p>
          <a:endParaRPr lang="en-US"/>
        </a:p>
      </dgm:t>
    </dgm:pt>
    <dgm:pt modelId="{D78CA84A-3992-40A0-AE0F-CB70CED0EB73}" type="sibTrans" cxnId="{6BFC786D-99CF-4221-86D2-BF84E52350C9}">
      <dgm:prSet/>
      <dgm:spPr/>
      <dgm:t>
        <a:bodyPr/>
        <a:lstStyle/>
        <a:p>
          <a:endParaRPr lang="en-US"/>
        </a:p>
      </dgm:t>
    </dgm:pt>
    <dgm:pt modelId="{81904275-A327-454B-B301-0C998C585036}">
      <dgm:prSet phldrT="[Text]"/>
      <dgm:spPr/>
      <dgm:t>
        <a:bodyPr/>
        <a:lstStyle/>
        <a:p>
          <a:r>
            <a:rPr lang="en-US" dirty="0" smtClean="0"/>
            <a:t>b</a:t>
          </a:r>
          <a:endParaRPr lang="en-US" dirty="0"/>
        </a:p>
      </dgm:t>
    </dgm:pt>
    <dgm:pt modelId="{73564629-15BE-463A-89E1-7559AE36741E}" type="parTrans" cxnId="{47C89BBC-5A0C-4743-AE4F-BD75ED4F8740}">
      <dgm:prSet/>
      <dgm:spPr/>
      <dgm:t>
        <a:bodyPr/>
        <a:lstStyle/>
        <a:p>
          <a:endParaRPr lang="en-US"/>
        </a:p>
      </dgm:t>
    </dgm:pt>
    <dgm:pt modelId="{F6E45540-535F-4963-B80C-FB6649128106}" type="sibTrans" cxnId="{47C89BBC-5A0C-4743-AE4F-BD75ED4F8740}">
      <dgm:prSet/>
      <dgm:spPr/>
      <dgm:t>
        <a:bodyPr/>
        <a:lstStyle/>
        <a:p>
          <a:endParaRPr lang="en-US"/>
        </a:p>
      </dgm:t>
    </dgm:pt>
    <dgm:pt modelId="{439D011A-56F6-4441-B0C3-A2DFB5A96F6D}">
      <dgm:prSet phldrT="[Text]"/>
      <dgm:spPr/>
      <dgm:t>
        <a:bodyPr/>
        <a:lstStyle/>
        <a:p>
          <a:r>
            <a:rPr lang="en-US" dirty="0" smtClean="0"/>
            <a:t>b</a:t>
          </a:r>
          <a:endParaRPr lang="en-US" dirty="0"/>
        </a:p>
      </dgm:t>
    </dgm:pt>
    <dgm:pt modelId="{2F988032-BCFA-4ECB-8771-BD4396E7D185}" type="parTrans" cxnId="{3DF7292C-C08B-49F1-A3E4-FD74643FCFD9}">
      <dgm:prSet/>
      <dgm:spPr/>
      <dgm:t>
        <a:bodyPr/>
        <a:lstStyle/>
        <a:p>
          <a:endParaRPr lang="en-US"/>
        </a:p>
      </dgm:t>
    </dgm:pt>
    <dgm:pt modelId="{AC2DF86D-9C3D-424E-8FAD-7D86861F84F0}" type="sibTrans" cxnId="{3DF7292C-C08B-49F1-A3E4-FD74643FCFD9}">
      <dgm:prSet/>
      <dgm:spPr/>
      <dgm:t>
        <a:bodyPr/>
        <a:lstStyle/>
        <a:p>
          <a:endParaRPr lang="en-US"/>
        </a:p>
      </dgm:t>
    </dgm:pt>
    <dgm:pt modelId="{D9B3A494-37F5-47F8-BD71-26D3FA27289C}" type="pres">
      <dgm:prSet presAssocID="{F2452AFC-F4DC-4C70-98E3-4CB24C681B60}" presName="mainComposite" presStyleCnt="0">
        <dgm:presLayoutVars>
          <dgm:chPref val="1"/>
          <dgm:dir/>
          <dgm:animOne val="branch"/>
          <dgm:animLvl val="lvl"/>
          <dgm:resizeHandles val="exact"/>
        </dgm:presLayoutVars>
      </dgm:prSet>
      <dgm:spPr/>
      <dgm:t>
        <a:bodyPr/>
        <a:lstStyle/>
        <a:p>
          <a:endParaRPr lang="en-US"/>
        </a:p>
      </dgm:t>
    </dgm:pt>
    <dgm:pt modelId="{02F9E3C3-E099-498A-B7CE-C53A65DEBF86}" type="pres">
      <dgm:prSet presAssocID="{F2452AFC-F4DC-4C70-98E3-4CB24C681B60}" presName="hierFlow" presStyleCnt="0"/>
      <dgm:spPr/>
    </dgm:pt>
    <dgm:pt modelId="{822945F7-E650-43A0-9E92-C8542265F0B7}" type="pres">
      <dgm:prSet presAssocID="{F2452AFC-F4DC-4C70-98E3-4CB24C681B60}" presName="hierChild1" presStyleCnt="0">
        <dgm:presLayoutVars>
          <dgm:chPref val="1"/>
          <dgm:animOne val="branch"/>
          <dgm:animLvl val="lvl"/>
        </dgm:presLayoutVars>
      </dgm:prSet>
      <dgm:spPr/>
    </dgm:pt>
    <dgm:pt modelId="{5E0A2D68-B6FF-413B-A43D-2E73FA3ED173}" type="pres">
      <dgm:prSet presAssocID="{4D1857EC-1411-4F5E-BD2E-753978FBACC4}" presName="Name14" presStyleCnt="0"/>
      <dgm:spPr/>
    </dgm:pt>
    <dgm:pt modelId="{5291D7F8-FB96-4D30-8600-1570DEABD92E}" type="pres">
      <dgm:prSet presAssocID="{4D1857EC-1411-4F5E-BD2E-753978FBACC4}" presName="level1Shape" presStyleLbl="node0" presStyleIdx="0" presStyleCnt="1">
        <dgm:presLayoutVars>
          <dgm:chPref val="3"/>
        </dgm:presLayoutVars>
      </dgm:prSet>
      <dgm:spPr/>
      <dgm:t>
        <a:bodyPr/>
        <a:lstStyle/>
        <a:p>
          <a:endParaRPr lang="en-US"/>
        </a:p>
      </dgm:t>
    </dgm:pt>
    <dgm:pt modelId="{DA760D1A-3BF5-4400-8832-6B19EC1EA757}" type="pres">
      <dgm:prSet presAssocID="{4D1857EC-1411-4F5E-BD2E-753978FBACC4}" presName="hierChild2" presStyleCnt="0"/>
      <dgm:spPr/>
    </dgm:pt>
    <dgm:pt modelId="{3677D839-FEED-47E7-A6F4-DC4EA1321F8D}" type="pres">
      <dgm:prSet presAssocID="{CC8B129E-0B9B-44AF-9F1C-E20F3D6316BA}" presName="Name19" presStyleLbl="parChTrans1D2" presStyleIdx="0" presStyleCnt="4"/>
      <dgm:spPr/>
      <dgm:t>
        <a:bodyPr/>
        <a:lstStyle/>
        <a:p>
          <a:endParaRPr lang="en-US"/>
        </a:p>
      </dgm:t>
    </dgm:pt>
    <dgm:pt modelId="{B151D251-8C20-41FD-B191-6A4F2E8D1560}" type="pres">
      <dgm:prSet presAssocID="{F0BAB6C8-69FE-4B09-BE1A-851138D8C7FC}" presName="Name21" presStyleCnt="0"/>
      <dgm:spPr/>
    </dgm:pt>
    <dgm:pt modelId="{D66884B5-23CD-4A6D-B476-684AC9E88E52}" type="pres">
      <dgm:prSet presAssocID="{F0BAB6C8-69FE-4B09-BE1A-851138D8C7FC}" presName="level2Shape" presStyleLbl="node2" presStyleIdx="0" presStyleCnt="4"/>
      <dgm:spPr/>
      <dgm:t>
        <a:bodyPr/>
        <a:lstStyle/>
        <a:p>
          <a:endParaRPr lang="en-US"/>
        </a:p>
      </dgm:t>
    </dgm:pt>
    <dgm:pt modelId="{CDA617EF-53A5-4011-B49E-897291459291}" type="pres">
      <dgm:prSet presAssocID="{F0BAB6C8-69FE-4B09-BE1A-851138D8C7FC}" presName="hierChild3" presStyleCnt="0"/>
      <dgm:spPr/>
    </dgm:pt>
    <dgm:pt modelId="{CFA0BD5A-0EE9-4AC8-9C99-D1344004B331}" type="pres">
      <dgm:prSet presAssocID="{C3EB6BC8-35A1-4E8A-BB25-C327C09F9829}" presName="Name19" presStyleLbl="parChTrans1D3" presStyleIdx="0" presStyleCnt="3"/>
      <dgm:spPr/>
      <dgm:t>
        <a:bodyPr/>
        <a:lstStyle/>
        <a:p>
          <a:endParaRPr lang="en-US"/>
        </a:p>
      </dgm:t>
    </dgm:pt>
    <dgm:pt modelId="{1F6F60D2-3078-4EED-ABDE-E0E5AC2D3C53}" type="pres">
      <dgm:prSet presAssocID="{5DCA3FD2-59F4-4210-B655-3ABA3BAB0C58}" presName="Name21" presStyleCnt="0"/>
      <dgm:spPr/>
    </dgm:pt>
    <dgm:pt modelId="{FD5AB731-EB42-4489-AD59-F75DE5021391}" type="pres">
      <dgm:prSet presAssocID="{5DCA3FD2-59F4-4210-B655-3ABA3BAB0C58}" presName="level2Shape" presStyleLbl="node3" presStyleIdx="0" presStyleCnt="3"/>
      <dgm:spPr/>
      <dgm:t>
        <a:bodyPr/>
        <a:lstStyle/>
        <a:p>
          <a:endParaRPr lang="en-US"/>
        </a:p>
      </dgm:t>
    </dgm:pt>
    <dgm:pt modelId="{11C8BC88-4BF2-403F-AA57-A802F18C61BE}" type="pres">
      <dgm:prSet presAssocID="{5DCA3FD2-59F4-4210-B655-3ABA3BAB0C58}" presName="hierChild3" presStyleCnt="0"/>
      <dgm:spPr/>
    </dgm:pt>
    <dgm:pt modelId="{A2D6421A-E5E6-4874-B229-85879F670B30}" type="pres">
      <dgm:prSet presAssocID="{1F6F7CFA-5105-40B1-B0EC-0B6189D7863F}" presName="Name19" presStyleLbl="parChTrans1D3" presStyleIdx="1" presStyleCnt="3"/>
      <dgm:spPr/>
      <dgm:t>
        <a:bodyPr/>
        <a:lstStyle/>
        <a:p>
          <a:endParaRPr lang="en-US"/>
        </a:p>
      </dgm:t>
    </dgm:pt>
    <dgm:pt modelId="{55513D7F-C150-4952-8083-4B7540E0080E}" type="pres">
      <dgm:prSet presAssocID="{4DD33DC3-49FA-4B3D-BC8E-BE5AFFB31608}" presName="Name21" presStyleCnt="0"/>
      <dgm:spPr/>
    </dgm:pt>
    <dgm:pt modelId="{46F2A8E0-0C44-45C1-AAB9-DE65A541C641}" type="pres">
      <dgm:prSet presAssocID="{4DD33DC3-49FA-4B3D-BC8E-BE5AFFB31608}" presName="level2Shape" presStyleLbl="node3" presStyleIdx="1" presStyleCnt="3"/>
      <dgm:spPr/>
      <dgm:t>
        <a:bodyPr/>
        <a:lstStyle/>
        <a:p>
          <a:endParaRPr lang="en-US"/>
        </a:p>
      </dgm:t>
    </dgm:pt>
    <dgm:pt modelId="{C2AA8A71-193E-4A26-8B67-3068974EA60E}" type="pres">
      <dgm:prSet presAssocID="{4DD33DC3-49FA-4B3D-BC8E-BE5AFFB31608}" presName="hierChild3" presStyleCnt="0"/>
      <dgm:spPr/>
    </dgm:pt>
    <dgm:pt modelId="{AC2AB132-010B-4373-B39A-A28897C90F62}" type="pres">
      <dgm:prSet presAssocID="{2F988032-BCFA-4ECB-8771-BD4396E7D185}" presName="Name19" presStyleLbl="parChTrans1D4" presStyleIdx="0" presStyleCnt="1"/>
      <dgm:spPr/>
      <dgm:t>
        <a:bodyPr/>
        <a:lstStyle/>
        <a:p>
          <a:endParaRPr lang="en-US"/>
        </a:p>
      </dgm:t>
    </dgm:pt>
    <dgm:pt modelId="{F792419F-929E-4E08-8837-54653C37DED8}" type="pres">
      <dgm:prSet presAssocID="{439D011A-56F6-4441-B0C3-A2DFB5A96F6D}" presName="Name21" presStyleCnt="0"/>
      <dgm:spPr/>
    </dgm:pt>
    <dgm:pt modelId="{6DF3686C-64C7-4080-91ED-BAFFC01537F3}" type="pres">
      <dgm:prSet presAssocID="{439D011A-56F6-4441-B0C3-A2DFB5A96F6D}" presName="level2Shape" presStyleLbl="node4" presStyleIdx="0" presStyleCnt="1"/>
      <dgm:spPr/>
      <dgm:t>
        <a:bodyPr/>
        <a:lstStyle/>
        <a:p>
          <a:endParaRPr lang="en-US"/>
        </a:p>
      </dgm:t>
    </dgm:pt>
    <dgm:pt modelId="{0EAD57AE-6AE2-47C0-AF94-12A5CD8B5167}" type="pres">
      <dgm:prSet presAssocID="{439D011A-56F6-4441-B0C3-A2DFB5A96F6D}" presName="hierChild3" presStyleCnt="0"/>
      <dgm:spPr/>
    </dgm:pt>
    <dgm:pt modelId="{F2C707E0-A41A-458E-B034-C321D04851E1}" type="pres">
      <dgm:prSet presAssocID="{7CF98035-A246-44A2-B277-7248CD1C07F9}" presName="Name19" presStyleLbl="parChTrans1D2" presStyleIdx="1" presStyleCnt="4"/>
      <dgm:spPr/>
      <dgm:t>
        <a:bodyPr/>
        <a:lstStyle/>
        <a:p>
          <a:endParaRPr lang="en-US"/>
        </a:p>
      </dgm:t>
    </dgm:pt>
    <dgm:pt modelId="{2D1CEC7D-F2BC-4241-8BBE-74FA843CC1AB}" type="pres">
      <dgm:prSet presAssocID="{A6F5EC4A-31D2-40BE-8D21-D2F345E40CE2}" presName="Name21" presStyleCnt="0"/>
      <dgm:spPr/>
    </dgm:pt>
    <dgm:pt modelId="{42A804E9-47F5-4751-9DAE-88A20BFC17B2}" type="pres">
      <dgm:prSet presAssocID="{A6F5EC4A-31D2-40BE-8D21-D2F345E40CE2}" presName="level2Shape" presStyleLbl="node2" presStyleIdx="1" presStyleCnt="4"/>
      <dgm:spPr/>
      <dgm:t>
        <a:bodyPr/>
        <a:lstStyle/>
        <a:p>
          <a:endParaRPr lang="en-US"/>
        </a:p>
      </dgm:t>
    </dgm:pt>
    <dgm:pt modelId="{534BA4D8-2818-4D65-8B3C-60E09BD6DB54}" type="pres">
      <dgm:prSet presAssocID="{A6F5EC4A-31D2-40BE-8D21-D2F345E40CE2}" presName="hierChild3" presStyleCnt="0"/>
      <dgm:spPr/>
    </dgm:pt>
    <dgm:pt modelId="{923FD798-261A-41C8-8373-9A422194445C}" type="pres">
      <dgm:prSet presAssocID="{91A1CD30-97E8-448C-809B-90664FC30A7C}" presName="Name19" presStyleLbl="parChTrans1D2" presStyleIdx="2" presStyleCnt="4"/>
      <dgm:spPr/>
      <dgm:t>
        <a:bodyPr/>
        <a:lstStyle/>
        <a:p>
          <a:endParaRPr lang="en-US"/>
        </a:p>
      </dgm:t>
    </dgm:pt>
    <dgm:pt modelId="{B28B039F-B95D-4BB4-8279-7D022E65E959}" type="pres">
      <dgm:prSet presAssocID="{1D3F7EA9-F506-4B8F-8E40-8BE676E6088B}" presName="Name21" presStyleCnt="0"/>
      <dgm:spPr/>
    </dgm:pt>
    <dgm:pt modelId="{DCF5E977-4849-412A-9056-815793B1F3D5}" type="pres">
      <dgm:prSet presAssocID="{1D3F7EA9-F506-4B8F-8E40-8BE676E6088B}" presName="level2Shape" presStyleLbl="node2" presStyleIdx="2" presStyleCnt="4"/>
      <dgm:spPr/>
      <dgm:t>
        <a:bodyPr/>
        <a:lstStyle/>
        <a:p>
          <a:endParaRPr lang="en-US"/>
        </a:p>
      </dgm:t>
    </dgm:pt>
    <dgm:pt modelId="{1DFA2A91-A04E-44E5-921C-BA40D86E5652}" type="pres">
      <dgm:prSet presAssocID="{1D3F7EA9-F506-4B8F-8E40-8BE676E6088B}" presName="hierChild3" presStyleCnt="0"/>
      <dgm:spPr/>
    </dgm:pt>
    <dgm:pt modelId="{00359413-5312-4435-A322-2D46A50ECF7C}" type="pres">
      <dgm:prSet presAssocID="{73564629-15BE-463A-89E1-7559AE36741E}" presName="Name19" presStyleLbl="parChTrans1D3" presStyleIdx="2" presStyleCnt="3"/>
      <dgm:spPr/>
      <dgm:t>
        <a:bodyPr/>
        <a:lstStyle/>
        <a:p>
          <a:endParaRPr lang="en-US"/>
        </a:p>
      </dgm:t>
    </dgm:pt>
    <dgm:pt modelId="{27EAC0A3-4836-4EE8-BE24-CC52214D0C5F}" type="pres">
      <dgm:prSet presAssocID="{81904275-A327-454B-B301-0C998C585036}" presName="Name21" presStyleCnt="0"/>
      <dgm:spPr/>
    </dgm:pt>
    <dgm:pt modelId="{DDAC4448-E51E-4C63-B674-E8A59D1E226D}" type="pres">
      <dgm:prSet presAssocID="{81904275-A327-454B-B301-0C998C585036}" presName="level2Shape" presStyleLbl="node3" presStyleIdx="2" presStyleCnt="3"/>
      <dgm:spPr/>
      <dgm:t>
        <a:bodyPr/>
        <a:lstStyle/>
        <a:p>
          <a:endParaRPr lang="en-US"/>
        </a:p>
      </dgm:t>
    </dgm:pt>
    <dgm:pt modelId="{66BD1ED1-C67F-43E8-8439-5E8281318FA5}" type="pres">
      <dgm:prSet presAssocID="{81904275-A327-454B-B301-0C998C585036}" presName="hierChild3" presStyleCnt="0"/>
      <dgm:spPr/>
    </dgm:pt>
    <dgm:pt modelId="{78F893C5-D697-4A28-BFAE-561AAF62EA81}" type="pres">
      <dgm:prSet presAssocID="{C69D927B-1372-4F22-B6C2-07F2DDFB652E}" presName="Name19" presStyleLbl="parChTrans1D2" presStyleIdx="3" presStyleCnt="4"/>
      <dgm:spPr/>
      <dgm:t>
        <a:bodyPr/>
        <a:lstStyle/>
        <a:p>
          <a:endParaRPr lang="en-US"/>
        </a:p>
      </dgm:t>
    </dgm:pt>
    <dgm:pt modelId="{F84FBA03-FD46-46E0-93C1-A1147DCEABAF}" type="pres">
      <dgm:prSet presAssocID="{90A5B17D-5974-4BE7-9B0A-906EF1FBB35D}" presName="Name21" presStyleCnt="0"/>
      <dgm:spPr/>
    </dgm:pt>
    <dgm:pt modelId="{A5FE7BB1-8625-4BAC-A024-1A7184F468AA}" type="pres">
      <dgm:prSet presAssocID="{90A5B17D-5974-4BE7-9B0A-906EF1FBB35D}" presName="level2Shape" presStyleLbl="node2" presStyleIdx="3" presStyleCnt="4"/>
      <dgm:spPr/>
      <dgm:t>
        <a:bodyPr/>
        <a:lstStyle/>
        <a:p>
          <a:endParaRPr lang="en-US"/>
        </a:p>
      </dgm:t>
    </dgm:pt>
    <dgm:pt modelId="{1A425469-0D8D-4F9C-BA4A-5817E076AE5B}" type="pres">
      <dgm:prSet presAssocID="{90A5B17D-5974-4BE7-9B0A-906EF1FBB35D}" presName="hierChild3" presStyleCnt="0"/>
      <dgm:spPr/>
    </dgm:pt>
    <dgm:pt modelId="{791638A7-E1CC-4043-B130-D62F4A3910B1}" type="pres">
      <dgm:prSet presAssocID="{F2452AFC-F4DC-4C70-98E3-4CB24C681B60}" presName="bgShapesFlow" presStyleCnt="0"/>
      <dgm:spPr/>
    </dgm:pt>
  </dgm:ptLst>
  <dgm:cxnLst>
    <dgm:cxn modelId="{47C89BBC-5A0C-4743-AE4F-BD75ED4F8740}" srcId="{1D3F7EA9-F506-4B8F-8E40-8BE676E6088B}" destId="{81904275-A327-454B-B301-0C998C585036}" srcOrd="0" destOrd="0" parTransId="{73564629-15BE-463A-89E1-7559AE36741E}" sibTransId="{F6E45540-535F-4963-B80C-FB6649128106}"/>
    <dgm:cxn modelId="{F26A14E4-151C-46A1-B85E-29D2478CD630}" type="presOf" srcId="{4DD33DC3-49FA-4B3D-BC8E-BE5AFFB31608}" destId="{46F2A8E0-0C44-45C1-AAB9-DE65A541C641}" srcOrd="0" destOrd="0" presId="urn:microsoft.com/office/officeart/2005/8/layout/hierarchy6"/>
    <dgm:cxn modelId="{FF031359-1BE7-4DC1-8C4F-B1C212E724F0}" type="presOf" srcId="{90A5B17D-5974-4BE7-9B0A-906EF1FBB35D}" destId="{A5FE7BB1-8625-4BAC-A024-1A7184F468AA}" srcOrd="0" destOrd="0" presId="urn:microsoft.com/office/officeart/2005/8/layout/hierarchy6"/>
    <dgm:cxn modelId="{2BD79BA7-6F31-4A0D-AF89-F3372BE1D9A2}" srcId="{4D1857EC-1411-4F5E-BD2E-753978FBACC4}" destId="{1D3F7EA9-F506-4B8F-8E40-8BE676E6088B}" srcOrd="2" destOrd="0" parTransId="{91A1CD30-97E8-448C-809B-90664FC30A7C}" sibTransId="{44388184-D0E6-44AD-8920-9D9C320A03AD}"/>
    <dgm:cxn modelId="{0AC3402E-6711-4D3C-8B89-38EE5A86A227}" type="presOf" srcId="{C69D927B-1372-4F22-B6C2-07F2DDFB652E}" destId="{78F893C5-D697-4A28-BFAE-561AAF62EA81}" srcOrd="0" destOrd="0" presId="urn:microsoft.com/office/officeart/2005/8/layout/hierarchy6"/>
    <dgm:cxn modelId="{3DF7292C-C08B-49F1-A3E4-FD74643FCFD9}" srcId="{4DD33DC3-49FA-4B3D-BC8E-BE5AFFB31608}" destId="{439D011A-56F6-4441-B0C3-A2DFB5A96F6D}" srcOrd="0" destOrd="0" parTransId="{2F988032-BCFA-4ECB-8771-BD4396E7D185}" sibTransId="{AC2DF86D-9C3D-424E-8FAD-7D86861F84F0}"/>
    <dgm:cxn modelId="{F636DA38-C070-471D-92AD-6F2BC9C26711}" type="presOf" srcId="{CC8B129E-0B9B-44AF-9F1C-E20F3D6316BA}" destId="{3677D839-FEED-47E7-A6F4-DC4EA1321F8D}" srcOrd="0" destOrd="0" presId="urn:microsoft.com/office/officeart/2005/8/layout/hierarchy6"/>
    <dgm:cxn modelId="{B3A9F13F-E497-42CA-8F48-39FB7F9D5F5C}" type="presOf" srcId="{F0BAB6C8-69FE-4B09-BE1A-851138D8C7FC}" destId="{D66884B5-23CD-4A6D-B476-684AC9E88E52}" srcOrd="0" destOrd="0" presId="urn:microsoft.com/office/officeart/2005/8/layout/hierarchy6"/>
    <dgm:cxn modelId="{02A747C4-5386-4495-979C-124F339ACCA9}" type="presOf" srcId="{7CF98035-A246-44A2-B277-7248CD1C07F9}" destId="{F2C707E0-A41A-458E-B034-C321D04851E1}" srcOrd="0" destOrd="0" presId="urn:microsoft.com/office/officeart/2005/8/layout/hierarchy6"/>
    <dgm:cxn modelId="{C486299A-77AC-45B0-9589-4EC15107CC9A}" srcId="{F0BAB6C8-69FE-4B09-BE1A-851138D8C7FC}" destId="{4DD33DC3-49FA-4B3D-BC8E-BE5AFFB31608}" srcOrd="1" destOrd="0" parTransId="{1F6F7CFA-5105-40B1-B0EC-0B6189D7863F}" sibTransId="{9EB4F7DA-3C17-4B6D-ADDA-ADE7523526EE}"/>
    <dgm:cxn modelId="{601DDB17-DF04-4ADF-9CA8-DF176E6132AF}" type="presOf" srcId="{1D3F7EA9-F506-4B8F-8E40-8BE676E6088B}" destId="{DCF5E977-4849-412A-9056-815793B1F3D5}" srcOrd="0" destOrd="0" presId="urn:microsoft.com/office/officeart/2005/8/layout/hierarchy6"/>
    <dgm:cxn modelId="{783680AE-6EA4-4508-B1E6-866640541D3F}" srcId="{4D1857EC-1411-4F5E-BD2E-753978FBACC4}" destId="{A6F5EC4A-31D2-40BE-8D21-D2F345E40CE2}" srcOrd="1" destOrd="0" parTransId="{7CF98035-A246-44A2-B277-7248CD1C07F9}" sibTransId="{5255914E-64CA-45AC-B01A-8D0DC36E74CF}"/>
    <dgm:cxn modelId="{0BA14108-8964-4216-9827-E0D503E31342}" type="presOf" srcId="{1F6F7CFA-5105-40B1-B0EC-0B6189D7863F}" destId="{A2D6421A-E5E6-4874-B229-85879F670B30}" srcOrd="0" destOrd="0" presId="urn:microsoft.com/office/officeart/2005/8/layout/hierarchy6"/>
    <dgm:cxn modelId="{0962882E-8152-45CA-83BA-5441F67FDAEC}" type="presOf" srcId="{C3EB6BC8-35A1-4E8A-BB25-C327C09F9829}" destId="{CFA0BD5A-0EE9-4AC8-9C99-D1344004B331}" srcOrd="0" destOrd="0" presId="urn:microsoft.com/office/officeart/2005/8/layout/hierarchy6"/>
    <dgm:cxn modelId="{D3B03059-9617-4507-8517-B301F7BD2EF9}" type="presOf" srcId="{F2452AFC-F4DC-4C70-98E3-4CB24C681B60}" destId="{D9B3A494-37F5-47F8-BD71-26D3FA27289C}" srcOrd="0" destOrd="0" presId="urn:microsoft.com/office/officeart/2005/8/layout/hierarchy6"/>
    <dgm:cxn modelId="{CB7081D7-FADE-4E48-B371-D300D73947AA}" type="presOf" srcId="{439D011A-56F6-4441-B0C3-A2DFB5A96F6D}" destId="{6DF3686C-64C7-4080-91ED-BAFFC01537F3}" srcOrd="0" destOrd="0" presId="urn:microsoft.com/office/officeart/2005/8/layout/hierarchy6"/>
    <dgm:cxn modelId="{58EC2ED3-693A-4F86-9A20-21B7D08394BD}" srcId="{F2452AFC-F4DC-4C70-98E3-4CB24C681B60}" destId="{4D1857EC-1411-4F5E-BD2E-753978FBACC4}" srcOrd="0" destOrd="0" parTransId="{6F25B661-4DF7-4002-ABC1-65704C5F7C61}" sibTransId="{E68376E9-A384-42BC-B2A6-AE786C74F72C}"/>
    <dgm:cxn modelId="{807948F0-7A2F-4CD3-96ED-8A7237B5CC8A}" type="presOf" srcId="{73564629-15BE-463A-89E1-7559AE36741E}" destId="{00359413-5312-4435-A322-2D46A50ECF7C}" srcOrd="0" destOrd="0" presId="urn:microsoft.com/office/officeart/2005/8/layout/hierarchy6"/>
    <dgm:cxn modelId="{10766197-630E-49E2-BA96-93110D6C138A}" type="presOf" srcId="{2F988032-BCFA-4ECB-8771-BD4396E7D185}" destId="{AC2AB132-010B-4373-B39A-A28897C90F62}" srcOrd="0" destOrd="0" presId="urn:microsoft.com/office/officeart/2005/8/layout/hierarchy6"/>
    <dgm:cxn modelId="{468F43C6-CB12-4C0F-884A-6A831B591D47}" srcId="{4D1857EC-1411-4F5E-BD2E-753978FBACC4}" destId="{F0BAB6C8-69FE-4B09-BE1A-851138D8C7FC}" srcOrd="0" destOrd="0" parTransId="{CC8B129E-0B9B-44AF-9F1C-E20F3D6316BA}" sibTransId="{A4F83018-0933-4E24-BC5E-97A60B0A7D78}"/>
    <dgm:cxn modelId="{45168D26-8318-44DE-A0A4-3364BE526004}" type="presOf" srcId="{5DCA3FD2-59F4-4210-B655-3ABA3BAB0C58}" destId="{FD5AB731-EB42-4489-AD59-F75DE5021391}" srcOrd="0" destOrd="0" presId="urn:microsoft.com/office/officeart/2005/8/layout/hierarchy6"/>
    <dgm:cxn modelId="{823BD59A-B2EE-48B8-A2B6-677D55210CF0}" type="presOf" srcId="{4D1857EC-1411-4F5E-BD2E-753978FBACC4}" destId="{5291D7F8-FB96-4D30-8600-1570DEABD92E}" srcOrd="0" destOrd="0" presId="urn:microsoft.com/office/officeart/2005/8/layout/hierarchy6"/>
    <dgm:cxn modelId="{28A3FAE6-A948-49E3-B6C6-584B51BBB400}" type="presOf" srcId="{81904275-A327-454B-B301-0C998C585036}" destId="{DDAC4448-E51E-4C63-B674-E8A59D1E226D}" srcOrd="0" destOrd="0" presId="urn:microsoft.com/office/officeart/2005/8/layout/hierarchy6"/>
    <dgm:cxn modelId="{6BFC786D-99CF-4221-86D2-BF84E52350C9}" srcId="{4D1857EC-1411-4F5E-BD2E-753978FBACC4}" destId="{90A5B17D-5974-4BE7-9B0A-906EF1FBB35D}" srcOrd="3" destOrd="0" parTransId="{C69D927B-1372-4F22-B6C2-07F2DDFB652E}" sibTransId="{D78CA84A-3992-40A0-AE0F-CB70CED0EB73}"/>
    <dgm:cxn modelId="{82EEE161-317F-4881-91DA-1AC3767E274D}" type="presOf" srcId="{91A1CD30-97E8-448C-809B-90664FC30A7C}" destId="{923FD798-261A-41C8-8373-9A422194445C}" srcOrd="0" destOrd="0" presId="urn:microsoft.com/office/officeart/2005/8/layout/hierarchy6"/>
    <dgm:cxn modelId="{F5AD5AAA-2D64-4F6A-BD24-10E0437324BE}" srcId="{F0BAB6C8-69FE-4B09-BE1A-851138D8C7FC}" destId="{5DCA3FD2-59F4-4210-B655-3ABA3BAB0C58}" srcOrd="0" destOrd="0" parTransId="{C3EB6BC8-35A1-4E8A-BB25-C327C09F9829}" sibTransId="{0592F954-AE2E-4437-94A2-E1CCD4B09551}"/>
    <dgm:cxn modelId="{0ECBB969-AFFC-492E-9500-A7393C9E3A65}" type="presOf" srcId="{A6F5EC4A-31D2-40BE-8D21-D2F345E40CE2}" destId="{42A804E9-47F5-4751-9DAE-88A20BFC17B2}" srcOrd="0" destOrd="0" presId="urn:microsoft.com/office/officeart/2005/8/layout/hierarchy6"/>
    <dgm:cxn modelId="{6A208690-4207-42CB-B129-66583AD76E3C}" type="presParOf" srcId="{D9B3A494-37F5-47F8-BD71-26D3FA27289C}" destId="{02F9E3C3-E099-498A-B7CE-C53A65DEBF86}" srcOrd="0" destOrd="0" presId="urn:microsoft.com/office/officeart/2005/8/layout/hierarchy6"/>
    <dgm:cxn modelId="{9B674E4C-367E-4576-8C45-E924E2CB68AC}" type="presParOf" srcId="{02F9E3C3-E099-498A-B7CE-C53A65DEBF86}" destId="{822945F7-E650-43A0-9E92-C8542265F0B7}" srcOrd="0" destOrd="0" presId="urn:microsoft.com/office/officeart/2005/8/layout/hierarchy6"/>
    <dgm:cxn modelId="{C9091830-3092-408E-A9C0-9AF104CB975C}" type="presParOf" srcId="{822945F7-E650-43A0-9E92-C8542265F0B7}" destId="{5E0A2D68-B6FF-413B-A43D-2E73FA3ED173}" srcOrd="0" destOrd="0" presId="urn:microsoft.com/office/officeart/2005/8/layout/hierarchy6"/>
    <dgm:cxn modelId="{F32C2F82-DF98-4CA4-B370-CFA407C6590F}" type="presParOf" srcId="{5E0A2D68-B6FF-413B-A43D-2E73FA3ED173}" destId="{5291D7F8-FB96-4D30-8600-1570DEABD92E}" srcOrd="0" destOrd="0" presId="urn:microsoft.com/office/officeart/2005/8/layout/hierarchy6"/>
    <dgm:cxn modelId="{0CA400F8-1CC3-488E-866E-E9C543BB312F}" type="presParOf" srcId="{5E0A2D68-B6FF-413B-A43D-2E73FA3ED173}" destId="{DA760D1A-3BF5-4400-8832-6B19EC1EA757}" srcOrd="1" destOrd="0" presId="urn:microsoft.com/office/officeart/2005/8/layout/hierarchy6"/>
    <dgm:cxn modelId="{929DBEC5-C413-4D26-8B63-582AD1644E3D}" type="presParOf" srcId="{DA760D1A-3BF5-4400-8832-6B19EC1EA757}" destId="{3677D839-FEED-47E7-A6F4-DC4EA1321F8D}" srcOrd="0" destOrd="0" presId="urn:microsoft.com/office/officeart/2005/8/layout/hierarchy6"/>
    <dgm:cxn modelId="{83A64E2B-7A04-45B2-8289-577FBC7F3235}" type="presParOf" srcId="{DA760D1A-3BF5-4400-8832-6B19EC1EA757}" destId="{B151D251-8C20-41FD-B191-6A4F2E8D1560}" srcOrd="1" destOrd="0" presId="urn:microsoft.com/office/officeart/2005/8/layout/hierarchy6"/>
    <dgm:cxn modelId="{C3CC885F-25F8-4047-980E-2C618BBF4660}" type="presParOf" srcId="{B151D251-8C20-41FD-B191-6A4F2E8D1560}" destId="{D66884B5-23CD-4A6D-B476-684AC9E88E52}" srcOrd="0" destOrd="0" presId="urn:microsoft.com/office/officeart/2005/8/layout/hierarchy6"/>
    <dgm:cxn modelId="{5BC676A3-324F-43D9-9626-038661B587BA}" type="presParOf" srcId="{B151D251-8C20-41FD-B191-6A4F2E8D1560}" destId="{CDA617EF-53A5-4011-B49E-897291459291}" srcOrd="1" destOrd="0" presId="urn:microsoft.com/office/officeart/2005/8/layout/hierarchy6"/>
    <dgm:cxn modelId="{4CFEC185-5744-4D49-8D0C-D2A7BDCDFA08}" type="presParOf" srcId="{CDA617EF-53A5-4011-B49E-897291459291}" destId="{CFA0BD5A-0EE9-4AC8-9C99-D1344004B331}" srcOrd="0" destOrd="0" presId="urn:microsoft.com/office/officeart/2005/8/layout/hierarchy6"/>
    <dgm:cxn modelId="{6B997B84-DDE4-4A0F-A35B-53234030A479}" type="presParOf" srcId="{CDA617EF-53A5-4011-B49E-897291459291}" destId="{1F6F60D2-3078-4EED-ABDE-E0E5AC2D3C53}" srcOrd="1" destOrd="0" presId="urn:microsoft.com/office/officeart/2005/8/layout/hierarchy6"/>
    <dgm:cxn modelId="{C031825E-3CA5-4A82-AE39-DC7D841D8365}" type="presParOf" srcId="{1F6F60D2-3078-4EED-ABDE-E0E5AC2D3C53}" destId="{FD5AB731-EB42-4489-AD59-F75DE5021391}" srcOrd="0" destOrd="0" presId="urn:microsoft.com/office/officeart/2005/8/layout/hierarchy6"/>
    <dgm:cxn modelId="{3526D225-283F-47DE-A6BC-26130F75187C}" type="presParOf" srcId="{1F6F60D2-3078-4EED-ABDE-E0E5AC2D3C53}" destId="{11C8BC88-4BF2-403F-AA57-A802F18C61BE}" srcOrd="1" destOrd="0" presId="urn:microsoft.com/office/officeart/2005/8/layout/hierarchy6"/>
    <dgm:cxn modelId="{FD51C527-EACD-49EF-96BC-727D0F575A18}" type="presParOf" srcId="{CDA617EF-53A5-4011-B49E-897291459291}" destId="{A2D6421A-E5E6-4874-B229-85879F670B30}" srcOrd="2" destOrd="0" presId="urn:microsoft.com/office/officeart/2005/8/layout/hierarchy6"/>
    <dgm:cxn modelId="{ADEAC36F-E0B4-458D-BB66-6274E6A57CA9}" type="presParOf" srcId="{CDA617EF-53A5-4011-B49E-897291459291}" destId="{55513D7F-C150-4952-8083-4B7540E0080E}" srcOrd="3" destOrd="0" presId="urn:microsoft.com/office/officeart/2005/8/layout/hierarchy6"/>
    <dgm:cxn modelId="{5F60CB01-3ACE-472C-8923-4A5B9307F8E9}" type="presParOf" srcId="{55513D7F-C150-4952-8083-4B7540E0080E}" destId="{46F2A8E0-0C44-45C1-AAB9-DE65A541C641}" srcOrd="0" destOrd="0" presId="urn:microsoft.com/office/officeart/2005/8/layout/hierarchy6"/>
    <dgm:cxn modelId="{B57EAC5A-E636-4ABF-8FEB-FE5D01CFF5BC}" type="presParOf" srcId="{55513D7F-C150-4952-8083-4B7540E0080E}" destId="{C2AA8A71-193E-4A26-8B67-3068974EA60E}" srcOrd="1" destOrd="0" presId="urn:microsoft.com/office/officeart/2005/8/layout/hierarchy6"/>
    <dgm:cxn modelId="{65847320-CD27-44C9-968C-48A7FE493568}" type="presParOf" srcId="{C2AA8A71-193E-4A26-8B67-3068974EA60E}" destId="{AC2AB132-010B-4373-B39A-A28897C90F62}" srcOrd="0" destOrd="0" presId="urn:microsoft.com/office/officeart/2005/8/layout/hierarchy6"/>
    <dgm:cxn modelId="{558E47B9-2C14-4B71-8EED-149DD29C3EB5}" type="presParOf" srcId="{C2AA8A71-193E-4A26-8B67-3068974EA60E}" destId="{F792419F-929E-4E08-8837-54653C37DED8}" srcOrd="1" destOrd="0" presId="urn:microsoft.com/office/officeart/2005/8/layout/hierarchy6"/>
    <dgm:cxn modelId="{F321925A-09DD-46C0-B402-BDE7F61D3124}" type="presParOf" srcId="{F792419F-929E-4E08-8837-54653C37DED8}" destId="{6DF3686C-64C7-4080-91ED-BAFFC01537F3}" srcOrd="0" destOrd="0" presId="urn:microsoft.com/office/officeart/2005/8/layout/hierarchy6"/>
    <dgm:cxn modelId="{F8ED0C14-3659-4A74-B1FD-7969058D025C}" type="presParOf" srcId="{F792419F-929E-4E08-8837-54653C37DED8}" destId="{0EAD57AE-6AE2-47C0-AF94-12A5CD8B5167}" srcOrd="1" destOrd="0" presId="urn:microsoft.com/office/officeart/2005/8/layout/hierarchy6"/>
    <dgm:cxn modelId="{47CDB916-12FA-45BF-90BA-E5A6F7229169}" type="presParOf" srcId="{DA760D1A-3BF5-4400-8832-6B19EC1EA757}" destId="{F2C707E0-A41A-458E-B034-C321D04851E1}" srcOrd="2" destOrd="0" presId="urn:microsoft.com/office/officeart/2005/8/layout/hierarchy6"/>
    <dgm:cxn modelId="{71A0BF5F-65DD-4B6B-A703-571D9E965EA3}" type="presParOf" srcId="{DA760D1A-3BF5-4400-8832-6B19EC1EA757}" destId="{2D1CEC7D-F2BC-4241-8BBE-74FA843CC1AB}" srcOrd="3" destOrd="0" presId="urn:microsoft.com/office/officeart/2005/8/layout/hierarchy6"/>
    <dgm:cxn modelId="{9DAEEBA8-CFFB-4838-BEE8-12633E1CC353}" type="presParOf" srcId="{2D1CEC7D-F2BC-4241-8BBE-74FA843CC1AB}" destId="{42A804E9-47F5-4751-9DAE-88A20BFC17B2}" srcOrd="0" destOrd="0" presId="urn:microsoft.com/office/officeart/2005/8/layout/hierarchy6"/>
    <dgm:cxn modelId="{8FBC074E-2C11-4862-86EC-3F918B1AF65D}" type="presParOf" srcId="{2D1CEC7D-F2BC-4241-8BBE-74FA843CC1AB}" destId="{534BA4D8-2818-4D65-8B3C-60E09BD6DB54}" srcOrd="1" destOrd="0" presId="urn:microsoft.com/office/officeart/2005/8/layout/hierarchy6"/>
    <dgm:cxn modelId="{95E602C3-D982-440E-A50C-4283AB29FF72}" type="presParOf" srcId="{DA760D1A-3BF5-4400-8832-6B19EC1EA757}" destId="{923FD798-261A-41C8-8373-9A422194445C}" srcOrd="4" destOrd="0" presId="urn:microsoft.com/office/officeart/2005/8/layout/hierarchy6"/>
    <dgm:cxn modelId="{A33EBD27-39AF-493E-8188-A8D47D041155}" type="presParOf" srcId="{DA760D1A-3BF5-4400-8832-6B19EC1EA757}" destId="{B28B039F-B95D-4BB4-8279-7D022E65E959}" srcOrd="5" destOrd="0" presId="urn:microsoft.com/office/officeart/2005/8/layout/hierarchy6"/>
    <dgm:cxn modelId="{7AA7E97B-B229-46E1-A24C-E23D658EBADB}" type="presParOf" srcId="{B28B039F-B95D-4BB4-8279-7D022E65E959}" destId="{DCF5E977-4849-412A-9056-815793B1F3D5}" srcOrd="0" destOrd="0" presId="urn:microsoft.com/office/officeart/2005/8/layout/hierarchy6"/>
    <dgm:cxn modelId="{46C26DB0-61E5-401A-B458-84E447D50AC7}" type="presParOf" srcId="{B28B039F-B95D-4BB4-8279-7D022E65E959}" destId="{1DFA2A91-A04E-44E5-921C-BA40D86E5652}" srcOrd="1" destOrd="0" presId="urn:microsoft.com/office/officeart/2005/8/layout/hierarchy6"/>
    <dgm:cxn modelId="{BCDBA12C-B8FA-41C4-991C-7841AAFD62F4}" type="presParOf" srcId="{1DFA2A91-A04E-44E5-921C-BA40D86E5652}" destId="{00359413-5312-4435-A322-2D46A50ECF7C}" srcOrd="0" destOrd="0" presId="urn:microsoft.com/office/officeart/2005/8/layout/hierarchy6"/>
    <dgm:cxn modelId="{1F4357A2-11A5-4AF1-B70F-A518126F6A20}" type="presParOf" srcId="{1DFA2A91-A04E-44E5-921C-BA40D86E5652}" destId="{27EAC0A3-4836-4EE8-BE24-CC52214D0C5F}" srcOrd="1" destOrd="0" presId="urn:microsoft.com/office/officeart/2005/8/layout/hierarchy6"/>
    <dgm:cxn modelId="{790F6AA2-B4E5-4F89-AA83-F74488FE39FB}" type="presParOf" srcId="{27EAC0A3-4836-4EE8-BE24-CC52214D0C5F}" destId="{DDAC4448-E51E-4C63-B674-E8A59D1E226D}" srcOrd="0" destOrd="0" presId="urn:microsoft.com/office/officeart/2005/8/layout/hierarchy6"/>
    <dgm:cxn modelId="{A37554B1-8BB6-47AD-A3F6-C5901D21E75C}" type="presParOf" srcId="{27EAC0A3-4836-4EE8-BE24-CC52214D0C5F}" destId="{66BD1ED1-C67F-43E8-8439-5E8281318FA5}" srcOrd="1" destOrd="0" presId="urn:microsoft.com/office/officeart/2005/8/layout/hierarchy6"/>
    <dgm:cxn modelId="{C12E772F-9CDD-4982-A133-B23BE9E5E7EC}" type="presParOf" srcId="{DA760D1A-3BF5-4400-8832-6B19EC1EA757}" destId="{78F893C5-D697-4A28-BFAE-561AAF62EA81}" srcOrd="6" destOrd="0" presId="urn:microsoft.com/office/officeart/2005/8/layout/hierarchy6"/>
    <dgm:cxn modelId="{14B93CB7-A344-4679-962B-3F00630D9888}" type="presParOf" srcId="{DA760D1A-3BF5-4400-8832-6B19EC1EA757}" destId="{F84FBA03-FD46-46E0-93C1-A1147DCEABAF}" srcOrd="7" destOrd="0" presId="urn:microsoft.com/office/officeart/2005/8/layout/hierarchy6"/>
    <dgm:cxn modelId="{AF43BBBF-4035-4648-ACE9-CD72F6F58129}" type="presParOf" srcId="{F84FBA03-FD46-46E0-93C1-A1147DCEABAF}" destId="{A5FE7BB1-8625-4BAC-A024-1A7184F468AA}" srcOrd="0" destOrd="0" presId="urn:microsoft.com/office/officeart/2005/8/layout/hierarchy6"/>
    <dgm:cxn modelId="{4E84BA29-5E4C-40FF-A29C-86C80DD8C56F}" type="presParOf" srcId="{F84FBA03-FD46-46E0-93C1-A1147DCEABAF}" destId="{1A425469-0D8D-4F9C-BA4A-5817E076AE5B}" srcOrd="1" destOrd="0" presId="urn:microsoft.com/office/officeart/2005/8/layout/hierarchy6"/>
    <dgm:cxn modelId="{1FE48E8E-8060-43BC-9383-F4CE438721AF}" type="presParOf" srcId="{D9B3A494-37F5-47F8-BD71-26D3FA27289C}" destId="{791638A7-E1CC-4043-B130-D62F4A3910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081696" y="1785"/>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a:t>
          </a:r>
          <a:endParaRPr lang="en-US" sz="3400" kern="1200" dirty="0"/>
        </a:p>
      </dsp:txBody>
      <dsp:txXfrm>
        <a:off x="2104566" y="24655"/>
        <a:ext cx="1125537" cy="735111"/>
      </dsp:txXfrm>
    </dsp:sp>
    <dsp:sp modelId="{3677D839-FEED-47E7-A6F4-DC4EA1321F8D}">
      <dsp:nvSpPr>
        <dsp:cNvPr id="0" name=""/>
        <dsp:cNvSpPr/>
      </dsp:nvSpPr>
      <dsp:spPr>
        <a:xfrm>
          <a:off x="1525339" y="782637"/>
          <a:ext cx="1141995" cy="312340"/>
        </a:xfrm>
        <a:custGeom>
          <a:avLst/>
          <a:gdLst/>
          <a:ahLst/>
          <a:cxnLst/>
          <a:rect l="0" t="0" r="0" b="0"/>
          <a:pathLst>
            <a:path>
              <a:moveTo>
                <a:pt x="1141995" y="0"/>
              </a:moveTo>
              <a:lnTo>
                <a:pt x="1141995" y="156170"/>
              </a:lnTo>
              <a:lnTo>
                <a:pt x="0" y="156170"/>
              </a:lnTo>
              <a:lnTo>
                <a:pt x="0"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939700"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1117848"/>
        <a:ext cx="1125537" cy="735111"/>
      </dsp:txXfrm>
    </dsp:sp>
    <dsp:sp modelId="{D959A64B-26D1-4345-8D3F-DA3BB1C829EA}">
      <dsp:nvSpPr>
        <dsp:cNvPr id="0" name=""/>
        <dsp:cNvSpPr/>
      </dsp:nvSpPr>
      <dsp:spPr>
        <a:xfrm>
          <a:off x="1479619" y="1875829"/>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080F-205D-40F8-BB57-2F29894F693F}">
      <dsp:nvSpPr>
        <dsp:cNvPr id="0" name=""/>
        <dsp:cNvSpPr/>
      </dsp:nvSpPr>
      <dsp:spPr>
        <a:xfrm>
          <a:off x="939700"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2211040"/>
        <a:ext cx="1125537" cy="735111"/>
      </dsp:txXfrm>
    </dsp:sp>
    <dsp:sp modelId="{F2C707E0-A41A-458E-B034-C321D04851E1}">
      <dsp:nvSpPr>
        <dsp:cNvPr id="0" name=""/>
        <dsp:cNvSpPr/>
      </dsp:nvSpPr>
      <dsp:spPr>
        <a:xfrm>
          <a:off x="2667334" y="782637"/>
          <a:ext cx="1141995" cy="312340"/>
        </a:xfrm>
        <a:custGeom>
          <a:avLst/>
          <a:gdLst/>
          <a:ahLst/>
          <a:cxnLst/>
          <a:rect l="0" t="0" r="0" b="0"/>
          <a:pathLst>
            <a:path>
              <a:moveTo>
                <a:pt x="0" y="0"/>
              </a:moveTo>
              <a:lnTo>
                <a:pt x="0" y="156170"/>
              </a:lnTo>
              <a:lnTo>
                <a:pt x="1141995" y="156170"/>
              </a:lnTo>
              <a:lnTo>
                <a:pt x="1141995"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23691"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3246561" y="1117848"/>
        <a:ext cx="1125537" cy="735111"/>
      </dsp:txXfrm>
    </dsp:sp>
    <dsp:sp modelId="{4F5F2C43-A0BE-404B-86FC-79BF246BF4E6}">
      <dsp:nvSpPr>
        <dsp:cNvPr id="0" name=""/>
        <dsp:cNvSpPr/>
      </dsp:nvSpPr>
      <dsp:spPr>
        <a:xfrm>
          <a:off x="3047999" y="1875829"/>
          <a:ext cx="761330" cy="312340"/>
        </a:xfrm>
        <a:custGeom>
          <a:avLst/>
          <a:gdLst/>
          <a:ahLst/>
          <a:cxnLst/>
          <a:rect l="0" t="0" r="0" b="0"/>
          <a:pathLst>
            <a:path>
              <a:moveTo>
                <a:pt x="761330" y="0"/>
              </a:moveTo>
              <a:lnTo>
                <a:pt x="761330" y="156170"/>
              </a:lnTo>
              <a:lnTo>
                <a:pt x="0" y="156170"/>
              </a:lnTo>
              <a:lnTo>
                <a:pt x="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46236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2211040"/>
        <a:ext cx="1125537" cy="735111"/>
      </dsp:txXfrm>
    </dsp:sp>
    <dsp:sp modelId="{5C47802D-32FE-4F13-A36A-60A04B9FE0DC}">
      <dsp:nvSpPr>
        <dsp:cNvPr id="0" name=""/>
        <dsp:cNvSpPr/>
      </dsp:nvSpPr>
      <dsp:spPr>
        <a:xfrm>
          <a:off x="3002279"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FA913-4EE4-43DA-A0B8-A9A9F92E021D}">
      <dsp:nvSpPr>
        <dsp:cNvPr id="0" name=""/>
        <dsp:cNvSpPr/>
      </dsp:nvSpPr>
      <dsp:spPr>
        <a:xfrm>
          <a:off x="246236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3304232"/>
        <a:ext cx="1125537" cy="735111"/>
      </dsp:txXfrm>
    </dsp:sp>
    <dsp:sp modelId="{7754F63F-DEB0-4277-B16E-08BF56ED2938}">
      <dsp:nvSpPr>
        <dsp:cNvPr id="0" name=""/>
        <dsp:cNvSpPr/>
      </dsp:nvSpPr>
      <dsp:spPr>
        <a:xfrm>
          <a:off x="3809330" y="1875829"/>
          <a:ext cx="761330" cy="312340"/>
        </a:xfrm>
        <a:custGeom>
          <a:avLst/>
          <a:gdLst/>
          <a:ahLst/>
          <a:cxnLst/>
          <a:rect l="0" t="0" r="0" b="0"/>
          <a:pathLst>
            <a:path>
              <a:moveTo>
                <a:pt x="0" y="0"/>
              </a:moveTo>
              <a:lnTo>
                <a:pt x="0" y="156170"/>
              </a:lnTo>
              <a:lnTo>
                <a:pt x="761330" y="156170"/>
              </a:lnTo>
              <a:lnTo>
                <a:pt x="76133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98502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2211040"/>
        <a:ext cx="1125537" cy="735111"/>
      </dsp:txXfrm>
    </dsp:sp>
    <dsp:sp modelId="{62239F53-D61C-42EA-BD24-C3A039874814}">
      <dsp:nvSpPr>
        <dsp:cNvPr id="0" name=""/>
        <dsp:cNvSpPr/>
      </dsp:nvSpPr>
      <dsp:spPr>
        <a:xfrm>
          <a:off x="4524940"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07C89-ACE9-4C1E-804E-579CC9143E5F}">
      <dsp:nvSpPr>
        <dsp:cNvPr id="0" name=""/>
        <dsp:cNvSpPr/>
      </dsp:nvSpPr>
      <dsp:spPr>
        <a:xfrm>
          <a:off x="398502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3304232"/>
        <a:ext cx="1125537" cy="7351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247304" y="3571"/>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S</a:t>
          </a:r>
          <a:endParaRPr lang="en-US" sz="4600" kern="1200" dirty="0"/>
        </a:p>
      </dsp:txBody>
      <dsp:txXfrm>
        <a:off x="2278573" y="34840"/>
        <a:ext cx="1538852" cy="1005055"/>
      </dsp:txXfrm>
    </dsp:sp>
    <dsp:sp modelId="{3677D839-FEED-47E7-A6F4-DC4EA1321F8D}">
      <dsp:nvSpPr>
        <dsp:cNvPr id="0" name=""/>
        <dsp:cNvSpPr/>
      </dsp:nvSpPr>
      <dsp:spPr>
        <a:xfrm>
          <a:off x="2007096" y="1071165"/>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206400"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dirty="0"/>
        </a:p>
      </dsp:txBody>
      <dsp:txXfrm>
        <a:off x="1237669" y="1529472"/>
        <a:ext cx="1538852" cy="1005055"/>
      </dsp:txXfrm>
    </dsp:sp>
    <dsp:sp modelId="{04CB5E4A-8C6A-4BD1-9945-0151F01A6A2F}">
      <dsp:nvSpPr>
        <dsp:cNvPr id="0" name=""/>
        <dsp:cNvSpPr/>
      </dsp:nvSpPr>
      <dsp:spPr>
        <a:xfrm>
          <a:off x="1961376" y="2565796"/>
          <a:ext cx="91440" cy="427037"/>
        </a:xfrm>
        <a:custGeom>
          <a:avLst/>
          <a:gdLst/>
          <a:ahLst/>
          <a:cxnLst/>
          <a:rect l="0" t="0" r="0" b="0"/>
          <a:pathLst>
            <a:path>
              <a:moveTo>
                <a:pt x="45720" y="0"/>
              </a:moveTo>
              <a:lnTo>
                <a:pt x="4572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1206400"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dirty="0"/>
        </a:p>
      </dsp:txBody>
      <dsp:txXfrm>
        <a:off x="1237669" y="3024103"/>
        <a:ext cx="1538852" cy="1005055"/>
      </dsp:txXfrm>
    </dsp:sp>
    <dsp:sp modelId="{F2C707E0-A41A-458E-B034-C321D04851E1}">
      <dsp:nvSpPr>
        <dsp:cNvPr id="0" name=""/>
        <dsp:cNvSpPr/>
      </dsp:nvSpPr>
      <dsp:spPr>
        <a:xfrm>
          <a:off x="3048000" y="1071165"/>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88208"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3319477" y="1529472"/>
        <a:ext cx="1538852" cy="1005055"/>
      </dsp:txXfrm>
    </dsp:sp>
    <dsp:sp modelId="{4F5F2C43-A0BE-404B-86FC-79BF246BF4E6}">
      <dsp:nvSpPr>
        <dsp:cNvPr id="0" name=""/>
        <dsp:cNvSpPr/>
      </dsp:nvSpPr>
      <dsp:spPr>
        <a:xfrm>
          <a:off x="4043183" y="2565796"/>
          <a:ext cx="91440" cy="427037"/>
        </a:xfrm>
        <a:custGeom>
          <a:avLst/>
          <a:gdLst/>
          <a:ahLst/>
          <a:cxnLst/>
          <a:rect l="0" t="0" r="0" b="0"/>
          <a:pathLst>
            <a:path>
              <a:moveTo>
                <a:pt x="45720" y="0"/>
              </a:moveTo>
              <a:lnTo>
                <a:pt x="4572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3288208"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3319477" y="3024103"/>
        <a:ext cx="1538852" cy="10050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36799" y="1984"/>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154816" y="20001"/>
        <a:ext cx="886700" cy="579122"/>
      </dsp:txXfrm>
    </dsp:sp>
    <dsp:sp modelId="{3677D839-FEED-47E7-A6F4-DC4EA1321F8D}">
      <dsp:nvSpPr>
        <dsp:cNvPr id="0" name=""/>
        <dsp:cNvSpPr/>
      </dsp:nvSpPr>
      <dsp:spPr>
        <a:xfrm>
          <a:off x="1248667" y="617140"/>
          <a:ext cx="1349499" cy="246062"/>
        </a:xfrm>
        <a:custGeom>
          <a:avLst/>
          <a:gdLst/>
          <a:ahLst/>
          <a:cxnLst/>
          <a:rect l="0" t="0" r="0" b="0"/>
          <a:pathLst>
            <a:path>
              <a:moveTo>
                <a:pt x="1349499" y="0"/>
              </a:moveTo>
              <a:lnTo>
                <a:pt x="1349499" y="123031"/>
              </a:lnTo>
              <a:lnTo>
                <a:pt x="0" y="123031"/>
              </a:lnTo>
              <a:lnTo>
                <a:pt x="0"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787300"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baseline="-25000" dirty="0"/>
        </a:p>
      </dsp:txBody>
      <dsp:txXfrm>
        <a:off x="805317" y="881220"/>
        <a:ext cx="886700" cy="579122"/>
      </dsp:txXfrm>
    </dsp:sp>
    <dsp:sp modelId="{04CB5E4A-8C6A-4BD1-9945-0151F01A6A2F}">
      <dsp:nvSpPr>
        <dsp:cNvPr id="0" name=""/>
        <dsp:cNvSpPr/>
      </dsp:nvSpPr>
      <dsp:spPr>
        <a:xfrm>
          <a:off x="1202947" y="1478359"/>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787300"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805317" y="1742438"/>
        <a:ext cx="886700" cy="579122"/>
      </dsp:txXfrm>
    </dsp:sp>
    <dsp:sp modelId="{F2C707E0-A41A-458E-B034-C321D04851E1}">
      <dsp:nvSpPr>
        <dsp:cNvPr id="0" name=""/>
        <dsp:cNvSpPr/>
      </dsp:nvSpPr>
      <dsp:spPr>
        <a:xfrm>
          <a:off x="2598166" y="617140"/>
          <a:ext cx="1349499" cy="246062"/>
        </a:xfrm>
        <a:custGeom>
          <a:avLst/>
          <a:gdLst/>
          <a:ahLst/>
          <a:cxnLst/>
          <a:rect l="0" t="0" r="0" b="0"/>
          <a:pathLst>
            <a:path>
              <a:moveTo>
                <a:pt x="0" y="0"/>
              </a:moveTo>
              <a:lnTo>
                <a:pt x="0" y="123031"/>
              </a:lnTo>
              <a:lnTo>
                <a:pt x="1349499" y="123031"/>
              </a:lnTo>
              <a:lnTo>
                <a:pt x="1349499"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486298"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X</a:t>
          </a:r>
          <a:endParaRPr lang="en-US" sz="2600" kern="1200" dirty="0"/>
        </a:p>
      </dsp:txBody>
      <dsp:txXfrm>
        <a:off x="3504315" y="881220"/>
        <a:ext cx="886700" cy="579122"/>
      </dsp:txXfrm>
    </dsp:sp>
    <dsp:sp modelId="{4F5F2C43-A0BE-404B-86FC-79BF246BF4E6}">
      <dsp:nvSpPr>
        <dsp:cNvPr id="0" name=""/>
        <dsp:cNvSpPr/>
      </dsp:nvSpPr>
      <dsp:spPr>
        <a:xfrm>
          <a:off x="3048000" y="1478359"/>
          <a:ext cx="899666" cy="246062"/>
        </a:xfrm>
        <a:custGeom>
          <a:avLst/>
          <a:gdLst/>
          <a:ahLst/>
          <a:cxnLst/>
          <a:rect l="0" t="0" r="0" b="0"/>
          <a:pathLst>
            <a:path>
              <a:moveTo>
                <a:pt x="899666" y="0"/>
              </a:moveTo>
              <a:lnTo>
                <a:pt x="899666"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586632"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604649" y="1742438"/>
        <a:ext cx="886700" cy="579122"/>
      </dsp:txXfrm>
    </dsp:sp>
    <dsp:sp modelId="{7DD8C966-A17C-4432-9C44-F8FD3C5228B2}">
      <dsp:nvSpPr>
        <dsp:cNvPr id="0" name=""/>
        <dsp:cNvSpPr/>
      </dsp:nvSpPr>
      <dsp:spPr>
        <a:xfrm>
          <a:off x="2448222" y="2339578"/>
          <a:ext cx="599777" cy="246062"/>
        </a:xfrm>
        <a:custGeom>
          <a:avLst/>
          <a:gdLst/>
          <a:ahLst/>
          <a:cxnLst/>
          <a:rect l="0" t="0" r="0" b="0"/>
          <a:pathLst>
            <a:path>
              <a:moveTo>
                <a:pt x="599777" y="0"/>
              </a:moveTo>
              <a:lnTo>
                <a:pt x="599777"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986855"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2603657"/>
        <a:ext cx="886700" cy="579122"/>
      </dsp:txXfrm>
    </dsp:sp>
    <dsp:sp modelId="{9C254914-FF15-47F9-B85A-5C997C4B4E9C}">
      <dsp:nvSpPr>
        <dsp:cNvPr id="0" name=""/>
        <dsp:cNvSpPr/>
      </dsp:nvSpPr>
      <dsp:spPr>
        <a:xfrm>
          <a:off x="2402502"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CBCEE-BBEA-4A8F-845E-B876C986D286}">
      <dsp:nvSpPr>
        <dsp:cNvPr id="0" name=""/>
        <dsp:cNvSpPr/>
      </dsp:nvSpPr>
      <dsp:spPr>
        <a:xfrm>
          <a:off x="1986855"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3464876"/>
        <a:ext cx="886700" cy="579122"/>
      </dsp:txXfrm>
    </dsp:sp>
    <dsp:sp modelId="{FB4C88F4-3A75-4BBD-9558-28E20F582393}">
      <dsp:nvSpPr>
        <dsp:cNvPr id="0" name=""/>
        <dsp:cNvSpPr/>
      </dsp:nvSpPr>
      <dsp:spPr>
        <a:xfrm>
          <a:off x="3048000" y="2339578"/>
          <a:ext cx="599777" cy="246062"/>
        </a:xfrm>
        <a:custGeom>
          <a:avLst/>
          <a:gdLst/>
          <a:ahLst/>
          <a:cxnLst/>
          <a:rect l="0" t="0" r="0" b="0"/>
          <a:pathLst>
            <a:path>
              <a:moveTo>
                <a:pt x="0" y="0"/>
              </a:moveTo>
              <a:lnTo>
                <a:pt x="0" y="123031"/>
              </a:lnTo>
              <a:lnTo>
                <a:pt x="599777" y="123031"/>
              </a:lnTo>
              <a:lnTo>
                <a:pt x="599777"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3186410"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2603657"/>
        <a:ext cx="886700" cy="579122"/>
      </dsp:txXfrm>
    </dsp:sp>
    <dsp:sp modelId="{F94F02D5-B9A0-4FCD-AB0C-7F171B9191A9}">
      <dsp:nvSpPr>
        <dsp:cNvPr id="0" name=""/>
        <dsp:cNvSpPr/>
      </dsp:nvSpPr>
      <dsp:spPr>
        <a:xfrm>
          <a:off x="3602057"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3186410"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3464876"/>
        <a:ext cx="886700" cy="579122"/>
      </dsp:txXfrm>
    </dsp:sp>
    <dsp:sp modelId="{9848B25A-8B26-42DE-B06B-5371ED87C11A}">
      <dsp:nvSpPr>
        <dsp:cNvPr id="0" name=""/>
        <dsp:cNvSpPr/>
      </dsp:nvSpPr>
      <dsp:spPr>
        <a:xfrm>
          <a:off x="3947666" y="1478359"/>
          <a:ext cx="899666" cy="246062"/>
        </a:xfrm>
        <a:custGeom>
          <a:avLst/>
          <a:gdLst/>
          <a:ahLst/>
          <a:cxnLst/>
          <a:rect l="0" t="0" r="0" b="0"/>
          <a:pathLst>
            <a:path>
              <a:moveTo>
                <a:pt x="0" y="0"/>
              </a:moveTo>
              <a:lnTo>
                <a:pt x="0" y="123031"/>
              </a:lnTo>
              <a:lnTo>
                <a:pt x="899666" y="123031"/>
              </a:lnTo>
              <a:lnTo>
                <a:pt x="899666"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DCF3E-E8E0-4906-9A57-62A99C70B788}">
      <dsp:nvSpPr>
        <dsp:cNvPr id="0" name=""/>
        <dsp:cNvSpPr/>
      </dsp:nvSpPr>
      <dsp:spPr>
        <a:xfrm>
          <a:off x="4385964"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1742438"/>
        <a:ext cx="886700" cy="579122"/>
      </dsp:txXfrm>
    </dsp:sp>
    <dsp:sp modelId="{90AA9920-2B5D-469C-868C-FDE056C90963}">
      <dsp:nvSpPr>
        <dsp:cNvPr id="0" name=""/>
        <dsp:cNvSpPr/>
      </dsp:nvSpPr>
      <dsp:spPr>
        <a:xfrm>
          <a:off x="4801612" y="2339578"/>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9B93-DFF8-4427-8E9F-DBD6F3F32EF0}">
      <dsp:nvSpPr>
        <dsp:cNvPr id="0" name=""/>
        <dsp:cNvSpPr/>
      </dsp:nvSpPr>
      <dsp:spPr>
        <a:xfrm>
          <a:off x="4385964"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2603657"/>
        <a:ext cx="886700" cy="579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36799" y="1984"/>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154816" y="20001"/>
        <a:ext cx="886700" cy="579122"/>
      </dsp:txXfrm>
    </dsp:sp>
    <dsp:sp modelId="{3677D839-FEED-47E7-A6F4-DC4EA1321F8D}">
      <dsp:nvSpPr>
        <dsp:cNvPr id="0" name=""/>
        <dsp:cNvSpPr/>
      </dsp:nvSpPr>
      <dsp:spPr>
        <a:xfrm>
          <a:off x="1248667" y="617140"/>
          <a:ext cx="1349499" cy="246062"/>
        </a:xfrm>
        <a:custGeom>
          <a:avLst/>
          <a:gdLst/>
          <a:ahLst/>
          <a:cxnLst/>
          <a:rect l="0" t="0" r="0" b="0"/>
          <a:pathLst>
            <a:path>
              <a:moveTo>
                <a:pt x="1349499" y="0"/>
              </a:moveTo>
              <a:lnTo>
                <a:pt x="1349499" y="123031"/>
              </a:lnTo>
              <a:lnTo>
                <a:pt x="0" y="123031"/>
              </a:lnTo>
              <a:lnTo>
                <a:pt x="0"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787300"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baseline="-25000" dirty="0"/>
        </a:p>
      </dsp:txBody>
      <dsp:txXfrm>
        <a:off x="805317" y="881220"/>
        <a:ext cx="886700" cy="579122"/>
      </dsp:txXfrm>
    </dsp:sp>
    <dsp:sp modelId="{04CB5E4A-8C6A-4BD1-9945-0151F01A6A2F}">
      <dsp:nvSpPr>
        <dsp:cNvPr id="0" name=""/>
        <dsp:cNvSpPr/>
      </dsp:nvSpPr>
      <dsp:spPr>
        <a:xfrm>
          <a:off x="1202947" y="1478359"/>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787300"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805317" y="1742438"/>
        <a:ext cx="886700" cy="579122"/>
      </dsp:txXfrm>
    </dsp:sp>
    <dsp:sp modelId="{F2C707E0-A41A-458E-B034-C321D04851E1}">
      <dsp:nvSpPr>
        <dsp:cNvPr id="0" name=""/>
        <dsp:cNvSpPr/>
      </dsp:nvSpPr>
      <dsp:spPr>
        <a:xfrm>
          <a:off x="2598166" y="617140"/>
          <a:ext cx="1349499" cy="246062"/>
        </a:xfrm>
        <a:custGeom>
          <a:avLst/>
          <a:gdLst/>
          <a:ahLst/>
          <a:cxnLst/>
          <a:rect l="0" t="0" r="0" b="0"/>
          <a:pathLst>
            <a:path>
              <a:moveTo>
                <a:pt x="0" y="0"/>
              </a:moveTo>
              <a:lnTo>
                <a:pt x="0" y="123031"/>
              </a:lnTo>
              <a:lnTo>
                <a:pt x="1349499" y="123031"/>
              </a:lnTo>
              <a:lnTo>
                <a:pt x="1349499"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486298"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X</a:t>
          </a:r>
          <a:endParaRPr lang="en-US" sz="2600" kern="1200" dirty="0"/>
        </a:p>
      </dsp:txBody>
      <dsp:txXfrm>
        <a:off x="3504315" y="881220"/>
        <a:ext cx="886700" cy="579122"/>
      </dsp:txXfrm>
    </dsp:sp>
    <dsp:sp modelId="{4F5F2C43-A0BE-404B-86FC-79BF246BF4E6}">
      <dsp:nvSpPr>
        <dsp:cNvPr id="0" name=""/>
        <dsp:cNvSpPr/>
      </dsp:nvSpPr>
      <dsp:spPr>
        <a:xfrm>
          <a:off x="3048000" y="1478359"/>
          <a:ext cx="899666" cy="246062"/>
        </a:xfrm>
        <a:custGeom>
          <a:avLst/>
          <a:gdLst/>
          <a:ahLst/>
          <a:cxnLst/>
          <a:rect l="0" t="0" r="0" b="0"/>
          <a:pathLst>
            <a:path>
              <a:moveTo>
                <a:pt x="899666" y="0"/>
              </a:moveTo>
              <a:lnTo>
                <a:pt x="899666"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586632"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604649" y="1742438"/>
        <a:ext cx="886700" cy="579122"/>
      </dsp:txXfrm>
    </dsp:sp>
    <dsp:sp modelId="{7DD8C966-A17C-4432-9C44-F8FD3C5228B2}">
      <dsp:nvSpPr>
        <dsp:cNvPr id="0" name=""/>
        <dsp:cNvSpPr/>
      </dsp:nvSpPr>
      <dsp:spPr>
        <a:xfrm>
          <a:off x="2448222" y="2339578"/>
          <a:ext cx="599777" cy="246062"/>
        </a:xfrm>
        <a:custGeom>
          <a:avLst/>
          <a:gdLst/>
          <a:ahLst/>
          <a:cxnLst/>
          <a:rect l="0" t="0" r="0" b="0"/>
          <a:pathLst>
            <a:path>
              <a:moveTo>
                <a:pt x="599777" y="0"/>
              </a:moveTo>
              <a:lnTo>
                <a:pt x="599777"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986855"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2603657"/>
        <a:ext cx="886700" cy="579122"/>
      </dsp:txXfrm>
    </dsp:sp>
    <dsp:sp modelId="{9C254914-FF15-47F9-B85A-5C997C4B4E9C}">
      <dsp:nvSpPr>
        <dsp:cNvPr id="0" name=""/>
        <dsp:cNvSpPr/>
      </dsp:nvSpPr>
      <dsp:spPr>
        <a:xfrm>
          <a:off x="2402502"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BCBCEE-BBEA-4A8F-845E-B876C986D286}">
      <dsp:nvSpPr>
        <dsp:cNvPr id="0" name=""/>
        <dsp:cNvSpPr/>
      </dsp:nvSpPr>
      <dsp:spPr>
        <a:xfrm>
          <a:off x="1986855"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3464876"/>
        <a:ext cx="886700" cy="579122"/>
      </dsp:txXfrm>
    </dsp:sp>
    <dsp:sp modelId="{FB4C88F4-3A75-4BBD-9558-28E20F582393}">
      <dsp:nvSpPr>
        <dsp:cNvPr id="0" name=""/>
        <dsp:cNvSpPr/>
      </dsp:nvSpPr>
      <dsp:spPr>
        <a:xfrm>
          <a:off x="3048000" y="2339578"/>
          <a:ext cx="599777" cy="246062"/>
        </a:xfrm>
        <a:custGeom>
          <a:avLst/>
          <a:gdLst/>
          <a:ahLst/>
          <a:cxnLst/>
          <a:rect l="0" t="0" r="0" b="0"/>
          <a:pathLst>
            <a:path>
              <a:moveTo>
                <a:pt x="0" y="0"/>
              </a:moveTo>
              <a:lnTo>
                <a:pt x="0" y="123031"/>
              </a:lnTo>
              <a:lnTo>
                <a:pt x="599777" y="123031"/>
              </a:lnTo>
              <a:lnTo>
                <a:pt x="599777"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3186410"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2603657"/>
        <a:ext cx="886700" cy="579122"/>
      </dsp:txXfrm>
    </dsp:sp>
    <dsp:sp modelId="{F94F02D5-B9A0-4FCD-AB0C-7F171B9191A9}">
      <dsp:nvSpPr>
        <dsp:cNvPr id="0" name=""/>
        <dsp:cNvSpPr/>
      </dsp:nvSpPr>
      <dsp:spPr>
        <a:xfrm>
          <a:off x="3602057"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3186410"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3464876"/>
        <a:ext cx="886700" cy="579122"/>
      </dsp:txXfrm>
    </dsp:sp>
    <dsp:sp modelId="{9848B25A-8B26-42DE-B06B-5371ED87C11A}">
      <dsp:nvSpPr>
        <dsp:cNvPr id="0" name=""/>
        <dsp:cNvSpPr/>
      </dsp:nvSpPr>
      <dsp:spPr>
        <a:xfrm>
          <a:off x="3947666" y="1478359"/>
          <a:ext cx="899666" cy="246062"/>
        </a:xfrm>
        <a:custGeom>
          <a:avLst/>
          <a:gdLst/>
          <a:ahLst/>
          <a:cxnLst/>
          <a:rect l="0" t="0" r="0" b="0"/>
          <a:pathLst>
            <a:path>
              <a:moveTo>
                <a:pt x="0" y="0"/>
              </a:moveTo>
              <a:lnTo>
                <a:pt x="0" y="123031"/>
              </a:lnTo>
              <a:lnTo>
                <a:pt x="899666" y="123031"/>
              </a:lnTo>
              <a:lnTo>
                <a:pt x="899666"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DCF3E-E8E0-4906-9A57-62A99C70B788}">
      <dsp:nvSpPr>
        <dsp:cNvPr id="0" name=""/>
        <dsp:cNvSpPr/>
      </dsp:nvSpPr>
      <dsp:spPr>
        <a:xfrm>
          <a:off x="4385964"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1742438"/>
        <a:ext cx="886700" cy="579122"/>
      </dsp:txXfrm>
    </dsp:sp>
    <dsp:sp modelId="{90AA9920-2B5D-469C-868C-FDE056C90963}">
      <dsp:nvSpPr>
        <dsp:cNvPr id="0" name=""/>
        <dsp:cNvSpPr/>
      </dsp:nvSpPr>
      <dsp:spPr>
        <a:xfrm>
          <a:off x="4801612" y="2339578"/>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9B93-DFF8-4427-8E9F-DBD6F3F32EF0}">
      <dsp:nvSpPr>
        <dsp:cNvPr id="0" name=""/>
        <dsp:cNvSpPr/>
      </dsp:nvSpPr>
      <dsp:spPr>
        <a:xfrm>
          <a:off x="4385964"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2603657"/>
        <a:ext cx="886700" cy="579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78496" y="793"/>
          <a:ext cx="2539007" cy="1692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S</a:t>
          </a:r>
          <a:endParaRPr lang="en-US" sz="6500" kern="1200" dirty="0"/>
        </a:p>
      </dsp:txBody>
      <dsp:txXfrm>
        <a:off x="1828073" y="50370"/>
        <a:ext cx="2439853" cy="1593517"/>
      </dsp:txXfrm>
    </dsp:sp>
    <dsp:sp modelId="{CEDF0C0B-1E1A-4561-A59E-927AFCEBC056}">
      <dsp:nvSpPr>
        <dsp:cNvPr id="0" name=""/>
        <dsp:cNvSpPr/>
      </dsp:nvSpPr>
      <dsp:spPr>
        <a:xfrm>
          <a:off x="3002280" y="1693465"/>
          <a:ext cx="91440" cy="677068"/>
        </a:xfrm>
        <a:custGeom>
          <a:avLst/>
          <a:gdLst/>
          <a:ahLst/>
          <a:cxnLst/>
          <a:rect l="0" t="0" r="0" b="0"/>
          <a:pathLst>
            <a:path>
              <a:moveTo>
                <a:pt x="45720" y="0"/>
              </a:moveTo>
              <a:lnTo>
                <a:pt x="45720" y="677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5FA1E-9EBF-4A09-83A2-413E41F128D9}">
      <dsp:nvSpPr>
        <dsp:cNvPr id="0" name=""/>
        <dsp:cNvSpPr/>
      </dsp:nvSpPr>
      <dsp:spPr>
        <a:xfrm>
          <a:off x="1778496" y="2370534"/>
          <a:ext cx="2539007" cy="1692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1828073" y="2420111"/>
        <a:ext cx="2439853" cy="15935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247304" y="3571"/>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S</a:t>
          </a:r>
          <a:endParaRPr lang="en-US" sz="4600" kern="1200" dirty="0"/>
        </a:p>
      </dsp:txBody>
      <dsp:txXfrm>
        <a:off x="2278573" y="34840"/>
        <a:ext cx="1538852" cy="1005055"/>
      </dsp:txXfrm>
    </dsp:sp>
    <dsp:sp modelId="{3677D839-FEED-47E7-A6F4-DC4EA1321F8D}">
      <dsp:nvSpPr>
        <dsp:cNvPr id="0" name=""/>
        <dsp:cNvSpPr/>
      </dsp:nvSpPr>
      <dsp:spPr>
        <a:xfrm>
          <a:off x="2007096" y="1071165"/>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206400"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baseline="-25000" dirty="0"/>
        </a:p>
      </dsp:txBody>
      <dsp:txXfrm>
        <a:off x="1237669" y="1529472"/>
        <a:ext cx="1538852" cy="1005055"/>
      </dsp:txXfrm>
    </dsp:sp>
    <dsp:sp modelId="{04CB5E4A-8C6A-4BD1-9945-0151F01A6A2F}">
      <dsp:nvSpPr>
        <dsp:cNvPr id="0" name=""/>
        <dsp:cNvSpPr/>
      </dsp:nvSpPr>
      <dsp:spPr>
        <a:xfrm>
          <a:off x="1961376" y="2565796"/>
          <a:ext cx="91440" cy="427037"/>
        </a:xfrm>
        <a:custGeom>
          <a:avLst/>
          <a:gdLst/>
          <a:ahLst/>
          <a:cxnLst/>
          <a:rect l="0" t="0" r="0" b="0"/>
          <a:pathLst>
            <a:path>
              <a:moveTo>
                <a:pt x="45720" y="0"/>
              </a:moveTo>
              <a:lnTo>
                <a:pt x="4572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1206400"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dirty="0"/>
        </a:p>
      </dsp:txBody>
      <dsp:txXfrm>
        <a:off x="1237669" y="3024103"/>
        <a:ext cx="1538852" cy="1005055"/>
      </dsp:txXfrm>
    </dsp:sp>
    <dsp:sp modelId="{F2C707E0-A41A-458E-B034-C321D04851E1}">
      <dsp:nvSpPr>
        <dsp:cNvPr id="0" name=""/>
        <dsp:cNvSpPr/>
      </dsp:nvSpPr>
      <dsp:spPr>
        <a:xfrm>
          <a:off x="3048000" y="1071165"/>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88208"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3319477" y="1529472"/>
        <a:ext cx="1538852" cy="1005055"/>
      </dsp:txXfrm>
    </dsp:sp>
    <dsp:sp modelId="{1DE0B953-2785-45C8-A036-1540E8A12EDB}">
      <dsp:nvSpPr>
        <dsp:cNvPr id="0" name=""/>
        <dsp:cNvSpPr/>
      </dsp:nvSpPr>
      <dsp:spPr>
        <a:xfrm>
          <a:off x="4043183" y="2565796"/>
          <a:ext cx="91440" cy="427037"/>
        </a:xfrm>
        <a:custGeom>
          <a:avLst/>
          <a:gdLst/>
          <a:ahLst/>
          <a:cxnLst/>
          <a:rect l="0" t="0" r="0" b="0"/>
          <a:pathLst>
            <a:path>
              <a:moveTo>
                <a:pt x="45720" y="0"/>
              </a:moveTo>
              <a:lnTo>
                <a:pt x="4572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251A8-8180-4F68-8DFE-E8FB90D54DE1}">
      <dsp:nvSpPr>
        <dsp:cNvPr id="0" name=""/>
        <dsp:cNvSpPr/>
      </dsp:nvSpPr>
      <dsp:spPr>
        <a:xfrm>
          <a:off x="3288208"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3319477" y="3024103"/>
        <a:ext cx="1538852" cy="10050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081696" y="1785"/>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a:t>
          </a:r>
          <a:endParaRPr lang="en-US" sz="3400" kern="1200" dirty="0"/>
        </a:p>
      </dsp:txBody>
      <dsp:txXfrm>
        <a:off x="2104566" y="24655"/>
        <a:ext cx="1125537" cy="735111"/>
      </dsp:txXfrm>
    </dsp:sp>
    <dsp:sp modelId="{3677D839-FEED-47E7-A6F4-DC4EA1321F8D}">
      <dsp:nvSpPr>
        <dsp:cNvPr id="0" name=""/>
        <dsp:cNvSpPr/>
      </dsp:nvSpPr>
      <dsp:spPr>
        <a:xfrm>
          <a:off x="1525339" y="782637"/>
          <a:ext cx="1141995" cy="312340"/>
        </a:xfrm>
        <a:custGeom>
          <a:avLst/>
          <a:gdLst/>
          <a:ahLst/>
          <a:cxnLst/>
          <a:rect l="0" t="0" r="0" b="0"/>
          <a:pathLst>
            <a:path>
              <a:moveTo>
                <a:pt x="1141995" y="0"/>
              </a:moveTo>
              <a:lnTo>
                <a:pt x="1141995" y="156170"/>
              </a:lnTo>
              <a:lnTo>
                <a:pt x="0" y="156170"/>
              </a:lnTo>
              <a:lnTo>
                <a:pt x="0"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939700"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baseline="-25000" dirty="0"/>
        </a:p>
      </dsp:txBody>
      <dsp:txXfrm>
        <a:off x="962570" y="1117848"/>
        <a:ext cx="1125537" cy="735111"/>
      </dsp:txXfrm>
    </dsp:sp>
    <dsp:sp modelId="{04CB5E4A-8C6A-4BD1-9945-0151F01A6A2F}">
      <dsp:nvSpPr>
        <dsp:cNvPr id="0" name=""/>
        <dsp:cNvSpPr/>
      </dsp:nvSpPr>
      <dsp:spPr>
        <a:xfrm>
          <a:off x="1479619" y="1875829"/>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939700"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2211040"/>
        <a:ext cx="1125537" cy="735111"/>
      </dsp:txXfrm>
    </dsp:sp>
    <dsp:sp modelId="{F2C707E0-A41A-458E-B034-C321D04851E1}">
      <dsp:nvSpPr>
        <dsp:cNvPr id="0" name=""/>
        <dsp:cNvSpPr/>
      </dsp:nvSpPr>
      <dsp:spPr>
        <a:xfrm>
          <a:off x="2667334" y="782637"/>
          <a:ext cx="1141995" cy="312340"/>
        </a:xfrm>
        <a:custGeom>
          <a:avLst/>
          <a:gdLst/>
          <a:ahLst/>
          <a:cxnLst/>
          <a:rect l="0" t="0" r="0" b="0"/>
          <a:pathLst>
            <a:path>
              <a:moveTo>
                <a:pt x="0" y="0"/>
              </a:moveTo>
              <a:lnTo>
                <a:pt x="0" y="156170"/>
              </a:lnTo>
              <a:lnTo>
                <a:pt x="1141995" y="156170"/>
              </a:lnTo>
              <a:lnTo>
                <a:pt x="1141995"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23691"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X</a:t>
          </a:r>
          <a:endParaRPr lang="en-US" sz="3400" kern="1200" dirty="0"/>
        </a:p>
      </dsp:txBody>
      <dsp:txXfrm>
        <a:off x="3246561" y="1117848"/>
        <a:ext cx="1125537" cy="735111"/>
      </dsp:txXfrm>
    </dsp:sp>
    <dsp:sp modelId="{4F5F2C43-A0BE-404B-86FC-79BF246BF4E6}">
      <dsp:nvSpPr>
        <dsp:cNvPr id="0" name=""/>
        <dsp:cNvSpPr/>
      </dsp:nvSpPr>
      <dsp:spPr>
        <a:xfrm>
          <a:off x="3047999" y="1875829"/>
          <a:ext cx="761330" cy="312340"/>
        </a:xfrm>
        <a:custGeom>
          <a:avLst/>
          <a:gdLst/>
          <a:ahLst/>
          <a:cxnLst/>
          <a:rect l="0" t="0" r="0" b="0"/>
          <a:pathLst>
            <a:path>
              <a:moveTo>
                <a:pt x="761330" y="0"/>
              </a:moveTo>
              <a:lnTo>
                <a:pt x="761330" y="156170"/>
              </a:lnTo>
              <a:lnTo>
                <a:pt x="0" y="156170"/>
              </a:lnTo>
              <a:lnTo>
                <a:pt x="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46236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2485231" y="2211040"/>
        <a:ext cx="1125537" cy="735111"/>
      </dsp:txXfrm>
    </dsp:sp>
    <dsp:sp modelId="{7DD8C966-A17C-4432-9C44-F8FD3C5228B2}">
      <dsp:nvSpPr>
        <dsp:cNvPr id="0" name=""/>
        <dsp:cNvSpPr/>
      </dsp:nvSpPr>
      <dsp:spPr>
        <a:xfrm>
          <a:off x="3002279"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246236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2485231" y="3304232"/>
        <a:ext cx="1125537" cy="735111"/>
      </dsp:txXfrm>
    </dsp:sp>
    <dsp:sp modelId="{FB4C88F4-3A75-4BBD-9558-28E20F582393}">
      <dsp:nvSpPr>
        <dsp:cNvPr id="0" name=""/>
        <dsp:cNvSpPr/>
      </dsp:nvSpPr>
      <dsp:spPr>
        <a:xfrm>
          <a:off x="3809330" y="1875829"/>
          <a:ext cx="761330" cy="312340"/>
        </a:xfrm>
        <a:custGeom>
          <a:avLst/>
          <a:gdLst/>
          <a:ahLst/>
          <a:cxnLst/>
          <a:rect l="0" t="0" r="0" b="0"/>
          <a:pathLst>
            <a:path>
              <a:moveTo>
                <a:pt x="0" y="0"/>
              </a:moveTo>
              <a:lnTo>
                <a:pt x="0" y="156170"/>
              </a:lnTo>
              <a:lnTo>
                <a:pt x="761330" y="156170"/>
              </a:lnTo>
              <a:lnTo>
                <a:pt x="76133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398502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4007891" y="2211040"/>
        <a:ext cx="1125537" cy="735111"/>
      </dsp:txXfrm>
    </dsp:sp>
    <dsp:sp modelId="{F94F02D5-B9A0-4FCD-AB0C-7F171B9191A9}">
      <dsp:nvSpPr>
        <dsp:cNvPr id="0" name=""/>
        <dsp:cNvSpPr/>
      </dsp:nvSpPr>
      <dsp:spPr>
        <a:xfrm>
          <a:off x="4524940"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398502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4007891" y="3304232"/>
        <a:ext cx="1125537" cy="7351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36799" y="1984"/>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154816" y="20001"/>
        <a:ext cx="886700" cy="579122"/>
      </dsp:txXfrm>
    </dsp:sp>
    <dsp:sp modelId="{3677D839-FEED-47E7-A6F4-DC4EA1321F8D}">
      <dsp:nvSpPr>
        <dsp:cNvPr id="0" name=""/>
        <dsp:cNvSpPr/>
      </dsp:nvSpPr>
      <dsp:spPr>
        <a:xfrm>
          <a:off x="1248667" y="617140"/>
          <a:ext cx="1349499" cy="246062"/>
        </a:xfrm>
        <a:custGeom>
          <a:avLst/>
          <a:gdLst/>
          <a:ahLst/>
          <a:cxnLst/>
          <a:rect l="0" t="0" r="0" b="0"/>
          <a:pathLst>
            <a:path>
              <a:moveTo>
                <a:pt x="1349499" y="0"/>
              </a:moveTo>
              <a:lnTo>
                <a:pt x="1349499" y="123031"/>
              </a:lnTo>
              <a:lnTo>
                <a:pt x="0" y="123031"/>
              </a:lnTo>
              <a:lnTo>
                <a:pt x="0"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787300"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baseline="-25000" dirty="0"/>
        </a:p>
      </dsp:txBody>
      <dsp:txXfrm>
        <a:off x="805317" y="881220"/>
        <a:ext cx="886700" cy="579122"/>
      </dsp:txXfrm>
    </dsp:sp>
    <dsp:sp modelId="{04CB5E4A-8C6A-4BD1-9945-0151F01A6A2F}">
      <dsp:nvSpPr>
        <dsp:cNvPr id="0" name=""/>
        <dsp:cNvSpPr/>
      </dsp:nvSpPr>
      <dsp:spPr>
        <a:xfrm>
          <a:off x="1202947" y="1478359"/>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787300"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805317" y="1742438"/>
        <a:ext cx="886700" cy="579122"/>
      </dsp:txXfrm>
    </dsp:sp>
    <dsp:sp modelId="{F2C707E0-A41A-458E-B034-C321D04851E1}">
      <dsp:nvSpPr>
        <dsp:cNvPr id="0" name=""/>
        <dsp:cNvSpPr/>
      </dsp:nvSpPr>
      <dsp:spPr>
        <a:xfrm>
          <a:off x="2598166" y="617140"/>
          <a:ext cx="1349499" cy="246062"/>
        </a:xfrm>
        <a:custGeom>
          <a:avLst/>
          <a:gdLst/>
          <a:ahLst/>
          <a:cxnLst/>
          <a:rect l="0" t="0" r="0" b="0"/>
          <a:pathLst>
            <a:path>
              <a:moveTo>
                <a:pt x="0" y="0"/>
              </a:moveTo>
              <a:lnTo>
                <a:pt x="0" y="123031"/>
              </a:lnTo>
              <a:lnTo>
                <a:pt x="1349499" y="123031"/>
              </a:lnTo>
              <a:lnTo>
                <a:pt x="1349499" y="246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486298" y="863203"/>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X</a:t>
          </a:r>
          <a:endParaRPr lang="en-US" sz="2600" kern="1200" dirty="0"/>
        </a:p>
      </dsp:txBody>
      <dsp:txXfrm>
        <a:off x="3504315" y="881220"/>
        <a:ext cx="886700" cy="579122"/>
      </dsp:txXfrm>
    </dsp:sp>
    <dsp:sp modelId="{4F5F2C43-A0BE-404B-86FC-79BF246BF4E6}">
      <dsp:nvSpPr>
        <dsp:cNvPr id="0" name=""/>
        <dsp:cNvSpPr/>
      </dsp:nvSpPr>
      <dsp:spPr>
        <a:xfrm>
          <a:off x="3048000" y="1478359"/>
          <a:ext cx="899666" cy="246062"/>
        </a:xfrm>
        <a:custGeom>
          <a:avLst/>
          <a:gdLst/>
          <a:ahLst/>
          <a:cxnLst/>
          <a:rect l="0" t="0" r="0" b="0"/>
          <a:pathLst>
            <a:path>
              <a:moveTo>
                <a:pt x="899666" y="0"/>
              </a:moveTo>
              <a:lnTo>
                <a:pt x="899666"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586632"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t>
          </a:r>
          <a:endParaRPr lang="en-US" sz="2600" kern="1200" dirty="0"/>
        </a:p>
      </dsp:txBody>
      <dsp:txXfrm>
        <a:off x="2604649" y="1742438"/>
        <a:ext cx="886700" cy="579122"/>
      </dsp:txXfrm>
    </dsp:sp>
    <dsp:sp modelId="{7DD8C966-A17C-4432-9C44-F8FD3C5228B2}">
      <dsp:nvSpPr>
        <dsp:cNvPr id="0" name=""/>
        <dsp:cNvSpPr/>
      </dsp:nvSpPr>
      <dsp:spPr>
        <a:xfrm>
          <a:off x="2448222" y="2339578"/>
          <a:ext cx="599777" cy="246062"/>
        </a:xfrm>
        <a:custGeom>
          <a:avLst/>
          <a:gdLst/>
          <a:ahLst/>
          <a:cxnLst/>
          <a:rect l="0" t="0" r="0" b="0"/>
          <a:pathLst>
            <a:path>
              <a:moveTo>
                <a:pt x="599777" y="0"/>
              </a:moveTo>
              <a:lnTo>
                <a:pt x="599777" y="123031"/>
              </a:lnTo>
              <a:lnTo>
                <a:pt x="0" y="123031"/>
              </a:lnTo>
              <a:lnTo>
                <a:pt x="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986855"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2603657"/>
        <a:ext cx="886700" cy="579122"/>
      </dsp:txXfrm>
    </dsp:sp>
    <dsp:sp modelId="{58DC4E88-D23D-4079-8469-56CAFD1AFF53}">
      <dsp:nvSpPr>
        <dsp:cNvPr id="0" name=""/>
        <dsp:cNvSpPr/>
      </dsp:nvSpPr>
      <dsp:spPr>
        <a:xfrm>
          <a:off x="2402502"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DD2EC-1588-4BA3-B561-732656E30909}">
      <dsp:nvSpPr>
        <dsp:cNvPr id="0" name=""/>
        <dsp:cNvSpPr/>
      </dsp:nvSpPr>
      <dsp:spPr>
        <a:xfrm>
          <a:off x="1986855"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2004872" y="3464876"/>
        <a:ext cx="886700" cy="579122"/>
      </dsp:txXfrm>
    </dsp:sp>
    <dsp:sp modelId="{FA8AA2B2-14F5-4F77-B936-9E2ACBC0CFA2}">
      <dsp:nvSpPr>
        <dsp:cNvPr id="0" name=""/>
        <dsp:cNvSpPr/>
      </dsp:nvSpPr>
      <dsp:spPr>
        <a:xfrm>
          <a:off x="3048000" y="2339578"/>
          <a:ext cx="599777" cy="246062"/>
        </a:xfrm>
        <a:custGeom>
          <a:avLst/>
          <a:gdLst/>
          <a:ahLst/>
          <a:cxnLst/>
          <a:rect l="0" t="0" r="0" b="0"/>
          <a:pathLst>
            <a:path>
              <a:moveTo>
                <a:pt x="0" y="0"/>
              </a:moveTo>
              <a:lnTo>
                <a:pt x="0" y="123031"/>
              </a:lnTo>
              <a:lnTo>
                <a:pt x="599777" y="123031"/>
              </a:lnTo>
              <a:lnTo>
                <a:pt x="599777"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3186410"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2603657"/>
        <a:ext cx="886700" cy="579122"/>
      </dsp:txXfrm>
    </dsp:sp>
    <dsp:sp modelId="{1A02DAA5-A0FD-4231-A202-52486F443D6A}">
      <dsp:nvSpPr>
        <dsp:cNvPr id="0" name=""/>
        <dsp:cNvSpPr/>
      </dsp:nvSpPr>
      <dsp:spPr>
        <a:xfrm>
          <a:off x="3602057" y="3200796"/>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3339-905D-4FA2-9443-C20F1EEE6DEC}">
      <dsp:nvSpPr>
        <dsp:cNvPr id="0" name=""/>
        <dsp:cNvSpPr/>
      </dsp:nvSpPr>
      <dsp:spPr>
        <a:xfrm>
          <a:off x="3186410" y="3446859"/>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3204427" y="3464876"/>
        <a:ext cx="886700" cy="579122"/>
      </dsp:txXfrm>
    </dsp:sp>
    <dsp:sp modelId="{FB4C88F4-3A75-4BBD-9558-28E20F582393}">
      <dsp:nvSpPr>
        <dsp:cNvPr id="0" name=""/>
        <dsp:cNvSpPr/>
      </dsp:nvSpPr>
      <dsp:spPr>
        <a:xfrm>
          <a:off x="3947666" y="1478359"/>
          <a:ext cx="899666" cy="246062"/>
        </a:xfrm>
        <a:custGeom>
          <a:avLst/>
          <a:gdLst/>
          <a:ahLst/>
          <a:cxnLst/>
          <a:rect l="0" t="0" r="0" b="0"/>
          <a:pathLst>
            <a:path>
              <a:moveTo>
                <a:pt x="0" y="0"/>
              </a:moveTo>
              <a:lnTo>
                <a:pt x="0" y="123031"/>
              </a:lnTo>
              <a:lnTo>
                <a:pt x="899666" y="123031"/>
              </a:lnTo>
              <a:lnTo>
                <a:pt x="899666"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4385964" y="1724421"/>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1742438"/>
        <a:ext cx="886700" cy="579122"/>
      </dsp:txXfrm>
    </dsp:sp>
    <dsp:sp modelId="{F94F02D5-B9A0-4FCD-AB0C-7F171B9191A9}">
      <dsp:nvSpPr>
        <dsp:cNvPr id="0" name=""/>
        <dsp:cNvSpPr/>
      </dsp:nvSpPr>
      <dsp:spPr>
        <a:xfrm>
          <a:off x="4801612" y="2339578"/>
          <a:ext cx="91440" cy="246062"/>
        </a:xfrm>
        <a:custGeom>
          <a:avLst/>
          <a:gdLst/>
          <a:ahLst/>
          <a:cxnLst/>
          <a:rect l="0" t="0" r="0" b="0"/>
          <a:pathLst>
            <a:path>
              <a:moveTo>
                <a:pt x="45720" y="0"/>
              </a:moveTo>
              <a:lnTo>
                <a:pt x="45720" y="2460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4385964" y="2585640"/>
          <a:ext cx="922734" cy="61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dirty="0"/>
        </a:p>
      </dsp:txBody>
      <dsp:txXfrm>
        <a:off x="4403981" y="2603657"/>
        <a:ext cx="886700" cy="579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081696" y="1785"/>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a:t>
          </a:r>
          <a:endParaRPr lang="en-US" sz="3400" kern="1200" dirty="0"/>
        </a:p>
      </dsp:txBody>
      <dsp:txXfrm>
        <a:off x="2104566" y="24655"/>
        <a:ext cx="1125537" cy="735111"/>
      </dsp:txXfrm>
    </dsp:sp>
    <dsp:sp modelId="{3677D839-FEED-47E7-A6F4-DC4EA1321F8D}">
      <dsp:nvSpPr>
        <dsp:cNvPr id="0" name=""/>
        <dsp:cNvSpPr/>
      </dsp:nvSpPr>
      <dsp:spPr>
        <a:xfrm>
          <a:off x="1525339" y="782637"/>
          <a:ext cx="1141995" cy="312340"/>
        </a:xfrm>
        <a:custGeom>
          <a:avLst/>
          <a:gdLst/>
          <a:ahLst/>
          <a:cxnLst/>
          <a:rect l="0" t="0" r="0" b="0"/>
          <a:pathLst>
            <a:path>
              <a:moveTo>
                <a:pt x="1141995" y="0"/>
              </a:moveTo>
              <a:lnTo>
                <a:pt x="1141995" y="156170"/>
              </a:lnTo>
              <a:lnTo>
                <a:pt x="0" y="156170"/>
              </a:lnTo>
              <a:lnTo>
                <a:pt x="0"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939700"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1117848"/>
        <a:ext cx="1125537" cy="735111"/>
      </dsp:txXfrm>
    </dsp:sp>
    <dsp:sp modelId="{D959A64B-26D1-4345-8D3F-DA3BB1C829EA}">
      <dsp:nvSpPr>
        <dsp:cNvPr id="0" name=""/>
        <dsp:cNvSpPr/>
      </dsp:nvSpPr>
      <dsp:spPr>
        <a:xfrm>
          <a:off x="1479619" y="1875829"/>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080F-205D-40F8-BB57-2F29894F693F}">
      <dsp:nvSpPr>
        <dsp:cNvPr id="0" name=""/>
        <dsp:cNvSpPr/>
      </dsp:nvSpPr>
      <dsp:spPr>
        <a:xfrm>
          <a:off x="939700"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2211040"/>
        <a:ext cx="1125537" cy="735111"/>
      </dsp:txXfrm>
    </dsp:sp>
    <dsp:sp modelId="{F2C707E0-A41A-458E-B034-C321D04851E1}">
      <dsp:nvSpPr>
        <dsp:cNvPr id="0" name=""/>
        <dsp:cNvSpPr/>
      </dsp:nvSpPr>
      <dsp:spPr>
        <a:xfrm>
          <a:off x="2667334" y="782637"/>
          <a:ext cx="1141995" cy="312340"/>
        </a:xfrm>
        <a:custGeom>
          <a:avLst/>
          <a:gdLst/>
          <a:ahLst/>
          <a:cxnLst/>
          <a:rect l="0" t="0" r="0" b="0"/>
          <a:pathLst>
            <a:path>
              <a:moveTo>
                <a:pt x="0" y="0"/>
              </a:moveTo>
              <a:lnTo>
                <a:pt x="0" y="156170"/>
              </a:lnTo>
              <a:lnTo>
                <a:pt x="1141995" y="156170"/>
              </a:lnTo>
              <a:lnTo>
                <a:pt x="1141995"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23691"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3246561" y="1117848"/>
        <a:ext cx="1125537" cy="735111"/>
      </dsp:txXfrm>
    </dsp:sp>
    <dsp:sp modelId="{4F5F2C43-A0BE-404B-86FC-79BF246BF4E6}">
      <dsp:nvSpPr>
        <dsp:cNvPr id="0" name=""/>
        <dsp:cNvSpPr/>
      </dsp:nvSpPr>
      <dsp:spPr>
        <a:xfrm>
          <a:off x="3047999" y="1875829"/>
          <a:ext cx="761330" cy="312340"/>
        </a:xfrm>
        <a:custGeom>
          <a:avLst/>
          <a:gdLst/>
          <a:ahLst/>
          <a:cxnLst/>
          <a:rect l="0" t="0" r="0" b="0"/>
          <a:pathLst>
            <a:path>
              <a:moveTo>
                <a:pt x="761330" y="0"/>
              </a:moveTo>
              <a:lnTo>
                <a:pt x="761330" y="156170"/>
              </a:lnTo>
              <a:lnTo>
                <a:pt x="0" y="156170"/>
              </a:lnTo>
              <a:lnTo>
                <a:pt x="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46236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2211040"/>
        <a:ext cx="1125537" cy="735111"/>
      </dsp:txXfrm>
    </dsp:sp>
    <dsp:sp modelId="{5C47802D-32FE-4F13-A36A-60A04B9FE0DC}">
      <dsp:nvSpPr>
        <dsp:cNvPr id="0" name=""/>
        <dsp:cNvSpPr/>
      </dsp:nvSpPr>
      <dsp:spPr>
        <a:xfrm>
          <a:off x="3002279"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FA913-4EE4-43DA-A0B8-A9A9F92E021D}">
      <dsp:nvSpPr>
        <dsp:cNvPr id="0" name=""/>
        <dsp:cNvSpPr/>
      </dsp:nvSpPr>
      <dsp:spPr>
        <a:xfrm>
          <a:off x="246236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3304232"/>
        <a:ext cx="1125537" cy="735111"/>
      </dsp:txXfrm>
    </dsp:sp>
    <dsp:sp modelId="{7754F63F-DEB0-4277-B16E-08BF56ED2938}">
      <dsp:nvSpPr>
        <dsp:cNvPr id="0" name=""/>
        <dsp:cNvSpPr/>
      </dsp:nvSpPr>
      <dsp:spPr>
        <a:xfrm>
          <a:off x="3809330" y="1875829"/>
          <a:ext cx="761330" cy="312340"/>
        </a:xfrm>
        <a:custGeom>
          <a:avLst/>
          <a:gdLst/>
          <a:ahLst/>
          <a:cxnLst/>
          <a:rect l="0" t="0" r="0" b="0"/>
          <a:pathLst>
            <a:path>
              <a:moveTo>
                <a:pt x="0" y="0"/>
              </a:moveTo>
              <a:lnTo>
                <a:pt x="0" y="156170"/>
              </a:lnTo>
              <a:lnTo>
                <a:pt x="761330" y="156170"/>
              </a:lnTo>
              <a:lnTo>
                <a:pt x="76133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98502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2211040"/>
        <a:ext cx="1125537" cy="735111"/>
      </dsp:txXfrm>
    </dsp:sp>
    <dsp:sp modelId="{62239F53-D61C-42EA-BD24-C3A039874814}">
      <dsp:nvSpPr>
        <dsp:cNvPr id="0" name=""/>
        <dsp:cNvSpPr/>
      </dsp:nvSpPr>
      <dsp:spPr>
        <a:xfrm>
          <a:off x="4524940"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07C89-ACE9-4C1E-804E-579CC9143E5F}">
      <dsp:nvSpPr>
        <dsp:cNvPr id="0" name=""/>
        <dsp:cNvSpPr/>
      </dsp:nvSpPr>
      <dsp:spPr>
        <a:xfrm>
          <a:off x="398502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3304232"/>
        <a:ext cx="1125537" cy="7351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122934" y="557"/>
          <a:ext cx="910987" cy="60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1140722" y="18345"/>
        <a:ext cx="875411" cy="571748"/>
      </dsp:txXfrm>
    </dsp:sp>
    <dsp:sp modelId="{3677D839-FEED-47E7-A6F4-DC4EA1321F8D}">
      <dsp:nvSpPr>
        <dsp:cNvPr id="0" name=""/>
        <dsp:cNvSpPr/>
      </dsp:nvSpPr>
      <dsp:spPr>
        <a:xfrm>
          <a:off x="1532707" y="607882"/>
          <a:ext cx="91440" cy="242929"/>
        </a:xfrm>
        <a:custGeom>
          <a:avLst/>
          <a:gdLst/>
          <a:ahLst/>
          <a:cxnLst/>
          <a:rect l="0" t="0" r="0" b="0"/>
          <a:pathLst>
            <a:path>
              <a:moveTo>
                <a:pt x="45720" y="0"/>
              </a:moveTo>
              <a:lnTo>
                <a:pt x="45720" y="242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122934" y="850811"/>
          <a:ext cx="910987" cy="60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baseline="-25000" dirty="0"/>
        </a:p>
      </dsp:txBody>
      <dsp:txXfrm>
        <a:off x="1140722" y="868599"/>
        <a:ext cx="875411" cy="5717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122934" y="557"/>
          <a:ext cx="910987" cy="60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endParaRPr lang="en-US" sz="2600" kern="1200" dirty="0"/>
        </a:p>
      </dsp:txBody>
      <dsp:txXfrm>
        <a:off x="1140722" y="18345"/>
        <a:ext cx="875411" cy="571748"/>
      </dsp:txXfrm>
    </dsp:sp>
    <dsp:sp modelId="{3677D839-FEED-47E7-A6F4-DC4EA1321F8D}">
      <dsp:nvSpPr>
        <dsp:cNvPr id="0" name=""/>
        <dsp:cNvSpPr/>
      </dsp:nvSpPr>
      <dsp:spPr>
        <a:xfrm>
          <a:off x="986286" y="607882"/>
          <a:ext cx="592141" cy="242929"/>
        </a:xfrm>
        <a:custGeom>
          <a:avLst/>
          <a:gdLst/>
          <a:ahLst/>
          <a:cxnLst/>
          <a:rect l="0" t="0" r="0" b="0"/>
          <a:pathLst>
            <a:path>
              <a:moveTo>
                <a:pt x="592141" y="0"/>
              </a:moveTo>
              <a:lnTo>
                <a:pt x="592141" y="121464"/>
              </a:lnTo>
              <a:lnTo>
                <a:pt x="0" y="121464"/>
              </a:lnTo>
              <a:lnTo>
                <a:pt x="0" y="242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30792" y="850811"/>
          <a:ext cx="910987" cy="60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a:t>
          </a:r>
          <a:endParaRPr lang="en-US" sz="2600" kern="1200" baseline="-25000" dirty="0"/>
        </a:p>
      </dsp:txBody>
      <dsp:txXfrm>
        <a:off x="548580" y="868599"/>
        <a:ext cx="875411" cy="571748"/>
      </dsp:txXfrm>
    </dsp:sp>
    <dsp:sp modelId="{4E943AFA-1F59-4FCB-B612-92F204820271}">
      <dsp:nvSpPr>
        <dsp:cNvPr id="0" name=""/>
        <dsp:cNvSpPr/>
      </dsp:nvSpPr>
      <dsp:spPr>
        <a:xfrm>
          <a:off x="1578427" y="607882"/>
          <a:ext cx="592141" cy="242929"/>
        </a:xfrm>
        <a:custGeom>
          <a:avLst/>
          <a:gdLst/>
          <a:ahLst/>
          <a:cxnLst/>
          <a:rect l="0" t="0" r="0" b="0"/>
          <a:pathLst>
            <a:path>
              <a:moveTo>
                <a:pt x="0" y="0"/>
              </a:moveTo>
              <a:lnTo>
                <a:pt x="0" y="121464"/>
              </a:lnTo>
              <a:lnTo>
                <a:pt x="592141" y="121464"/>
              </a:lnTo>
              <a:lnTo>
                <a:pt x="592141" y="242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5BC55-4230-4FC8-8ECB-24573082474E}">
      <dsp:nvSpPr>
        <dsp:cNvPr id="0" name=""/>
        <dsp:cNvSpPr/>
      </dsp:nvSpPr>
      <dsp:spPr>
        <a:xfrm>
          <a:off x="1715076" y="850811"/>
          <a:ext cx="910987" cy="6073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a:t>
          </a:r>
          <a:endParaRPr lang="en-US" sz="2600" kern="1200" baseline="-25000" dirty="0"/>
        </a:p>
      </dsp:txBody>
      <dsp:txXfrm>
        <a:off x="1732864" y="868599"/>
        <a:ext cx="875411" cy="5717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85082" y="9"/>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6502"/>
        <a:ext cx="811700" cy="530138"/>
      </dsp:txXfrm>
    </dsp:sp>
    <dsp:sp modelId="{3677D839-FEED-47E7-A6F4-DC4EA1321F8D}">
      <dsp:nvSpPr>
        <dsp:cNvPr id="0" name=""/>
        <dsp:cNvSpPr/>
      </dsp:nvSpPr>
      <dsp:spPr>
        <a:xfrm>
          <a:off x="1658379" y="563133"/>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236036"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baseline="-25000" dirty="0"/>
        </a:p>
      </dsp:txBody>
      <dsp:txXfrm>
        <a:off x="1252529" y="804876"/>
        <a:ext cx="811700" cy="530138"/>
      </dsp:txXfrm>
    </dsp:sp>
    <dsp:sp modelId="{F2C707E0-A41A-458E-B034-C321D04851E1}">
      <dsp:nvSpPr>
        <dsp:cNvPr id="0" name=""/>
        <dsp:cNvSpPr/>
      </dsp:nvSpPr>
      <dsp:spPr>
        <a:xfrm>
          <a:off x="2207426" y="563133"/>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334129"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X</a:t>
          </a:r>
          <a:endParaRPr lang="en-US" sz="2400" kern="1200" dirty="0"/>
        </a:p>
      </dsp:txBody>
      <dsp:txXfrm>
        <a:off x="2350622" y="804876"/>
        <a:ext cx="811700" cy="530138"/>
      </dsp:txXfrm>
    </dsp:sp>
    <dsp:sp modelId="{4F5F2C43-A0BE-404B-86FC-79BF246BF4E6}">
      <dsp:nvSpPr>
        <dsp:cNvPr id="0" name=""/>
        <dsp:cNvSpPr/>
      </dsp:nvSpPr>
      <dsp:spPr>
        <a:xfrm>
          <a:off x="2207426" y="1351508"/>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1785082"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593250"/>
        <a:ext cx="811700" cy="530138"/>
      </dsp:txXfrm>
    </dsp:sp>
    <dsp:sp modelId="{7DD8C966-A17C-4432-9C44-F8FD3C5228B2}">
      <dsp:nvSpPr>
        <dsp:cNvPr id="0" name=""/>
        <dsp:cNvSpPr/>
      </dsp:nvSpPr>
      <dsp:spPr>
        <a:xfrm>
          <a:off x="1658379" y="2139882"/>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236036"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A</a:t>
          </a:r>
          <a:endParaRPr lang="en-US" sz="2400" kern="1200" dirty="0"/>
        </a:p>
      </dsp:txBody>
      <dsp:txXfrm>
        <a:off x="1252529" y="2381625"/>
        <a:ext cx="811700" cy="530138"/>
      </dsp:txXfrm>
    </dsp:sp>
    <dsp:sp modelId="{FA8AA2B2-14F5-4F77-B936-9E2ACBC0CFA2}">
      <dsp:nvSpPr>
        <dsp:cNvPr id="0" name=""/>
        <dsp:cNvSpPr/>
      </dsp:nvSpPr>
      <dsp:spPr>
        <a:xfrm>
          <a:off x="2207426" y="2139882"/>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2334129"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350622" y="2381625"/>
        <a:ext cx="811700" cy="530138"/>
      </dsp:txXfrm>
    </dsp:sp>
    <dsp:sp modelId="{FB4C88F4-3A75-4BBD-9558-28E20F582393}">
      <dsp:nvSpPr>
        <dsp:cNvPr id="0" name=""/>
        <dsp:cNvSpPr/>
      </dsp:nvSpPr>
      <dsp:spPr>
        <a:xfrm>
          <a:off x="2756472" y="1351508"/>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2883175"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899668" y="1593250"/>
        <a:ext cx="811700" cy="5301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842936" y="152"/>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t>
          </a:r>
          <a:endParaRPr lang="en-US" sz="2100" kern="1200" dirty="0"/>
        </a:p>
      </dsp:txBody>
      <dsp:txXfrm>
        <a:off x="1857185" y="14401"/>
        <a:ext cx="701272" cy="458015"/>
      </dsp:txXfrm>
    </dsp:sp>
    <dsp:sp modelId="{3677D839-FEED-47E7-A6F4-DC4EA1321F8D}">
      <dsp:nvSpPr>
        <dsp:cNvPr id="0" name=""/>
        <dsp:cNvSpPr/>
      </dsp:nvSpPr>
      <dsp:spPr>
        <a:xfrm>
          <a:off x="1140532" y="486665"/>
          <a:ext cx="1067289" cy="194605"/>
        </a:xfrm>
        <a:custGeom>
          <a:avLst/>
          <a:gdLst/>
          <a:ahLst/>
          <a:cxnLst/>
          <a:rect l="0" t="0" r="0" b="0"/>
          <a:pathLst>
            <a:path>
              <a:moveTo>
                <a:pt x="1067289" y="0"/>
              </a:moveTo>
              <a:lnTo>
                <a:pt x="1067289" y="97302"/>
              </a:lnTo>
              <a:lnTo>
                <a:pt x="0" y="97302"/>
              </a:lnTo>
              <a:lnTo>
                <a:pt x="0" y="19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775647" y="681271"/>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a:t>
          </a:r>
          <a:endParaRPr lang="en-US" sz="2100" kern="1200" baseline="-25000" dirty="0"/>
        </a:p>
      </dsp:txBody>
      <dsp:txXfrm>
        <a:off x="789896" y="695520"/>
        <a:ext cx="701272" cy="458015"/>
      </dsp:txXfrm>
    </dsp:sp>
    <dsp:sp modelId="{04CB5E4A-8C6A-4BD1-9945-0151F01A6A2F}">
      <dsp:nvSpPr>
        <dsp:cNvPr id="0" name=""/>
        <dsp:cNvSpPr/>
      </dsp:nvSpPr>
      <dsp:spPr>
        <a:xfrm>
          <a:off x="1094812" y="1167785"/>
          <a:ext cx="91440" cy="194605"/>
        </a:xfrm>
        <a:custGeom>
          <a:avLst/>
          <a:gdLst/>
          <a:ahLst/>
          <a:cxnLst/>
          <a:rect l="0" t="0" r="0" b="0"/>
          <a:pathLst>
            <a:path>
              <a:moveTo>
                <a:pt x="45720" y="0"/>
              </a:moveTo>
              <a:lnTo>
                <a:pt x="4572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775647" y="1362390"/>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a:t>
          </a:r>
          <a:endParaRPr lang="en-US" sz="2100" kern="1200" dirty="0"/>
        </a:p>
      </dsp:txBody>
      <dsp:txXfrm>
        <a:off x="789896" y="1376639"/>
        <a:ext cx="701272" cy="458015"/>
      </dsp:txXfrm>
    </dsp:sp>
    <dsp:sp modelId="{F2C707E0-A41A-458E-B034-C321D04851E1}">
      <dsp:nvSpPr>
        <dsp:cNvPr id="0" name=""/>
        <dsp:cNvSpPr/>
      </dsp:nvSpPr>
      <dsp:spPr>
        <a:xfrm>
          <a:off x="2207822" y="486665"/>
          <a:ext cx="1067289" cy="194605"/>
        </a:xfrm>
        <a:custGeom>
          <a:avLst/>
          <a:gdLst/>
          <a:ahLst/>
          <a:cxnLst/>
          <a:rect l="0" t="0" r="0" b="0"/>
          <a:pathLst>
            <a:path>
              <a:moveTo>
                <a:pt x="0" y="0"/>
              </a:moveTo>
              <a:lnTo>
                <a:pt x="0" y="97302"/>
              </a:lnTo>
              <a:lnTo>
                <a:pt x="1067289" y="97302"/>
              </a:lnTo>
              <a:lnTo>
                <a:pt x="1067289" y="19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910226" y="681271"/>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X</a:t>
          </a:r>
          <a:endParaRPr lang="en-US" sz="2100" kern="1200" dirty="0"/>
        </a:p>
      </dsp:txBody>
      <dsp:txXfrm>
        <a:off x="2924475" y="695520"/>
        <a:ext cx="701272" cy="458015"/>
      </dsp:txXfrm>
    </dsp:sp>
    <dsp:sp modelId="{4F5F2C43-A0BE-404B-86FC-79BF246BF4E6}">
      <dsp:nvSpPr>
        <dsp:cNvPr id="0" name=""/>
        <dsp:cNvSpPr/>
      </dsp:nvSpPr>
      <dsp:spPr>
        <a:xfrm>
          <a:off x="2563585" y="1167785"/>
          <a:ext cx="711526" cy="194605"/>
        </a:xfrm>
        <a:custGeom>
          <a:avLst/>
          <a:gdLst/>
          <a:ahLst/>
          <a:cxnLst/>
          <a:rect l="0" t="0" r="0" b="0"/>
          <a:pathLst>
            <a:path>
              <a:moveTo>
                <a:pt x="711526" y="0"/>
              </a:moveTo>
              <a:lnTo>
                <a:pt x="711526" y="97302"/>
              </a:lnTo>
              <a:lnTo>
                <a:pt x="0" y="97302"/>
              </a:lnTo>
              <a:lnTo>
                <a:pt x="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198700" y="1362390"/>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t>
          </a:r>
          <a:endParaRPr lang="en-US" sz="2100" kern="1200" dirty="0"/>
        </a:p>
      </dsp:txBody>
      <dsp:txXfrm>
        <a:off x="2212949" y="1376639"/>
        <a:ext cx="701272" cy="458015"/>
      </dsp:txXfrm>
    </dsp:sp>
    <dsp:sp modelId="{7DD8C966-A17C-4432-9C44-F8FD3C5228B2}">
      <dsp:nvSpPr>
        <dsp:cNvPr id="0" name=""/>
        <dsp:cNvSpPr/>
      </dsp:nvSpPr>
      <dsp:spPr>
        <a:xfrm>
          <a:off x="2089234" y="1848904"/>
          <a:ext cx="474350" cy="194605"/>
        </a:xfrm>
        <a:custGeom>
          <a:avLst/>
          <a:gdLst/>
          <a:ahLst/>
          <a:cxnLst/>
          <a:rect l="0" t="0" r="0" b="0"/>
          <a:pathLst>
            <a:path>
              <a:moveTo>
                <a:pt x="474350" y="0"/>
              </a:moveTo>
              <a:lnTo>
                <a:pt x="474350" y="97302"/>
              </a:lnTo>
              <a:lnTo>
                <a:pt x="0" y="97302"/>
              </a:lnTo>
              <a:lnTo>
                <a:pt x="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724349" y="2043509"/>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a:t>
          </a:r>
          <a:endParaRPr lang="en-US" sz="2100" kern="1200" dirty="0"/>
        </a:p>
      </dsp:txBody>
      <dsp:txXfrm>
        <a:off x="1738598" y="2057758"/>
        <a:ext cx="701272" cy="458015"/>
      </dsp:txXfrm>
    </dsp:sp>
    <dsp:sp modelId="{58DC4E88-D23D-4079-8469-56CAFD1AFF53}">
      <dsp:nvSpPr>
        <dsp:cNvPr id="0" name=""/>
        <dsp:cNvSpPr/>
      </dsp:nvSpPr>
      <dsp:spPr>
        <a:xfrm>
          <a:off x="2043514" y="2530023"/>
          <a:ext cx="91440" cy="194605"/>
        </a:xfrm>
        <a:custGeom>
          <a:avLst/>
          <a:gdLst/>
          <a:ahLst/>
          <a:cxnLst/>
          <a:rect l="0" t="0" r="0" b="0"/>
          <a:pathLst>
            <a:path>
              <a:moveTo>
                <a:pt x="45720" y="0"/>
              </a:moveTo>
              <a:lnTo>
                <a:pt x="4572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DD2EC-1588-4BA3-B561-732656E30909}">
      <dsp:nvSpPr>
        <dsp:cNvPr id="0" name=""/>
        <dsp:cNvSpPr/>
      </dsp:nvSpPr>
      <dsp:spPr>
        <a:xfrm>
          <a:off x="1724349" y="2724629"/>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a:t>
          </a:r>
          <a:endParaRPr lang="en-US" sz="2100" kern="1200" dirty="0"/>
        </a:p>
      </dsp:txBody>
      <dsp:txXfrm>
        <a:off x="1738598" y="2738878"/>
        <a:ext cx="701272" cy="458015"/>
      </dsp:txXfrm>
    </dsp:sp>
    <dsp:sp modelId="{FA8AA2B2-14F5-4F77-B936-9E2ACBC0CFA2}">
      <dsp:nvSpPr>
        <dsp:cNvPr id="0" name=""/>
        <dsp:cNvSpPr/>
      </dsp:nvSpPr>
      <dsp:spPr>
        <a:xfrm>
          <a:off x="2563585" y="1848904"/>
          <a:ext cx="474350" cy="194605"/>
        </a:xfrm>
        <a:custGeom>
          <a:avLst/>
          <a:gdLst/>
          <a:ahLst/>
          <a:cxnLst/>
          <a:rect l="0" t="0" r="0" b="0"/>
          <a:pathLst>
            <a:path>
              <a:moveTo>
                <a:pt x="0" y="0"/>
              </a:moveTo>
              <a:lnTo>
                <a:pt x="0" y="97302"/>
              </a:lnTo>
              <a:lnTo>
                <a:pt x="474350" y="97302"/>
              </a:lnTo>
              <a:lnTo>
                <a:pt x="47435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2673051" y="2043509"/>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t>
          </a:r>
          <a:endParaRPr lang="en-US" sz="2100" kern="1200" dirty="0"/>
        </a:p>
      </dsp:txBody>
      <dsp:txXfrm>
        <a:off x="2687300" y="2057758"/>
        <a:ext cx="701272" cy="458015"/>
      </dsp:txXfrm>
    </dsp:sp>
    <dsp:sp modelId="{1A02DAA5-A0FD-4231-A202-52486F443D6A}">
      <dsp:nvSpPr>
        <dsp:cNvPr id="0" name=""/>
        <dsp:cNvSpPr/>
      </dsp:nvSpPr>
      <dsp:spPr>
        <a:xfrm>
          <a:off x="2992216" y="2530023"/>
          <a:ext cx="91440" cy="194605"/>
        </a:xfrm>
        <a:custGeom>
          <a:avLst/>
          <a:gdLst/>
          <a:ahLst/>
          <a:cxnLst/>
          <a:rect l="0" t="0" r="0" b="0"/>
          <a:pathLst>
            <a:path>
              <a:moveTo>
                <a:pt x="45720" y="0"/>
              </a:moveTo>
              <a:lnTo>
                <a:pt x="4572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3339-905D-4FA2-9443-C20F1EEE6DEC}">
      <dsp:nvSpPr>
        <dsp:cNvPr id="0" name=""/>
        <dsp:cNvSpPr/>
      </dsp:nvSpPr>
      <dsp:spPr>
        <a:xfrm>
          <a:off x="2673051" y="2724629"/>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t>
          </a:r>
          <a:endParaRPr lang="en-US" sz="2100" kern="1200" dirty="0"/>
        </a:p>
      </dsp:txBody>
      <dsp:txXfrm>
        <a:off x="2687300" y="2738878"/>
        <a:ext cx="701272" cy="458015"/>
      </dsp:txXfrm>
    </dsp:sp>
    <dsp:sp modelId="{FB4C88F4-3A75-4BBD-9558-28E20F582393}">
      <dsp:nvSpPr>
        <dsp:cNvPr id="0" name=""/>
        <dsp:cNvSpPr/>
      </dsp:nvSpPr>
      <dsp:spPr>
        <a:xfrm>
          <a:off x="3275111" y="1167785"/>
          <a:ext cx="711526" cy="194605"/>
        </a:xfrm>
        <a:custGeom>
          <a:avLst/>
          <a:gdLst/>
          <a:ahLst/>
          <a:cxnLst/>
          <a:rect l="0" t="0" r="0" b="0"/>
          <a:pathLst>
            <a:path>
              <a:moveTo>
                <a:pt x="0" y="0"/>
              </a:moveTo>
              <a:lnTo>
                <a:pt x="0" y="97302"/>
              </a:lnTo>
              <a:lnTo>
                <a:pt x="711526" y="97302"/>
              </a:lnTo>
              <a:lnTo>
                <a:pt x="711526"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3621752" y="1362390"/>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t>
          </a:r>
          <a:endParaRPr lang="en-US" sz="2100" kern="1200" dirty="0"/>
        </a:p>
      </dsp:txBody>
      <dsp:txXfrm>
        <a:off x="3636001" y="1376639"/>
        <a:ext cx="701272" cy="458015"/>
      </dsp:txXfrm>
    </dsp:sp>
    <dsp:sp modelId="{F94F02D5-B9A0-4FCD-AB0C-7F171B9191A9}">
      <dsp:nvSpPr>
        <dsp:cNvPr id="0" name=""/>
        <dsp:cNvSpPr/>
      </dsp:nvSpPr>
      <dsp:spPr>
        <a:xfrm>
          <a:off x="3940918" y="1848904"/>
          <a:ext cx="91440" cy="194605"/>
        </a:xfrm>
        <a:custGeom>
          <a:avLst/>
          <a:gdLst/>
          <a:ahLst/>
          <a:cxnLst/>
          <a:rect l="0" t="0" r="0" b="0"/>
          <a:pathLst>
            <a:path>
              <a:moveTo>
                <a:pt x="45720" y="0"/>
              </a:moveTo>
              <a:lnTo>
                <a:pt x="45720" y="1946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3621752" y="2043509"/>
          <a:ext cx="729770" cy="48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t>
          </a:r>
          <a:endParaRPr lang="en-US" sz="2100" kern="1200" dirty="0"/>
        </a:p>
      </dsp:txBody>
      <dsp:txXfrm>
        <a:off x="3636001" y="2057758"/>
        <a:ext cx="701272" cy="45801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85082" y="9"/>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6502"/>
        <a:ext cx="811700" cy="530138"/>
      </dsp:txXfrm>
    </dsp:sp>
    <dsp:sp modelId="{3677D839-FEED-47E7-A6F4-DC4EA1321F8D}">
      <dsp:nvSpPr>
        <dsp:cNvPr id="0" name=""/>
        <dsp:cNvSpPr/>
      </dsp:nvSpPr>
      <dsp:spPr>
        <a:xfrm>
          <a:off x="1658379" y="563133"/>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236036"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baseline="-25000" dirty="0"/>
        </a:p>
      </dsp:txBody>
      <dsp:txXfrm>
        <a:off x="1252529" y="804876"/>
        <a:ext cx="811700" cy="530138"/>
      </dsp:txXfrm>
    </dsp:sp>
    <dsp:sp modelId="{F2C707E0-A41A-458E-B034-C321D04851E1}">
      <dsp:nvSpPr>
        <dsp:cNvPr id="0" name=""/>
        <dsp:cNvSpPr/>
      </dsp:nvSpPr>
      <dsp:spPr>
        <a:xfrm>
          <a:off x="2207426" y="563133"/>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334129"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X</a:t>
          </a:r>
          <a:endParaRPr lang="en-US" sz="2400" kern="1200" dirty="0"/>
        </a:p>
      </dsp:txBody>
      <dsp:txXfrm>
        <a:off x="2350622" y="804876"/>
        <a:ext cx="811700" cy="530138"/>
      </dsp:txXfrm>
    </dsp:sp>
    <dsp:sp modelId="{4F5F2C43-A0BE-404B-86FC-79BF246BF4E6}">
      <dsp:nvSpPr>
        <dsp:cNvPr id="0" name=""/>
        <dsp:cNvSpPr/>
      </dsp:nvSpPr>
      <dsp:spPr>
        <a:xfrm>
          <a:off x="2207426" y="1351508"/>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1785082"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593250"/>
        <a:ext cx="811700" cy="530138"/>
      </dsp:txXfrm>
    </dsp:sp>
    <dsp:sp modelId="{7DD8C966-A17C-4432-9C44-F8FD3C5228B2}">
      <dsp:nvSpPr>
        <dsp:cNvPr id="0" name=""/>
        <dsp:cNvSpPr/>
      </dsp:nvSpPr>
      <dsp:spPr>
        <a:xfrm>
          <a:off x="1658379" y="2139882"/>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236036"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A</a:t>
          </a:r>
          <a:endParaRPr lang="en-US" sz="2400" kern="1200" dirty="0"/>
        </a:p>
      </dsp:txBody>
      <dsp:txXfrm>
        <a:off x="1252529" y="2381625"/>
        <a:ext cx="811700" cy="530138"/>
      </dsp:txXfrm>
    </dsp:sp>
    <dsp:sp modelId="{FA8AA2B2-14F5-4F77-B936-9E2ACBC0CFA2}">
      <dsp:nvSpPr>
        <dsp:cNvPr id="0" name=""/>
        <dsp:cNvSpPr/>
      </dsp:nvSpPr>
      <dsp:spPr>
        <a:xfrm>
          <a:off x="2207426" y="2139882"/>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2334129"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350622" y="2381625"/>
        <a:ext cx="811700" cy="530138"/>
      </dsp:txXfrm>
    </dsp:sp>
    <dsp:sp modelId="{FB4C88F4-3A75-4BBD-9558-28E20F582393}">
      <dsp:nvSpPr>
        <dsp:cNvPr id="0" name=""/>
        <dsp:cNvSpPr/>
      </dsp:nvSpPr>
      <dsp:spPr>
        <a:xfrm>
          <a:off x="2756472" y="1351508"/>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2883175"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899668" y="1593250"/>
        <a:ext cx="811700" cy="53013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85082" y="9"/>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6502"/>
        <a:ext cx="811700" cy="530138"/>
      </dsp:txXfrm>
    </dsp:sp>
    <dsp:sp modelId="{3677D839-FEED-47E7-A6F4-DC4EA1321F8D}">
      <dsp:nvSpPr>
        <dsp:cNvPr id="0" name=""/>
        <dsp:cNvSpPr/>
      </dsp:nvSpPr>
      <dsp:spPr>
        <a:xfrm>
          <a:off x="1658379" y="563133"/>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1236036"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baseline="-25000" dirty="0"/>
        </a:p>
      </dsp:txBody>
      <dsp:txXfrm>
        <a:off x="1252529" y="804876"/>
        <a:ext cx="811700" cy="530138"/>
      </dsp:txXfrm>
    </dsp:sp>
    <dsp:sp modelId="{F2C707E0-A41A-458E-B034-C321D04851E1}">
      <dsp:nvSpPr>
        <dsp:cNvPr id="0" name=""/>
        <dsp:cNvSpPr/>
      </dsp:nvSpPr>
      <dsp:spPr>
        <a:xfrm>
          <a:off x="2207426" y="563133"/>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334129" y="788383"/>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X</a:t>
          </a:r>
          <a:endParaRPr lang="en-US" sz="2400" kern="1200" dirty="0"/>
        </a:p>
      </dsp:txBody>
      <dsp:txXfrm>
        <a:off x="2350622" y="804876"/>
        <a:ext cx="811700" cy="530138"/>
      </dsp:txXfrm>
    </dsp:sp>
    <dsp:sp modelId="{4F5F2C43-A0BE-404B-86FC-79BF246BF4E6}">
      <dsp:nvSpPr>
        <dsp:cNvPr id="0" name=""/>
        <dsp:cNvSpPr/>
      </dsp:nvSpPr>
      <dsp:spPr>
        <a:xfrm>
          <a:off x="2207426" y="1351508"/>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1785082"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1801575" y="1593250"/>
        <a:ext cx="811700" cy="530138"/>
      </dsp:txXfrm>
    </dsp:sp>
    <dsp:sp modelId="{7DD8C966-A17C-4432-9C44-F8FD3C5228B2}">
      <dsp:nvSpPr>
        <dsp:cNvPr id="0" name=""/>
        <dsp:cNvSpPr/>
      </dsp:nvSpPr>
      <dsp:spPr>
        <a:xfrm>
          <a:off x="1658379" y="2139882"/>
          <a:ext cx="549046" cy="225249"/>
        </a:xfrm>
        <a:custGeom>
          <a:avLst/>
          <a:gdLst/>
          <a:ahLst/>
          <a:cxnLst/>
          <a:rect l="0" t="0" r="0" b="0"/>
          <a:pathLst>
            <a:path>
              <a:moveTo>
                <a:pt x="549046" y="0"/>
              </a:moveTo>
              <a:lnTo>
                <a:pt x="549046" y="112624"/>
              </a:lnTo>
              <a:lnTo>
                <a:pt x="0" y="112624"/>
              </a:lnTo>
              <a:lnTo>
                <a:pt x="0"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236036"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A</a:t>
          </a:r>
          <a:endParaRPr lang="en-US" sz="2400" kern="1200" dirty="0"/>
        </a:p>
      </dsp:txBody>
      <dsp:txXfrm>
        <a:off x="1252529" y="2381625"/>
        <a:ext cx="811700" cy="530138"/>
      </dsp:txXfrm>
    </dsp:sp>
    <dsp:sp modelId="{FA8AA2B2-14F5-4F77-B936-9E2ACBC0CFA2}">
      <dsp:nvSpPr>
        <dsp:cNvPr id="0" name=""/>
        <dsp:cNvSpPr/>
      </dsp:nvSpPr>
      <dsp:spPr>
        <a:xfrm>
          <a:off x="2207426" y="2139882"/>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2334129" y="2365132"/>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350622" y="2381625"/>
        <a:ext cx="811700" cy="530138"/>
      </dsp:txXfrm>
    </dsp:sp>
    <dsp:sp modelId="{FB4C88F4-3A75-4BBD-9558-28E20F582393}">
      <dsp:nvSpPr>
        <dsp:cNvPr id="0" name=""/>
        <dsp:cNvSpPr/>
      </dsp:nvSpPr>
      <dsp:spPr>
        <a:xfrm>
          <a:off x="2756472" y="1351508"/>
          <a:ext cx="549046" cy="225249"/>
        </a:xfrm>
        <a:custGeom>
          <a:avLst/>
          <a:gdLst/>
          <a:ahLst/>
          <a:cxnLst/>
          <a:rect l="0" t="0" r="0" b="0"/>
          <a:pathLst>
            <a:path>
              <a:moveTo>
                <a:pt x="0" y="0"/>
              </a:moveTo>
              <a:lnTo>
                <a:pt x="0" y="112624"/>
              </a:lnTo>
              <a:lnTo>
                <a:pt x="549046" y="112624"/>
              </a:lnTo>
              <a:lnTo>
                <a:pt x="549046" y="225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2883175" y="1576757"/>
          <a:ext cx="844686" cy="563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B</a:t>
          </a:r>
          <a:endParaRPr lang="en-US" sz="2400" kern="1200" dirty="0"/>
        </a:p>
      </dsp:txBody>
      <dsp:txXfrm>
        <a:off x="2899668" y="1593250"/>
        <a:ext cx="811700" cy="53013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803517" y="2173"/>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a:t>
          </a:r>
          <a:endParaRPr lang="en-US" sz="2000" kern="1200" dirty="0"/>
        </a:p>
      </dsp:txBody>
      <dsp:txXfrm>
        <a:off x="1817362" y="16018"/>
        <a:ext cx="681369" cy="445016"/>
      </dsp:txXfrm>
    </dsp:sp>
    <dsp:sp modelId="{3677D839-FEED-47E7-A6F4-DC4EA1321F8D}">
      <dsp:nvSpPr>
        <dsp:cNvPr id="0" name=""/>
        <dsp:cNvSpPr/>
      </dsp:nvSpPr>
      <dsp:spPr>
        <a:xfrm>
          <a:off x="1121047" y="474879"/>
          <a:ext cx="1036999" cy="189082"/>
        </a:xfrm>
        <a:custGeom>
          <a:avLst/>
          <a:gdLst/>
          <a:ahLst/>
          <a:cxnLst/>
          <a:rect l="0" t="0" r="0" b="0"/>
          <a:pathLst>
            <a:path>
              <a:moveTo>
                <a:pt x="1036999" y="0"/>
              </a:moveTo>
              <a:lnTo>
                <a:pt x="1036999" y="94541"/>
              </a:lnTo>
              <a:lnTo>
                <a:pt x="0" y="94541"/>
              </a:lnTo>
              <a:lnTo>
                <a:pt x="0" y="189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766517" y="663962"/>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US" sz="2000" kern="1200" baseline="-25000" dirty="0"/>
        </a:p>
      </dsp:txBody>
      <dsp:txXfrm>
        <a:off x="780362" y="677807"/>
        <a:ext cx="681369" cy="445016"/>
      </dsp:txXfrm>
    </dsp:sp>
    <dsp:sp modelId="{04CB5E4A-8C6A-4BD1-9945-0151F01A6A2F}">
      <dsp:nvSpPr>
        <dsp:cNvPr id="0" name=""/>
        <dsp:cNvSpPr/>
      </dsp:nvSpPr>
      <dsp:spPr>
        <a:xfrm>
          <a:off x="1075327" y="1136668"/>
          <a:ext cx="91440" cy="189082"/>
        </a:xfrm>
        <a:custGeom>
          <a:avLst/>
          <a:gdLst/>
          <a:ahLst/>
          <a:cxnLst/>
          <a:rect l="0" t="0" r="0" b="0"/>
          <a:pathLst>
            <a:path>
              <a:moveTo>
                <a:pt x="45720" y="0"/>
              </a:moveTo>
              <a:lnTo>
                <a:pt x="4572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766517" y="1325751"/>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US" sz="2000" kern="1200" dirty="0"/>
        </a:p>
      </dsp:txBody>
      <dsp:txXfrm>
        <a:off x="780362" y="1339596"/>
        <a:ext cx="681369" cy="445016"/>
      </dsp:txXfrm>
    </dsp:sp>
    <dsp:sp modelId="{F2C707E0-A41A-458E-B034-C321D04851E1}">
      <dsp:nvSpPr>
        <dsp:cNvPr id="0" name=""/>
        <dsp:cNvSpPr/>
      </dsp:nvSpPr>
      <dsp:spPr>
        <a:xfrm>
          <a:off x="2158047" y="474879"/>
          <a:ext cx="1036999" cy="189082"/>
        </a:xfrm>
        <a:custGeom>
          <a:avLst/>
          <a:gdLst/>
          <a:ahLst/>
          <a:cxnLst/>
          <a:rect l="0" t="0" r="0" b="0"/>
          <a:pathLst>
            <a:path>
              <a:moveTo>
                <a:pt x="0" y="0"/>
              </a:moveTo>
              <a:lnTo>
                <a:pt x="0" y="94541"/>
              </a:lnTo>
              <a:lnTo>
                <a:pt x="1036999" y="94541"/>
              </a:lnTo>
              <a:lnTo>
                <a:pt x="1036999" y="189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840517" y="663962"/>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X</a:t>
          </a:r>
          <a:endParaRPr lang="en-US" sz="2000" kern="1200" dirty="0"/>
        </a:p>
      </dsp:txBody>
      <dsp:txXfrm>
        <a:off x="2854362" y="677807"/>
        <a:ext cx="681369" cy="445016"/>
      </dsp:txXfrm>
    </dsp:sp>
    <dsp:sp modelId="{4F5F2C43-A0BE-404B-86FC-79BF246BF4E6}">
      <dsp:nvSpPr>
        <dsp:cNvPr id="0" name=""/>
        <dsp:cNvSpPr/>
      </dsp:nvSpPr>
      <dsp:spPr>
        <a:xfrm>
          <a:off x="2503713" y="1136668"/>
          <a:ext cx="691333" cy="189082"/>
        </a:xfrm>
        <a:custGeom>
          <a:avLst/>
          <a:gdLst/>
          <a:ahLst/>
          <a:cxnLst/>
          <a:rect l="0" t="0" r="0" b="0"/>
          <a:pathLst>
            <a:path>
              <a:moveTo>
                <a:pt x="691333" y="0"/>
              </a:moveTo>
              <a:lnTo>
                <a:pt x="691333" y="94541"/>
              </a:lnTo>
              <a:lnTo>
                <a:pt x="0" y="94541"/>
              </a:lnTo>
              <a:lnTo>
                <a:pt x="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149184" y="1325751"/>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a:t>
          </a:r>
          <a:endParaRPr lang="en-US" sz="2000" kern="1200" dirty="0"/>
        </a:p>
      </dsp:txBody>
      <dsp:txXfrm>
        <a:off x="2163029" y="1339596"/>
        <a:ext cx="681369" cy="445016"/>
      </dsp:txXfrm>
    </dsp:sp>
    <dsp:sp modelId="{7DD8C966-A17C-4432-9C44-F8FD3C5228B2}">
      <dsp:nvSpPr>
        <dsp:cNvPr id="0" name=""/>
        <dsp:cNvSpPr/>
      </dsp:nvSpPr>
      <dsp:spPr>
        <a:xfrm>
          <a:off x="2042825" y="1798457"/>
          <a:ext cx="460888" cy="189082"/>
        </a:xfrm>
        <a:custGeom>
          <a:avLst/>
          <a:gdLst/>
          <a:ahLst/>
          <a:cxnLst/>
          <a:rect l="0" t="0" r="0" b="0"/>
          <a:pathLst>
            <a:path>
              <a:moveTo>
                <a:pt x="460888" y="0"/>
              </a:moveTo>
              <a:lnTo>
                <a:pt x="460888" y="94541"/>
              </a:lnTo>
              <a:lnTo>
                <a:pt x="0" y="94541"/>
              </a:lnTo>
              <a:lnTo>
                <a:pt x="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1688295" y="1987540"/>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US" sz="2000" kern="1200" dirty="0"/>
        </a:p>
      </dsp:txBody>
      <dsp:txXfrm>
        <a:off x="1702140" y="2001385"/>
        <a:ext cx="681369" cy="445016"/>
      </dsp:txXfrm>
    </dsp:sp>
    <dsp:sp modelId="{58DC4E88-D23D-4079-8469-56CAFD1AFF53}">
      <dsp:nvSpPr>
        <dsp:cNvPr id="0" name=""/>
        <dsp:cNvSpPr/>
      </dsp:nvSpPr>
      <dsp:spPr>
        <a:xfrm>
          <a:off x="1997105" y="2460246"/>
          <a:ext cx="91440" cy="189082"/>
        </a:xfrm>
        <a:custGeom>
          <a:avLst/>
          <a:gdLst/>
          <a:ahLst/>
          <a:cxnLst/>
          <a:rect l="0" t="0" r="0" b="0"/>
          <a:pathLst>
            <a:path>
              <a:moveTo>
                <a:pt x="45720" y="0"/>
              </a:moveTo>
              <a:lnTo>
                <a:pt x="4572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DD2EC-1588-4BA3-B561-732656E30909}">
      <dsp:nvSpPr>
        <dsp:cNvPr id="0" name=""/>
        <dsp:cNvSpPr/>
      </dsp:nvSpPr>
      <dsp:spPr>
        <a:xfrm>
          <a:off x="1688295" y="2649329"/>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US" sz="2000" kern="1200" dirty="0"/>
        </a:p>
      </dsp:txBody>
      <dsp:txXfrm>
        <a:off x="1702140" y="2663174"/>
        <a:ext cx="681369" cy="445016"/>
      </dsp:txXfrm>
    </dsp:sp>
    <dsp:sp modelId="{FA8AA2B2-14F5-4F77-B936-9E2ACBC0CFA2}">
      <dsp:nvSpPr>
        <dsp:cNvPr id="0" name=""/>
        <dsp:cNvSpPr/>
      </dsp:nvSpPr>
      <dsp:spPr>
        <a:xfrm>
          <a:off x="2503713" y="1798457"/>
          <a:ext cx="460888" cy="189082"/>
        </a:xfrm>
        <a:custGeom>
          <a:avLst/>
          <a:gdLst/>
          <a:ahLst/>
          <a:cxnLst/>
          <a:rect l="0" t="0" r="0" b="0"/>
          <a:pathLst>
            <a:path>
              <a:moveTo>
                <a:pt x="0" y="0"/>
              </a:moveTo>
              <a:lnTo>
                <a:pt x="0" y="94541"/>
              </a:lnTo>
              <a:lnTo>
                <a:pt x="460888" y="94541"/>
              </a:lnTo>
              <a:lnTo>
                <a:pt x="460888"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2610072" y="1987540"/>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US" sz="2000" kern="1200" dirty="0"/>
        </a:p>
      </dsp:txBody>
      <dsp:txXfrm>
        <a:off x="2623917" y="2001385"/>
        <a:ext cx="681369" cy="445016"/>
      </dsp:txXfrm>
    </dsp:sp>
    <dsp:sp modelId="{1A02DAA5-A0FD-4231-A202-52486F443D6A}">
      <dsp:nvSpPr>
        <dsp:cNvPr id="0" name=""/>
        <dsp:cNvSpPr/>
      </dsp:nvSpPr>
      <dsp:spPr>
        <a:xfrm>
          <a:off x="2918882" y="2460246"/>
          <a:ext cx="91440" cy="189082"/>
        </a:xfrm>
        <a:custGeom>
          <a:avLst/>
          <a:gdLst/>
          <a:ahLst/>
          <a:cxnLst/>
          <a:rect l="0" t="0" r="0" b="0"/>
          <a:pathLst>
            <a:path>
              <a:moveTo>
                <a:pt x="45720" y="0"/>
              </a:moveTo>
              <a:lnTo>
                <a:pt x="4572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3339-905D-4FA2-9443-C20F1EEE6DEC}">
      <dsp:nvSpPr>
        <dsp:cNvPr id="0" name=""/>
        <dsp:cNvSpPr/>
      </dsp:nvSpPr>
      <dsp:spPr>
        <a:xfrm>
          <a:off x="2610072" y="2649329"/>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US" sz="2000" kern="1200" dirty="0"/>
        </a:p>
      </dsp:txBody>
      <dsp:txXfrm>
        <a:off x="2623917" y="2663174"/>
        <a:ext cx="681369" cy="445016"/>
      </dsp:txXfrm>
    </dsp:sp>
    <dsp:sp modelId="{FB4C88F4-3A75-4BBD-9558-28E20F582393}">
      <dsp:nvSpPr>
        <dsp:cNvPr id="0" name=""/>
        <dsp:cNvSpPr/>
      </dsp:nvSpPr>
      <dsp:spPr>
        <a:xfrm>
          <a:off x="3195047" y="1136668"/>
          <a:ext cx="691333" cy="189082"/>
        </a:xfrm>
        <a:custGeom>
          <a:avLst/>
          <a:gdLst/>
          <a:ahLst/>
          <a:cxnLst/>
          <a:rect l="0" t="0" r="0" b="0"/>
          <a:pathLst>
            <a:path>
              <a:moveTo>
                <a:pt x="0" y="0"/>
              </a:moveTo>
              <a:lnTo>
                <a:pt x="0" y="94541"/>
              </a:lnTo>
              <a:lnTo>
                <a:pt x="691333" y="94541"/>
              </a:lnTo>
              <a:lnTo>
                <a:pt x="691333"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927B5-D89F-4212-AF28-46E466DADECB}">
      <dsp:nvSpPr>
        <dsp:cNvPr id="0" name=""/>
        <dsp:cNvSpPr/>
      </dsp:nvSpPr>
      <dsp:spPr>
        <a:xfrm>
          <a:off x="3531850" y="1325751"/>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US" sz="2000" kern="1200" dirty="0"/>
        </a:p>
      </dsp:txBody>
      <dsp:txXfrm>
        <a:off x="3545695" y="1339596"/>
        <a:ext cx="681369" cy="445016"/>
      </dsp:txXfrm>
    </dsp:sp>
    <dsp:sp modelId="{F94F02D5-B9A0-4FCD-AB0C-7F171B9191A9}">
      <dsp:nvSpPr>
        <dsp:cNvPr id="0" name=""/>
        <dsp:cNvSpPr/>
      </dsp:nvSpPr>
      <dsp:spPr>
        <a:xfrm>
          <a:off x="3840660" y="1798457"/>
          <a:ext cx="91440" cy="189082"/>
        </a:xfrm>
        <a:custGeom>
          <a:avLst/>
          <a:gdLst/>
          <a:ahLst/>
          <a:cxnLst/>
          <a:rect l="0" t="0" r="0" b="0"/>
          <a:pathLst>
            <a:path>
              <a:moveTo>
                <a:pt x="45720" y="0"/>
              </a:moveTo>
              <a:lnTo>
                <a:pt x="45720" y="189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1CC68-8880-42B7-85B6-AF999F95F5E9}">
      <dsp:nvSpPr>
        <dsp:cNvPr id="0" name=""/>
        <dsp:cNvSpPr/>
      </dsp:nvSpPr>
      <dsp:spPr>
        <a:xfrm>
          <a:off x="3531850" y="1987540"/>
          <a:ext cx="709059" cy="472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US" sz="2000" kern="1200" dirty="0"/>
        </a:p>
      </dsp:txBody>
      <dsp:txXfrm>
        <a:off x="3545695" y="2001385"/>
        <a:ext cx="681369" cy="4450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953031" y="93617"/>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Bookstore</a:t>
          </a:r>
          <a:endParaRPr lang="en-US" sz="1000" kern="1200" dirty="0"/>
        </a:p>
      </dsp:txBody>
      <dsp:txXfrm>
        <a:off x="1966064" y="106650"/>
        <a:ext cx="641428" cy="418930"/>
      </dsp:txXfrm>
    </dsp:sp>
    <dsp:sp modelId="{3677D839-FEED-47E7-A6F4-DC4EA1321F8D}">
      <dsp:nvSpPr>
        <dsp:cNvPr id="0" name=""/>
        <dsp:cNvSpPr/>
      </dsp:nvSpPr>
      <dsp:spPr>
        <a:xfrm>
          <a:off x="985165" y="538613"/>
          <a:ext cx="1301613" cy="177998"/>
        </a:xfrm>
        <a:custGeom>
          <a:avLst/>
          <a:gdLst/>
          <a:ahLst/>
          <a:cxnLst/>
          <a:rect l="0" t="0" r="0" b="0"/>
          <a:pathLst>
            <a:path>
              <a:moveTo>
                <a:pt x="1301613" y="0"/>
              </a:moveTo>
              <a:lnTo>
                <a:pt x="1301613" y="88999"/>
              </a:lnTo>
              <a:lnTo>
                <a:pt x="0" y="88999"/>
              </a:lnTo>
              <a:lnTo>
                <a:pt x="0" y="177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651417" y="716612"/>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Book</a:t>
          </a:r>
          <a:endParaRPr lang="en-US" sz="1000" kern="1200" baseline="-25000" dirty="0"/>
        </a:p>
      </dsp:txBody>
      <dsp:txXfrm>
        <a:off x="664450" y="729645"/>
        <a:ext cx="641428" cy="418930"/>
      </dsp:txXfrm>
    </dsp:sp>
    <dsp:sp modelId="{04CB5E4A-8C6A-4BD1-9945-0151F01A6A2F}">
      <dsp:nvSpPr>
        <dsp:cNvPr id="0" name=""/>
        <dsp:cNvSpPr/>
      </dsp:nvSpPr>
      <dsp:spPr>
        <a:xfrm>
          <a:off x="334358" y="1161608"/>
          <a:ext cx="650806" cy="177998"/>
        </a:xfrm>
        <a:custGeom>
          <a:avLst/>
          <a:gdLst/>
          <a:ahLst/>
          <a:cxnLst/>
          <a:rect l="0" t="0" r="0" b="0"/>
          <a:pathLst>
            <a:path>
              <a:moveTo>
                <a:pt x="650806" y="0"/>
              </a:moveTo>
              <a:lnTo>
                <a:pt x="650806" y="88999"/>
              </a:lnTo>
              <a:lnTo>
                <a:pt x="0" y="88999"/>
              </a:lnTo>
              <a:lnTo>
                <a:pt x="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33014-F873-425A-91A4-E45D06FAA184}">
      <dsp:nvSpPr>
        <dsp:cNvPr id="0" name=""/>
        <dsp:cNvSpPr/>
      </dsp:nvSpPr>
      <dsp:spPr>
        <a:xfrm>
          <a:off x="611" y="1339606"/>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Title</a:t>
          </a:r>
          <a:endParaRPr lang="en-US" sz="1000" kern="1200" dirty="0"/>
        </a:p>
      </dsp:txBody>
      <dsp:txXfrm>
        <a:off x="13644" y="1352639"/>
        <a:ext cx="641428" cy="418930"/>
      </dsp:txXfrm>
    </dsp:sp>
    <dsp:sp modelId="{90BA0185-15EC-41C6-BA37-2388E0D94E6A}">
      <dsp:nvSpPr>
        <dsp:cNvPr id="0" name=""/>
        <dsp:cNvSpPr/>
      </dsp:nvSpPr>
      <dsp:spPr>
        <a:xfrm>
          <a:off x="288638" y="1784602"/>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1223A-79F7-4F20-B6F7-931A35B12537}">
      <dsp:nvSpPr>
        <dsp:cNvPr id="0" name=""/>
        <dsp:cNvSpPr/>
      </dsp:nvSpPr>
      <dsp:spPr>
        <a:xfrm>
          <a:off x="611"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Wisdom of Crowds</a:t>
          </a:r>
          <a:endParaRPr lang="en-US" sz="1000" kern="1200" dirty="0"/>
        </a:p>
      </dsp:txBody>
      <dsp:txXfrm>
        <a:off x="13644" y="1975633"/>
        <a:ext cx="641428" cy="418930"/>
      </dsp:txXfrm>
    </dsp:sp>
    <dsp:sp modelId="{78B14918-E3FC-485D-9235-EB8E8C7CDDF0}">
      <dsp:nvSpPr>
        <dsp:cNvPr id="0" name=""/>
        <dsp:cNvSpPr/>
      </dsp:nvSpPr>
      <dsp:spPr>
        <a:xfrm>
          <a:off x="985165" y="1161608"/>
          <a:ext cx="650806" cy="177998"/>
        </a:xfrm>
        <a:custGeom>
          <a:avLst/>
          <a:gdLst/>
          <a:ahLst/>
          <a:cxnLst/>
          <a:rect l="0" t="0" r="0" b="0"/>
          <a:pathLst>
            <a:path>
              <a:moveTo>
                <a:pt x="0" y="0"/>
              </a:moveTo>
              <a:lnTo>
                <a:pt x="0" y="88999"/>
              </a:lnTo>
              <a:lnTo>
                <a:pt x="650806" y="88999"/>
              </a:lnTo>
              <a:lnTo>
                <a:pt x="650806"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D24BF-9EEF-4C01-9872-1B4C8C2870E8}">
      <dsp:nvSpPr>
        <dsp:cNvPr id="0" name=""/>
        <dsp:cNvSpPr/>
      </dsp:nvSpPr>
      <dsp:spPr>
        <a:xfrm>
          <a:off x="1302224" y="1339606"/>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Other</a:t>
          </a:r>
          <a:endParaRPr lang="en-US" sz="1000" kern="1200" dirty="0"/>
        </a:p>
      </dsp:txBody>
      <dsp:txXfrm>
        <a:off x="1315257" y="1352639"/>
        <a:ext cx="641428" cy="418930"/>
      </dsp:txXfrm>
    </dsp:sp>
    <dsp:sp modelId="{4E3E5F9C-ED08-46C5-848C-9F1C57FB6BDC}">
      <dsp:nvSpPr>
        <dsp:cNvPr id="0" name=""/>
        <dsp:cNvSpPr/>
      </dsp:nvSpPr>
      <dsp:spPr>
        <a:xfrm>
          <a:off x="1202100" y="1784602"/>
          <a:ext cx="433871" cy="177998"/>
        </a:xfrm>
        <a:custGeom>
          <a:avLst/>
          <a:gdLst/>
          <a:ahLst/>
          <a:cxnLst/>
          <a:rect l="0" t="0" r="0" b="0"/>
          <a:pathLst>
            <a:path>
              <a:moveTo>
                <a:pt x="433871" y="0"/>
              </a:moveTo>
              <a:lnTo>
                <a:pt x="433871" y="88999"/>
              </a:lnTo>
              <a:lnTo>
                <a:pt x="0" y="88999"/>
              </a:lnTo>
              <a:lnTo>
                <a:pt x="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FB9B6-C740-45FE-849A-00398E98CBD5}">
      <dsp:nvSpPr>
        <dsp:cNvPr id="0" name=""/>
        <dsp:cNvSpPr/>
      </dsp:nvSpPr>
      <dsp:spPr>
        <a:xfrm>
          <a:off x="868353"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Genre</a:t>
          </a:r>
          <a:endParaRPr lang="en-US" sz="1000" kern="1200" dirty="0"/>
        </a:p>
      </dsp:txBody>
      <dsp:txXfrm>
        <a:off x="881386" y="1975633"/>
        <a:ext cx="641428" cy="418930"/>
      </dsp:txXfrm>
    </dsp:sp>
    <dsp:sp modelId="{621D22C6-A264-4948-989D-B40DDAD2DEC3}">
      <dsp:nvSpPr>
        <dsp:cNvPr id="0" name=""/>
        <dsp:cNvSpPr/>
      </dsp:nvSpPr>
      <dsp:spPr>
        <a:xfrm>
          <a:off x="1156380" y="2407596"/>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58462-690A-40A2-B37E-7F5427C1D2AC}">
      <dsp:nvSpPr>
        <dsp:cNvPr id="0" name=""/>
        <dsp:cNvSpPr/>
      </dsp:nvSpPr>
      <dsp:spPr>
        <a:xfrm>
          <a:off x="868353" y="2585595"/>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non-fiction</a:t>
          </a:r>
          <a:endParaRPr lang="en-US" sz="1000" kern="1200" dirty="0"/>
        </a:p>
      </dsp:txBody>
      <dsp:txXfrm>
        <a:off x="881386" y="2598628"/>
        <a:ext cx="641428" cy="418930"/>
      </dsp:txXfrm>
    </dsp:sp>
    <dsp:sp modelId="{EA5F573A-3CDD-40C2-8861-246615CF2C8F}">
      <dsp:nvSpPr>
        <dsp:cNvPr id="0" name=""/>
        <dsp:cNvSpPr/>
      </dsp:nvSpPr>
      <dsp:spPr>
        <a:xfrm>
          <a:off x="1635971" y="1784602"/>
          <a:ext cx="433871" cy="177998"/>
        </a:xfrm>
        <a:custGeom>
          <a:avLst/>
          <a:gdLst/>
          <a:ahLst/>
          <a:cxnLst/>
          <a:rect l="0" t="0" r="0" b="0"/>
          <a:pathLst>
            <a:path>
              <a:moveTo>
                <a:pt x="0" y="0"/>
              </a:moveTo>
              <a:lnTo>
                <a:pt x="0" y="88999"/>
              </a:lnTo>
              <a:lnTo>
                <a:pt x="433871" y="88999"/>
              </a:lnTo>
              <a:lnTo>
                <a:pt x="433871"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DA7DD-8D22-4E56-9D6D-61B1C7D7BCFD}">
      <dsp:nvSpPr>
        <dsp:cNvPr id="0" name=""/>
        <dsp:cNvSpPr/>
      </dsp:nvSpPr>
      <dsp:spPr>
        <a:xfrm>
          <a:off x="1736095"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Publisher</a:t>
          </a:r>
          <a:endParaRPr lang="en-US" sz="1000" kern="1200" dirty="0"/>
        </a:p>
      </dsp:txBody>
      <dsp:txXfrm>
        <a:off x="1749128" y="1975633"/>
        <a:ext cx="641428" cy="418930"/>
      </dsp:txXfrm>
    </dsp:sp>
    <dsp:sp modelId="{102F7EB8-A67E-4B1D-9FD2-A462BB5B6C82}">
      <dsp:nvSpPr>
        <dsp:cNvPr id="0" name=""/>
        <dsp:cNvSpPr/>
      </dsp:nvSpPr>
      <dsp:spPr>
        <a:xfrm>
          <a:off x="2024122" y="2407596"/>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1D0E7-65F9-48D8-9835-A62684BC90AA}">
      <dsp:nvSpPr>
        <dsp:cNvPr id="0" name=""/>
        <dsp:cNvSpPr/>
      </dsp:nvSpPr>
      <dsp:spPr>
        <a:xfrm>
          <a:off x="1736095" y="2585595"/>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Springer</a:t>
          </a:r>
          <a:endParaRPr lang="en-US" sz="1000" kern="1200" dirty="0"/>
        </a:p>
      </dsp:txBody>
      <dsp:txXfrm>
        <a:off x="1749128" y="2598628"/>
        <a:ext cx="641428" cy="418930"/>
      </dsp:txXfrm>
    </dsp:sp>
    <dsp:sp modelId="{F2C707E0-A41A-458E-B034-C321D04851E1}">
      <dsp:nvSpPr>
        <dsp:cNvPr id="0" name=""/>
        <dsp:cNvSpPr/>
      </dsp:nvSpPr>
      <dsp:spPr>
        <a:xfrm>
          <a:off x="2286778" y="538613"/>
          <a:ext cx="1301613" cy="177998"/>
        </a:xfrm>
        <a:custGeom>
          <a:avLst/>
          <a:gdLst/>
          <a:ahLst/>
          <a:cxnLst/>
          <a:rect l="0" t="0" r="0" b="0"/>
          <a:pathLst>
            <a:path>
              <a:moveTo>
                <a:pt x="0" y="0"/>
              </a:moveTo>
              <a:lnTo>
                <a:pt x="0" y="88999"/>
              </a:lnTo>
              <a:lnTo>
                <a:pt x="1301613" y="88999"/>
              </a:lnTo>
              <a:lnTo>
                <a:pt x="1301613" y="177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54644" y="716612"/>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Bookstore</a:t>
          </a:r>
          <a:endParaRPr lang="en-US" sz="1000" kern="1200" dirty="0"/>
        </a:p>
      </dsp:txBody>
      <dsp:txXfrm>
        <a:off x="3267677" y="729645"/>
        <a:ext cx="641428" cy="418930"/>
      </dsp:txXfrm>
    </dsp:sp>
    <dsp:sp modelId="{7DD8C966-A17C-4432-9C44-F8FD3C5228B2}">
      <dsp:nvSpPr>
        <dsp:cNvPr id="0" name=""/>
        <dsp:cNvSpPr/>
      </dsp:nvSpPr>
      <dsp:spPr>
        <a:xfrm>
          <a:off x="2937585" y="1161608"/>
          <a:ext cx="650806" cy="177998"/>
        </a:xfrm>
        <a:custGeom>
          <a:avLst/>
          <a:gdLst/>
          <a:ahLst/>
          <a:cxnLst/>
          <a:rect l="0" t="0" r="0" b="0"/>
          <a:pathLst>
            <a:path>
              <a:moveTo>
                <a:pt x="650806" y="0"/>
              </a:moveTo>
              <a:lnTo>
                <a:pt x="650806" y="88999"/>
              </a:lnTo>
              <a:lnTo>
                <a:pt x="0" y="88999"/>
              </a:lnTo>
              <a:lnTo>
                <a:pt x="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91FF5-BB72-4FA9-85FC-B640FC9CD259}">
      <dsp:nvSpPr>
        <dsp:cNvPr id="0" name=""/>
        <dsp:cNvSpPr/>
      </dsp:nvSpPr>
      <dsp:spPr>
        <a:xfrm>
          <a:off x="2603838" y="1339606"/>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Title</a:t>
          </a:r>
          <a:endParaRPr lang="en-US" sz="1000" kern="1200" dirty="0"/>
        </a:p>
      </dsp:txBody>
      <dsp:txXfrm>
        <a:off x="2616871" y="1352639"/>
        <a:ext cx="641428" cy="418930"/>
      </dsp:txXfrm>
    </dsp:sp>
    <dsp:sp modelId="{58DC4E88-D23D-4079-8469-56CAFD1AFF53}">
      <dsp:nvSpPr>
        <dsp:cNvPr id="0" name=""/>
        <dsp:cNvSpPr/>
      </dsp:nvSpPr>
      <dsp:spPr>
        <a:xfrm>
          <a:off x="2891865" y="1784602"/>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DD2EC-1588-4BA3-B561-732656E30909}">
      <dsp:nvSpPr>
        <dsp:cNvPr id="0" name=""/>
        <dsp:cNvSpPr/>
      </dsp:nvSpPr>
      <dsp:spPr>
        <a:xfrm>
          <a:off x="2603838"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Society of Mind</a:t>
          </a:r>
          <a:endParaRPr lang="en-US" sz="1000" kern="1200" dirty="0"/>
        </a:p>
      </dsp:txBody>
      <dsp:txXfrm>
        <a:off x="2616871" y="1975633"/>
        <a:ext cx="641428" cy="418930"/>
      </dsp:txXfrm>
    </dsp:sp>
    <dsp:sp modelId="{FA8AA2B2-14F5-4F77-B936-9E2ACBC0CFA2}">
      <dsp:nvSpPr>
        <dsp:cNvPr id="0" name=""/>
        <dsp:cNvSpPr/>
      </dsp:nvSpPr>
      <dsp:spPr>
        <a:xfrm>
          <a:off x="3588391" y="1161608"/>
          <a:ext cx="650806" cy="177998"/>
        </a:xfrm>
        <a:custGeom>
          <a:avLst/>
          <a:gdLst/>
          <a:ahLst/>
          <a:cxnLst/>
          <a:rect l="0" t="0" r="0" b="0"/>
          <a:pathLst>
            <a:path>
              <a:moveTo>
                <a:pt x="0" y="0"/>
              </a:moveTo>
              <a:lnTo>
                <a:pt x="0" y="88999"/>
              </a:lnTo>
              <a:lnTo>
                <a:pt x="650806" y="88999"/>
              </a:lnTo>
              <a:lnTo>
                <a:pt x="650806"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34853-2218-41A9-A1F4-10F91D2FD330}">
      <dsp:nvSpPr>
        <dsp:cNvPr id="0" name=""/>
        <dsp:cNvSpPr/>
      </dsp:nvSpPr>
      <dsp:spPr>
        <a:xfrm>
          <a:off x="3905451" y="1339606"/>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Other</a:t>
          </a:r>
          <a:endParaRPr lang="en-US" sz="1000" kern="1200" dirty="0"/>
        </a:p>
      </dsp:txBody>
      <dsp:txXfrm>
        <a:off x="3918484" y="1352639"/>
        <a:ext cx="641428" cy="418930"/>
      </dsp:txXfrm>
    </dsp:sp>
    <dsp:sp modelId="{1A02DAA5-A0FD-4231-A202-52486F443D6A}">
      <dsp:nvSpPr>
        <dsp:cNvPr id="0" name=""/>
        <dsp:cNvSpPr/>
      </dsp:nvSpPr>
      <dsp:spPr>
        <a:xfrm>
          <a:off x="3805327" y="1784602"/>
          <a:ext cx="433871" cy="177998"/>
        </a:xfrm>
        <a:custGeom>
          <a:avLst/>
          <a:gdLst/>
          <a:ahLst/>
          <a:cxnLst/>
          <a:rect l="0" t="0" r="0" b="0"/>
          <a:pathLst>
            <a:path>
              <a:moveTo>
                <a:pt x="433871" y="0"/>
              </a:moveTo>
              <a:lnTo>
                <a:pt x="433871" y="88999"/>
              </a:lnTo>
              <a:lnTo>
                <a:pt x="0" y="88999"/>
              </a:lnTo>
              <a:lnTo>
                <a:pt x="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C3339-905D-4FA2-9443-C20F1EEE6DEC}">
      <dsp:nvSpPr>
        <dsp:cNvPr id="0" name=""/>
        <dsp:cNvSpPr/>
      </dsp:nvSpPr>
      <dsp:spPr>
        <a:xfrm>
          <a:off x="3471580"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Genre</a:t>
          </a:r>
          <a:endParaRPr lang="en-US" sz="1000" kern="1200" dirty="0"/>
        </a:p>
      </dsp:txBody>
      <dsp:txXfrm>
        <a:off x="3484613" y="1975633"/>
        <a:ext cx="641428" cy="418930"/>
      </dsp:txXfrm>
    </dsp:sp>
    <dsp:sp modelId="{0F6BBFB7-88EB-4E47-8B84-0133B6D4B4C9}">
      <dsp:nvSpPr>
        <dsp:cNvPr id="0" name=""/>
        <dsp:cNvSpPr/>
      </dsp:nvSpPr>
      <dsp:spPr>
        <a:xfrm>
          <a:off x="3759607" y="2407596"/>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5554B-7A50-4008-BCD1-F4F08F5EFDE8}">
      <dsp:nvSpPr>
        <dsp:cNvPr id="0" name=""/>
        <dsp:cNvSpPr/>
      </dsp:nvSpPr>
      <dsp:spPr>
        <a:xfrm>
          <a:off x="3471580" y="2585595"/>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non-fiction</a:t>
          </a:r>
          <a:endParaRPr lang="en-US" sz="1000" kern="1200" dirty="0"/>
        </a:p>
      </dsp:txBody>
      <dsp:txXfrm>
        <a:off x="3484613" y="2598628"/>
        <a:ext cx="641428" cy="418930"/>
      </dsp:txXfrm>
    </dsp:sp>
    <dsp:sp modelId="{D979E09B-3608-4007-8D6D-ABE19A61C043}">
      <dsp:nvSpPr>
        <dsp:cNvPr id="0" name=""/>
        <dsp:cNvSpPr/>
      </dsp:nvSpPr>
      <dsp:spPr>
        <a:xfrm>
          <a:off x="4239198" y="1784602"/>
          <a:ext cx="433871" cy="177998"/>
        </a:xfrm>
        <a:custGeom>
          <a:avLst/>
          <a:gdLst/>
          <a:ahLst/>
          <a:cxnLst/>
          <a:rect l="0" t="0" r="0" b="0"/>
          <a:pathLst>
            <a:path>
              <a:moveTo>
                <a:pt x="0" y="0"/>
              </a:moveTo>
              <a:lnTo>
                <a:pt x="0" y="88999"/>
              </a:lnTo>
              <a:lnTo>
                <a:pt x="433871" y="88999"/>
              </a:lnTo>
              <a:lnTo>
                <a:pt x="433871"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A6D43-1DB6-413D-A57D-B223730CA13F}">
      <dsp:nvSpPr>
        <dsp:cNvPr id="0" name=""/>
        <dsp:cNvSpPr/>
      </dsp:nvSpPr>
      <dsp:spPr>
        <a:xfrm>
          <a:off x="4339322" y="1962600"/>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Publisher</a:t>
          </a:r>
          <a:endParaRPr lang="en-US" sz="1000" kern="1200" dirty="0"/>
        </a:p>
      </dsp:txBody>
      <dsp:txXfrm>
        <a:off x="4352355" y="1975633"/>
        <a:ext cx="641428" cy="418930"/>
      </dsp:txXfrm>
    </dsp:sp>
    <dsp:sp modelId="{1618FD15-250B-459E-9706-98E179FAE739}">
      <dsp:nvSpPr>
        <dsp:cNvPr id="0" name=""/>
        <dsp:cNvSpPr/>
      </dsp:nvSpPr>
      <dsp:spPr>
        <a:xfrm>
          <a:off x="4627349" y="2407596"/>
          <a:ext cx="91440" cy="177998"/>
        </a:xfrm>
        <a:custGeom>
          <a:avLst/>
          <a:gdLst/>
          <a:ahLst/>
          <a:cxnLst/>
          <a:rect l="0" t="0" r="0" b="0"/>
          <a:pathLst>
            <a:path>
              <a:moveTo>
                <a:pt x="45720" y="0"/>
              </a:moveTo>
              <a:lnTo>
                <a:pt x="45720" y="1779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BFE7D5-36A7-459D-B752-8E7C1C78BC51}">
      <dsp:nvSpPr>
        <dsp:cNvPr id="0" name=""/>
        <dsp:cNvSpPr/>
      </dsp:nvSpPr>
      <dsp:spPr>
        <a:xfrm>
          <a:off x="4339322" y="2585595"/>
          <a:ext cx="667494" cy="444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Harvard Press</a:t>
          </a:r>
          <a:endParaRPr lang="en-US" sz="1000" kern="1200" dirty="0"/>
        </a:p>
      </dsp:txBody>
      <dsp:txXfrm>
        <a:off x="4352355" y="2598628"/>
        <a:ext cx="641428" cy="418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081696" y="1785"/>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a:t>
          </a:r>
          <a:endParaRPr lang="en-US" sz="3400" kern="1200" dirty="0"/>
        </a:p>
      </dsp:txBody>
      <dsp:txXfrm>
        <a:off x="2104566" y="24655"/>
        <a:ext cx="1125537" cy="735111"/>
      </dsp:txXfrm>
    </dsp:sp>
    <dsp:sp modelId="{3677D839-FEED-47E7-A6F4-DC4EA1321F8D}">
      <dsp:nvSpPr>
        <dsp:cNvPr id="0" name=""/>
        <dsp:cNvSpPr/>
      </dsp:nvSpPr>
      <dsp:spPr>
        <a:xfrm>
          <a:off x="1525339" y="782637"/>
          <a:ext cx="1141995" cy="312340"/>
        </a:xfrm>
        <a:custGeom>
          <a:avLst/>
          <a:gdLst/>
          <a:ahLst/>
          <a:cxnLst/>
          <a:rect l="0" t="0" r="0" b="0"/>
          <a:pathLst>
            <a:path>
              <a:moveTo>
                <a:pt x="1141995" y="0"/>
              </a:moveTo>
              <a:lnTo>
                <a:pt x="1141995" y="156170"/>
              </a:lnTo>
              <a:lnTo>
                <a:pt x="0" y="156170"/>
              </a:lnTo>
              <a:lnTo>
                <a:pt x="0"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939700"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1117848"/>
        <a:ext cx="1125537" cy="735111"/>
      </dsp:txXfrm>
    </dsp:sp>
    <dsp:sp modelId="{D959A64B-26D1-4345-8D3F-DA3BB1C829EA}">
      <dsp:nvSpPr>
        <dsp:cNvPr id="0" name=""/>
        <dsp:cNvSpPr/>
      </dsp:nvSpPr>
      <dsp:spPr>
        <a:xfrm>
          <a:off x="1479619" y="1875829"/>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080F-205D-40F8-BB57-2F29894F693F}">
      <dsp:nvSpPr>
        <dsp:cNvPr id="0" name=""/>
        <dsp:cNvSpPr/>
      </dsp:nvSpPr>
      <dsp:spPr>
        <a:xfrm>
          <a:off x="939700"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2211040"/>
        <a:ext cx="1125537" cy="735111"/>
      </dsp:txXfrm>
    </dsp:sp>
    <dsp:sp modelId="{F2C707E0-A41A-458E-B034-C321D04851E1}">
      <dsp:nvSpPr>
        <dsp:cNvPr id="0" name=""/>
        <dsp:cNvSpPr/>
      </dsp:nvSpPr>
      <dsp:spPr>
        <a:xfrm>
          <a:off x="2667334" y="782637"/>
          <a:ext cx="1141995" cy="312340"/>
        </a:xfrm>
        <a:custGeom>
          <a:avLst/>
          <a:gdLst/>
          <a:ahLst/>
          <a:cxnLst/>
          <a:rect l="0" t="0" r="0" b="0"/>
          <a:pathLst>
            <a:path>
              <a:moveTo>
                <a:pt x="0" y="0"/>
              </a:moveTo>
              <a:lnTo>
                <a:pt x="0" y="156170"/>
              </a:lnTo>
              <a:lnTo>
                <a:pt x="1141995" y="156170"/>
              </a:lnTo>
              <a:lnTo>
                <a:pt x="1141995"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23691"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3246561" y="1117848"/>
        <a:ext cx="1125537" cy="735111"/>
      </dsp:txXfrm>
    </dsp:sp>
    <dsp:sp modelId="{4F5F2C43-A0BE-404B-86FC-79BF246BF4E6}">
      <dsp:nvSpPr>
        <dsp:cNvPr id="0" name=""/>
        <dsp:cNvSpPr/>
      </dsp:nvSpPr>
      <dsp:spPr>
        <a:xfrm>
          <a:off x="3047999" y="1875829"/>
          <a:ext cx="761330" cy="312340"/>
        </a:xfrm>
        <a:custGeom>
          <a:avLst/>
          <a:gdLst/>
          <a:ahLst/>
          <a:cxnLst/>
          <a:rect l="0" t="0" r="0" b="0"/>
          <a:pathLst>
            <a:path>
              <a:moveTo>
                <a:pt x="761330" y="0"/>
              </a:moveTo>
              <a:lnTo>
                <a:pt x="761330" y="156170"/>
              </a:lnTo>
              <a:lnTo>
                <a:pt x="0" y="156170"/>
              </a:lnTo>
              <a:lnTo>
                <a:pt x="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46236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2211040"/>
        <a:ext cx="1125537" cy="735111"/>
      </dsp:txXfrm>
    </dsp:sp>
    <dsp:sp modelId="{5C47802D-32FE-4F13-A36A-60A04B9FE0DC}">
      <dsp:nvSpPr>
        <dsp:cNvPr id="0" name=""/>
        <dsp:cNvSpPr/>
      </dsp:nvSpPr>
      <dsp:spPr>
        <a:xfrm>
          <a:off x="3002279"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FA913-4EE4-43DA-A0B8-A9A9F92E021D}">
      <dsp:nvSpPr>
        <dsp:cNvPr id="0" name=""/>
        <dsp:cNvSpPr/>
      </dsp:nvSpPr>
      <dsp:spPr>
        <a:xfrm>
          <a:off x="246236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3304232"/>
        <a:ext cx="1125537" cy="735111"/>
      </dsp:txXfrm>
    </dsp:sp>
    <dsp:sp modelId="{7754F63F-DEB0-4277-B16E-08BF56ED2938}">
      <dsp:nvSpPr>
        <dsp:cNvPr id="0" name=""/>
        <dsp:cNvSpPr/>
      </dsp:nvSpPr>
      <dsp:spPr>
        <a:xfrm>
          <a:off x="3809330" y="1875829"/>
          <a:ext cx="761330" cy="312340"/>
        </a:xfrm>
        <a:custGeom>
          <a:avLst/>
          <a:gdLst/>
          <a:ahLst/>
          <a:cxnLst/>
          <a:rect l="0" t="0" r="0" b="0"/>
          <a:pathLst>
            <a:path>
              <a:moveTo>
                <a:pt x="0" y="0"/>
              </a:moveTo>
              <a:lnTo>
                <a:pt x="0" y="156170"/>
              </a:lnTo>
              <a:lnTo>
                <a:pt x="761330" y="156170"/>
              </a:lnTo>
              <a:lnTo>
                <a:pt x="76133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98502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2211040"/>
        <a:ext cx="1125537" cy="735111"/>
      </dsp:txXfrm>
    </dsp:sp>
    <dsp:sp modelId="{62239F53-D61C-42EA-BD24-C3A039874814}">
      <dsp:nvSpPr>
        <dsp:cNvPr id="0" name=""/>
        <dsp:cNvSpPr/>
      </dsp:nvSpPr>
      <dsp:spPr>
        <a:xfrm>
          <a:off x="4524940"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07C89-ACE9-4C1E-804E-579CC9143E5F}">
      <dsp:nvSpPr>
        <dsp:cNvPr id="0" name=""/>
        <dsp:cNvSpPr/>
      </dsp:nvSpPr>
      <dsp:spPr>
        <a:xfrm>
          <a:off x="398502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3304232"/>
        <a:ext cx="1125537" cy="735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081696" y="1785"/>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a:t>
          </a:r>
          <a:endParaRPr lang="en-US" sz="3400" kern="1200" dirty="0"/>
        </a:p>
      </dsp:txBody>
      <dsp:txXfrm>
        <a:off x="2104566" y="24655"/>
        <a:ext cx="1125537" cy="735111"/>
      </dsp:txXfrm>
    </dsp:sp>
    <dsp:sp modelId="{3677D839-FEED-47E7-A6F4-DC4EA1321F8D}">
      <dsp:nvSpPr>
        <dsp:cNvPr id="0" name=""/>
        <dsp:cNvSpPr/>
      </dsp:nvSpPr>
      <dsp:spPr>
        <a:xfrm>
          <a:off x="1525339" y="782637"/>
          <a:ext cx="1141995" cy="312340"/>
        </a:xfrm>
        <a:custGeom>
          <a:avLst/>
          <a:gdLst/>
          <a:ahLst/>
          <a:cxnLst/>
          <a:rect l="0" t="0" r="0" b="0"/>
          <a:pathLst>
            <a:path>
              <a:moveTo>
                <a:pt x="1141995" y="0"/>
              </a:moveTo>
              <a:lnTo>
                <a:pt x="1141995" y="156170"/>
              </a:lnTo>
              <a:lnTo>
                <a:pt x="0" y="156170"/>
              </a:lnTo>
              <a:lnTo>
                <a:pt x="0"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939700"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1117848"/>
        <a:ext cx="1125537" cy="735111"/>
      </dsp:txXfrm>
    </dsp:sp>
    <dsp:sp modelId="{D959A64B-26D1-4345-8D3F-DA3BB1C829EA}">
      <dsp:nvSpPr>
        <dsp:cNvPr id="0" name=""/>
        <dsp:cNvSpPr/>
      </dsp:nvSpPr>
      <dsp:spPr>
        <a:xfrm>
          <a:off x="1479619" y="1875829"/>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0080F-205D-40F8-BB57-2F29894F693F}">
      <dsp:nvSpPr>
        <dsp:cNvPr id="0" name=""/>
        <dsp:cNvSpPr/>
      </dsp:nvSpPr>
      <dsp:spPr>
        <a:xfrm>
          <a:off x="939700"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t>
          </a:r>
          <a:endParaRPr lang="en-US" sz="3400" kern="1200" dirty="0"/>
        </a:p>
      </dsp:txBody>
      <dsp:txXfrm>
        <a:off x="962570" y="2211040"/>
        <a:ext cx="1125537" cy="735111"/>
      </dsp:txXfrm>
    </dsp:sp>
    <dsp:sp modelId="{F2C707E0-A41A-458E-B034-C321D04851E1}">
      <dsp:nvSpPr>
        <dsp:cNvPr id="0" name=""/>
        <dsp:cNvSpPr/>
      </dsp:nvSpPr>
      <dsp:spPr>
        <a:xfrm>
          <a:off x="2667334" y="782637"/>
          <a:ext cx="1141995" cy="312340"/>
        </a:xfrm>
        <a:custGeom>
          <a:avLst/>
          <a:gdLst/>
          <a:ahLst/>
          <a:cxnLst/>
          <a:rect l="0" t="0" r="0" b="0"/>
          <a:pathLst>
            <a:path>
              <a:moveTo>
                <a:pt x="0" y="0"/>
              </a:moveTo>
              <a:lnTo>
                <a:pt x="0" y="156170"/>
              </a:lnTo>
              <a:lnTo>
                <a:pt x="1141995" y="156170"/>
              </a:lnTo>
              <a:lnTo>
                <a:pt x="1141995" y="31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3223691" y="1094978"/>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B</a:t>
          </a:r>
          <a:endParaRPr lang="en-US" sz="3400" kern="1200" dirty="0"/>
        </a:p>
      </dsp:txBody>
      <dsp:txXfrm>
        <a:off x="3246561" y="1117848"/>
        <a:ext cx="1125537" cy="735111"/>
      </dsp:txXfrm>
    </dsp:sp>
    <dsp:sp modelId="{4F5F2C43-A0BE-404B-86FC-79BF246BF4E6}">
      <dsp:nvSpPr>
        <dsp:cNvPr id="0" name=""/>
        <dsp:cNvSpPr/>
      </dsp:nvSpPr>
      <dsp:spPr>
        <a:xfrm>
          <a:off x="3047999" y="1875829"/>
          <a:ext cx="761330" cy="312340"/>
        </a:xfrm>
        <a:custGeom>
          <a:avLst/>
          <a:gdLst/>
          <a:ahLst/>
          <a:cxnLst/>
          <a:rect l="0" t="0" r="0" b="0"/>
          <a:pathLst>
            <a:path>
              <a:moveTo>
                <a:pt x="761330" y="0"/>
              </a:moveTo>
              <a:lnTo>
                <a:pt x="761330" y="156170"/>
              </a:lnTo>
              <a:lnTo>
                <a:pt x="0" y="156170"/>
              </a:lnTo>
              <a:lnTo>
                <a:pt x="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246236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2211040"/>
        <a:ext cx="1125537" cy="735111"/>
      </dsp:txXfrm>
    </dsp:sp>
    <dsp:sp modelId="{5C47802D-32FE-4F13-A36A-60A04B9FE0DC}">
      <dsp:nvSpPr>
        <dsp:cNvPr id="0" name=""/>
        <dsp:cNvSpPr/>
      </dsp:nvSpPr>
      <dsp:spPr>
        <a:xfrm>
          <a:off x="3002279"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FA913-4EE4-43DA-A0B8-A9A9F92E021D}">
      <dsp:nvSpPr>
        <dsp:cNvPr id="0" name=""/>
        <dsp:cNvSpPr/>
      </dsp:nvSpPr>
      <dsp:spPr>
        <a:xfrm>
          <a:off x="246236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a:t>
          </a:r>
          <a:endParaRPr lang="en-US" sz="3400" kern="1200" dirty="0"/>
        </a:p>
      </dsp:txBody>
      <dsp:txXfrm>
        <a:off x="2485231" y="3304232"/>
        <a:ext cx="1125537" cy="735111"/>
      </dsp:txXfrm>
    </dsp:sp>
    <dsp:sp modelId="{7754F63F-DEB0-4277-B16E-08BF56ED2938}">
      <dsp:nvSpPr>
        <dsp:cNvPr id="0" name=""/>
        <dsp:cNvSpPr/>
      </dsp:nvSpPr>
      <dsp:spPr>
        <a:xfrm>
          <a:off x="3809330" y="1875829"/>
          <a:ext cx="761330" cy="312340"/>
        </a:xfrm>
        <a:custGeom>
          <a:avLst/>
          <a:gdLst/>
          <a:ahLst/>
          <a:cxnLst/>
          <a:rect l="0" t="0" r="0" b="0"/>
          <a:pathLst>
            <a:path>
              <a:moveTo>
                <a:pt x="0" y="0"/>
              </a:moveTo>
              <a:lnTo>
                <a:pt x="0" y="156170"/>
              </a:lnTo>
              <a:lnTo>
                <a:pt x="761330" y="156170"/>
              </a:lnTo>
              <a:lnTo>
                <a:pt x="76133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985021" y="2188170"/>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2211040"/>
        <a:ext cx="1125537" cy="735111"/>
      </dsp:txXfrm>
    </dsp:sp>
    <dsp:sp modelId="{62239F53-D61C-42EA-BD24-C3A039874814}">
      <dsp:nvSpPr>
        <dsp:cNvPr id="0" name=""/>
        <dsp:cNvSpPr/>
      </dsp:nvSpPr>
      <dsp:spPr>
        <a:xfrm>
          <a:off x="4524940" y="2969021"/>
          <a:ext cx="91440" cy="312340"/>
        </a:xfrm>
        <a:custGeom>
          <a:avLst/>
          <a:gdLst/>
          <a:ahLst/>
          <a:cxnLst/>
          <a:rect l="0" t="0" r="0" b="0"/>
          <a:pathLst>
            <a:path>
              <a:moveTo>
                <a:pt x="45720" y="0"/>
              </a:moveTo>
              <a:lnTo>
                <a:pt x="45720" y="3123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07C89-ACE9-4C1E-804E-579CC9143E5F}">
      <dsp:nvSpPr>
        <dsp:cNvPr id="0" name=""/>
        <dsp:cNvSpPr/>
      </dsp:nvSpPr>
      <dsp:spPr>
        <a:xfrm>
          <a:off x="3985021" y="3281362"/>
          <a:ext cx="1171277" cy="780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a:t>
          </a:r>
          <a:endParaRPr lang="en-US" sz="3400" kern="1200" dirty="0"/>
        </a:p>
      </dsp:txBody>
      <dsp:txXfrm>
        <a:off x="4007891" y="3304232"/>
        <a:ext cx="1125537" cy="735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26852" y="3571"/>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S</a:t>
          </a:r>
          <a:endParaRPr lang="en-US" sz="4600" kern="1200" dirty="0"/>
        </a:p>
      </dsp:txBody>
      <dsp:txXfrm>
        <a:off x="1758121" y="34840"/>
        <a:ext cx="1538852" cy="1005055"/>
      </dsp:txXfrm>
    </dsp:sp>
    <dsp:sp modelId="{3677D839-FEED-47E7-A6F4-DC4EA1321F8D}">
      <dsp:nvSpPr>
        <dsp:cNvPr id="0" name=""/>
        <dsp:cNvSpPr/>
      </dsp:nvSpPr>
      <dsp:spPr>
        <a:xfrm>
          <a:off x="1486644" y="1071165"/>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685948"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dirty="0"/>
        </a:p>
      </dsp:txBody>
      <dsp:txXfrm>
        <a:off x="717217" y="1529472"/>
        <a:ext cx="1538852" cy="1005055"/>
      </dsp:txXfrm>
    </dsp:sp>
    <dsp:sp modelId="{F2C707E0-A41A-458E-B034-C321D04851E1}">
      <dsp:nvSpPr>
        <dsp:cNvPr id="0" name=""/>
        <dsp:cNvSpPr/>
      </dsp:nvSpPr>
      <dsp:spPr>
        <a:xfrm>
          <a:off x="2527548" y="1071165"/>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767756"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2799025" y="1529472"/>
        <a:ext cx="1538852" cy="1005055"/>
      </dsp:txXfrm>
    </dsp:sp>
    <dsp:sp modelId="{4F5F2C43-A0BE-404B-86FC-79BF246BF4E6}">
      <dsp:nvSpPr>
        <dsp:cNvPr id="0" name=""/>
        <dsp:cNvSpPr/>
      </dsp:nvSpPr>
      <dsp:spPr>
        <a:xfrm>
          <a:off x="2527548" y="2565796"/>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1726852"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C</a:t>
          </a:r>
          <a:endParaRPr lang="en-US" sz="4600" kern="1200" dirty="0"/>
        </a:p>
      </dsp:txBody>
      <dsp:txXfrm>
        <a:off x="1758121" y="3024103"/>
        <a:ext cx="1538852" cy="1005055"/>
      </dsp:txXfrm>
    </dsp:sp>
    <dsp:sp modelId="{7754F63F-DEB0-4277-B16E-08BF56ED2938}">
      <dsp:nvSpPr>
        <dsp:cNvPr id="0" name=""/>
        <dsp:cNvSpPr/>
      </dsp:nvSpPr>
      <dsp:spPr>
        <a:xfrm>
          <a:off x="3568451" y="2565796"/>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808660"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D</a:t>
          </a:r>
          <a:endParaRPr lang="en-US" sz="4600" kern="1200" dirty="0"/>
        </a:p>
      </dsp:txBody>
      <dsp:txXfrm>
        <a:off x="3839929" y="3024103"/>
        <a:ext cx="1538852" cy="1005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1726852" y="3571"/>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S</a:t>
          </a:r>
          <a:endParaRPr lang="en-US" sz="4600" kern="1200" dirty="0"/>
        </a:p>
      </dsp:txBody>
      <dsp:txXfrm>
        <a:off x="1758121" y="34840"/>
        <a:ext cx="1538852" cy="1005055"/>
      </dsp:txXfrm>
    </dsp:sp>
    <dsp:sp modelId="{3677D839-FEED-47E7-A6F4-DC4EA1321F8D}">
      <dsp:nvSpPr>
        <dsp:cNvPr id="0" name=""/>
        <dsp:cNvSpPr/>
      </dsp:nvSpPr>
      <dsp:spPr>
        <a:xfrm>
          <a:off x="1486644" y="1071165"/>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685948"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a:t>
          </a:r>
          <a:endParaRPr lang="en-US" sz="4600" kern="1200" dirty="0"/>
        </a:p>
      </dsp:txBody>
      <dsp:txXfrm>
        <a:off x="717217" y="1529472"/>
        <a:ext cx="1538852" cy="1005055"/>
      </dsp:txXfrm>
    </dsp:sp>
    <dsp:sp modelId="{F2C707E0-A41A-458E-B034-C321D04851E1}">
      <dsp:nvSpPr>
        <dsp:cNvPr id="0" name=""/>
        <dsp:cNvSpPr/>
      </dsp:nvSpPr>
      <dsp:spPr>
        <a:xfrm>
          <a:off x="2527548" y="1071165"/>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2767756" y="1498203"/>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B</a:t>
          </a:r>
          <a:endParaRPr lang="en-US" sz="4600" kern="1200" dirty="0"/>
        </a:p>
      </dsp:txBody>
      <dsp:txXfrm>
        <a:off x="2799025" y="1529472"/>
        <a:ext cx="1538852" cy="1005055"/>
      </dsp:txXfrm>
    </dsp:sp>
    <dsp:sp modelId="{4F5F2C43-A0BE-404B-86FC-79BF246BF4E6}">
      <dsp:nvSpPr>
        <dsp:cNvPr id="0" name=""/>
        <dsp:cNvSpPr/>
      </dsp:nvSpPr>
      <dsp:spPr>
        <a:xfrm>
          <a:off x="2527548" y="2565796"/>
          <a:ext cx="1040903" cy="427037"/>
        </a:xfrm>
        <a:custGeom>
          <a:avLst/>
          <a:gdLst/>
          <a:ahLst/>
          <a:cxnLst/>
          <a:rect l="0" t="0" r="0" b="0"/>
          <a:pathLst>
            <a:path>
              <a:moveTo>
                <a:pt x="1040903" y="0"/>
              </a:moveTo>
              <a:lnTo>
                <a:pt x="1040903" y="213518"/>
              </a:lnTo>
              <a:lnTo>
                <a:pt x="0" y="213518"/>
              </a:lnTo>
              <a:lnTo>
                <a:pt x="0"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3546B9-BD41-4C6C-BA3D-D60F09C40B21}">
      <dsp:nvSpPr>
        <dsp:cNvPr id="0" name=""/>
        <dsp:cNvSpPr/>
      </dsp:nvSpPr>
      <dsp:spPr>
        <a:xfrm>
          <a:off x="1726852"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C</a:t>
          </a:r>
          <a:endParaRPr lang="en-US" sz="4600" kern="1200" dirty="0"/>
        </a:p>
      </dsp:txBody>
      <dsp:txXfrm>
        <a:off x="1758121" y="3024103"/>
        <a:ext cx="1538852" cy="1005055"/>
      </dsp:txXfrm>
    </dsp:sp>
    <dsp:sp modelId="{7754F63F-DEB0-4277-B16E-08BF56ED2938}">
      <dsp:nvSpPr>
        <dsp:cNvPr id="0" name=""/>
        <dsp:cNvSpPr/>
      </dsp:nvSpPr>
      <dsp:spPr>
        <a:xfrm>
          <a:off x="3568451" y="2565796"/>
          <a:ext cx="1040903" cy="427037"/>
        </a:xfrm>
        <a:custGeom>
          <a:avLst/>
          <a:gdLst/>
          <a:ahLst/>
          <a:cxnLst/>
          <a:rect l="0" t="0" r="0" b="0"/>
          <a:pathLst>
            <a:path>
              <a:moveTo>
                <a:pt x="0" y="0"/>
              </a:moveTo>
              <a:lnTo>
                <a:pt x="0" y="213518"/>
              </a:lnTo>
              <a:lnTo>
                <a:pt x="1040903" y="213518"/>
              </a:lnTo>
              <a:lnTo>
                <a:pt x="1040903" y="4270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2B01-473B-4E49-8735-11424E1638DB}">
      <dsp:nvSpPr>
        <dsp:cNvPr id="0" name=""/>
        <dsp:cNvSpPr/>
      </dsp:nvSpPr>
      <dsp:spPr>
        <a:xfrm>
          <a:off x="3808660" y="2992834"/>
          <a:ext cx="1601390" cy="1067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D</a:t>
          </a:r>
          <a:endParaRPr lang="en-US" sz="4600" kern="1200" dirty="0"/>
        </a:p>
      </dsp:txBody>
      <dsp:txXfrm>
        <a:off x="3839929" y="3024103"/>
        <a:ext cx="1538852" cy="1005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1D7F8-FB96-4D30-8600-1570DEABD92E}">
      <dsp:nvSpPr>
        <dsp:cNvPr id="0" name=""/>
        <dsp:cNvSpPr/>
      </dsp:nvSpPr>
      <dsp:spPr>
        <a:xfrm>
          <a:off x="2172452" y="24247"/>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t>
          </a:r>
          <a:endParaRPr lang="en-US" sz="2400" kern="1200" dirty="0"/>
        </a:p>
      </dsp:txBody>
      <dsp:txXfrm>
        <a:off x="2188767" y="40562"/>
        <a:ext cx="802906" cy="524394"/>
      </dsp:txXfrm>
    </dsp:sp>
    <dsp:sp modelId="{3677D839-FEED-47E7-A6F4-DC4EA1321F8D}">
      <dsp:nvSpPr>
        <dsp:cNvPr id="0" name=""/>
        <dsp:cNvSpPr/>
      </dsp:nvSpPr>
      <dsp:spPr>
        <a:xfrm>
          <a:off x="960923" y="581272"/>
          <a:ext cx="1629296" cy="222809"/>
        </a:xfrm>
        <a:custGeom>
          <a:avLst/>
          <a:gdLst/>
          <a:ahLst/>
          <a:cxnLst/>
          <a:rect l="0" t="0" r="0" b="0"/>
          <a:pathLst>
            <a:path>
              <a:moveTo>
                <a:pt x="1629296" y="0"/>
              </a:moveTo>
              <a:lnTo>
                <a:pt x="1629296"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84B5-23CD-4A6D-B476-684AC9E88E52}">
      <dsp:nvSpPr>
        <dsp:cNvPr id="0" name=""/>
        <dsp:cNvSpPr/>
      </dsp:nvSpPr>
      <dsp:spPr>
        <a:xfrm>
          <a:off x="543155"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559470" y="820397"/>
        <a:ext cx="802906" cy="524394"/>
      </dsp:txXfrm>
    </dsp:sp>
    <dsp:sp modelId="{CFA0BD5A-0EE9-4AC8-9C99-D1344004B331}">
      <dsp:nvSpPr>
        <dsp:cNvPr id="0" name=""/>
        <dsp:cNvSpPr/>
      </dsp:nvSpPr>
      <dsp:spPr>
        <a:xfrm>
          <a:off x="417824" y="1361106"/>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B731-EB42-4489-AD59-F75DE5021391}">
      <dsp:nvSpPr>
        <dsp:cNvPr id="0" name=""/>
        <dsp:cNvSpPr/>
      </dsp:nvSpPr>
      <dsp:spPr>
        <a:xfrm>
          <a:off x="56"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371" y="1600231"/>
        <a:ext cx="802906" cy="524394"/>
      </dsp:txXfrm>
    </dsp:sp>
    <dsp:sp modelId="{A2D6421A-E5E6-4874-B229-85879F670B30}">
      <dsp:nvSpPr>
        <dsp:cNvPr id="0" name=""/>
        <dsp:cNvSpPr/>
      </dsp:nvSpPr>
      <dsp:spPr>
        <a:xfrm>
          <a:off x="960923" y="1361106"/>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2A8E0-0C44-45C1-AAB9-DE65A541C641}">
      <dsp:nvSpPr>
        <dsp:cNvPr id="0" name=""/>
        <dsp:cNvSpPr/>
      </dsp:nvSpPr>
      <dsp:spPr>
        <a:xfrm>
          <a:off x="1086254"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1600231"/>
        <a:ext cx="802906" cy="524394"/>
      </dsp:txXfrm>
    </dsp:sp>
    <dsp:sp modelId="{AC2AB132-010B-4373-B39A-A28897C90F62}">
      <dsp:nvSpPr>
        <dsp:cNvPr id="0" name=""/>
        <dsp:cNvSpPr/>
      </dsp:nvSpPr>
      <dsp:spPr>
        <a:xfrm>
          <a:off x="1458302" y="2140940"/>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F3686C-64C7-4080-91ED-BAFFC01537F3}">
      <dsp:nvSpPr>
        <dsp:cNvPr id="0" name=""/>
        <dsp:cNvSpPr/>
      </dsp:nvSpPr>
      <dsp:spPr>
        <a:xfrm>
          <a:off x="1086254" y="2363750"/>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1102569" y="2380065"/>
        <a:ext cx="802906" cy="524394"/>
      </dsp:txXfrm>
    </dsp:sp>
    <dsp:sp modelId="{F2C707E0-A41A-458E-B034-C321D04851E1}">
      <dsp:nvSpPr>
        <dsp:cNvPr id="0" name=""/>
        <dsp:cNvSpPr/>
      </dsp:nvSpPr>
      <dsp:spPr>
        <a:xfrm>
          <a:off x="2047121" y="581272"/>
          <a:ext cx="543098" cy="222809"/>
        </a:xfrm>
        <a:custGeom>
          <a:avLst/>
          <a:gdLst/>
          <a:ahLst/>
          <a:cxnLst/>
          <a:rect l="0" t="0" r="0" b="0"/>
          <a:pathLst>
            <a:path>
              <a:moveTo>
                <a:pt x="543098" y="0"/>
              </a:moveTo>
              <a:lnTo>
                <a:pt x="543098" y="111404"/>
              </a:lnTo>
              <a:lnTo>
                <a:pt x="0" y="111404"/>
              </a:lnTo>
              <a:lnTo>
                <a:pt x="0"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804E9-47F5-4751-9DAE-88A20BFC17B2}">
      <dsp:nvSpPr>
        <dsp:cNvPr id="0" name=""/>
        <dsp:cNvSpPr/>
      </dsp:nvSpPr>
      <dsp:spPr>
        <a:xfrm>
          <a:off x="1629353"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a:t>
          </a:r>
          <a:endParaRPr lang="en-US" sz="2400" kern="1200" dirty="0"/>
        </a:p>
      </dsp:txBody>
      <dsp:txXfrm>
        <a:off x="1645668" y="820397"/>
        <a:ext cx="802906" cy="524394"/>
      </dsp:txXfrm>
    </dsp:sp>
    <dsp:sp modelId="{923FD798-261A-41C8-8373-9A422194445C}">
      <dsp:nvSpPr>
        <dsp:cNvPr id="0" name=""/>
        <dsp:cNvSpPr/>
      </dsp:nvSpPr>
      <dsp:spPr>
        <a:xfrm>
          <a:off x="2590220" y="581272"/>
          <a:ext cx="543098" cy="222809"/>
        </a:xfrm>
        <a:custGeom>
          <a:avLst/>
          <a:gdLst/>
          <a:ahLst/>
          <a:cxnLst/>
          <a:rect l="0" t="0" r="0" b="0"/>
          <a:pathLst>
            <a:path>
              <a:moveTo>
                <a:pt x="0" y="0"/>
              </a:moveTo>
              <a:lnTo>
                <a:pt x="0" y="111404"/>
              </a:lnTo>
              <a:lnTo>
                <a:pt x="543098" y="111404"/>
              </a:lnTo>
              <a:lnTo>
                <a:pt x="543098"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5E977-4849-412A-9056-815793B1F3D5}">
      <dsp:nvSpPr>
        <dsp:cNvPr id="0" name=""/>
        <dsp:cNvSpPr/>
      </dsp:nvSpPr>
      <dsp:spPr>
        <a:xfrm>
          <a:off x="2715550"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820397"/>
        <a:ext cx="802906" cy="524394"/>
      </dsp:txXfrm>
    </dsp:sp>
    <dsp:sp modelId="{00359413-5312-4435-A322-2D46A50ECF7C}">
      <dsp:nvSpPr>
        <dsp:cNvPr id="0" name=""/>
        <dsp:cNvSpPr/>
      </dsp:nvSpPr>
      <dsp:spPr>
        <a:xfrm>
          <a:off x="3087599" y="1361106"/>
          <a:ext cx="91440" cy="222809"/>
        </a:xfrm>
        <a:custGeom>
          <a:avLst/>
          <a:gdLst/>
          <a:ahLst/>
          <a:cxnLst/>
          <a:rect l="0" t="0" r="0" b="0"/>
          <a:pathLst>
            <a:path>
              <a:moveTo>
                <a:pt x="45720" y="0"/>
              </a:moveTo>
              <a:lnTo>
                <a:pt x="45720" y="2228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C4448-E51E-4C63-B674-E8A59D1E226D}">
      <dsp:nvSpPr>
        <dsp:cNvPr id="0" name=""/>
        <dsp:cNvSpPr/>
      </dsp:nvSpPr>
      <dsp:spPr>
        <a:xfrm>
          <a:off x="2715550" y="1583916"/>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2731865" y="1600231"/>
        <a:ext cx="802906" cy="524394"/>
      </dsp:txXfrm>
    </dsp:sp>
    <dsp:sp modelId="{78F893C5-D697-4A28-BFAE-561AAF62EA81}">
      <dsp:nvSpPr>
        <dsp:cNvPr id="0" name=""/>
        <dsp:cNvSpPr/>
      </dsp:nvSpPr>
      <dsp:spPr>
        <a:xfrm>
          <a:off x="2590220" y="581272"/>
          <a:ext cx="1629296" cy="222809"/>
        </a:xfrm>
        <a:custGeom>
          <a:avLst/>
          <a:gdLst/>
          <a:ahLst/>
          <a:cxnLst/>
          <a:rect l="0" t="0" r="0" b="0"/>
          <a:pathLst>
            <a:path>
              <a:moveTo>
                <a:pt x="0" y="0"/>
              </a:moveTo>
              <a:lnTo>
                <a:pt x="0" y="111404"/>
              </a:lnTo>
              <a:lnTo>
                <a:pt x="1629296" y="111404"/>
              </a:lnTo>
              <a:lnTo>
                <a:pt x="1629296" y="222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7BB1-8625-4BAC-A024-1A7184F468AA}">
      <dsp:nvSpPr>
        <dsp:cNvPr id="0" name=""/>
        <dsp:cNvSpPr/>
      </dsp:nvSpPr>
      <dsp:spPr>
        <a:xfrm>
          <a:off x="3801748" y="804082"/>
          <a:ext cx="835536" cy="557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t>
          </a:r>
          <a:endParaRPr lang="en-US" sz="2400" kern="1200" dirty="0"/>
        </a:p>
      </dsp:txBody>
      <dsp:txXfrm>
        <a:off x="3818063" y="820397"/>
        <a:ext cx="802906" cy="524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62211-226F-4811-8EC4-18F9DE5B8811}" type="datetimeFigureOut">
              <a:rPr lang="en-US" smtClean="0"/>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65F29-A465-45B2-8183-385F1991A4DE}" type="slidenum">
              <a:rPr lang="en-US" smtClean="0"/>
              <a:t>‹#›</a:t>
            </a:fld>
            <a:endParaRPr lang="en-US"/>
          </a:p>
        </p:txBody>
      </p:sp>
    </p:spTree>
    <p:extLst>
      <p:ext uri="{BB962C8B-B14F-4D97-AF65-F5344CB8AC3E}">
        <p14:creationId xmlns:p14="http://schemas.microsoft.com/office/powerpoint/2010/main" val="55045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7FEDC-A18F-4C1D-8DC9-3D6FA7DAD4DF}" type="datetime1">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107646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FF9F0-9ACF-4730-8347-CE36E063A4D3}" type="datetime1">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4025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13DE0-A71C-4818-B8B2-27E4EA2BF965}" type="datetime1">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247164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43D15-06CF-4A45-890A-2CAA530AD65F}" type="datetime1">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20983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3DF01-55D4-48EC-81D1-F31FB9A1D344}" type="datetime1">
              <a:rPr lang="en-US" smtClean="0"/>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274062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FD415-49EC-4BBF-B755-D9A2AF8C4907}" type="datetime1">
              <a:rPr lang="en-US" smtClean="0"/>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182669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BF574-DD02-45B5-9C9F-16DDE4B49F1D}" type="datetime1">
              <a:rPr lang="en-US" smtClean="0"/>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6729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3D164-5FF8-4AB6-9583-2C0A66C36A26}" type="datetime1">
              <a:rPr lang="en-US" smtClean="0"/>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411560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00483-7BF6-4C4A-AFBB-39D8C3D3AC85}" type="datetime1">
              <a:rPr lang="en-US" smtClean="0"/>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114434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B0227-7811-460B-A786-37C8345382A6}" type="datetime1">
              <a:rPr lang="en-US" smtClean="0"/>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260819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46285-DDF8-4BB5-A1C1-18A411B5A72C}" type="datetime1">
              <a:rPr lang="en-US" smtClean="0"/>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80772-6C15-43D4-94DB-7DA07CA64C43}" type="slidenum">
              <a:rPr lang="en-US" smtClean="0"/>
              <a:t>‹#›</a:t>
            </a:fld>
            <a:endParaRPr lang="en-US"/>
          </a:p>
        </p:txBody>
      </p:sp>
    </p:spTree>
    <p:extLst>
      <p:ext uri="{BB962C8B-B14F-4D97-AF65-F5344CB8AC3E}">
        <p14:creationId xmlns:p14="http://schemas.microsoft.com/office/powerpoint/2010/main" val="26999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51BB3-A123-4205-96B8-027ED63F03E1}" type="datetime1">
              <a:rPr lang="en-US" smtClean="0"/>
              <a:t>4/12/2014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0772-6C15-43D4-94DB-7DA07CA64C43}" type="slidenum">
              <a:rPr lang="en-US" smtClean="0"/>
              <a:t>‹#›</a:t>
            </a:fld>
            <a:endParaRPr lang="en-US"/>
          </a:p>
        </p:txBody>
      </p:sp>
    </p:spTree>
    <p:extLst>
      <p:ext uri="{BB962C8B-B14F-4D97-AF65-F5344CB8AC3E}">
        <p14:creationId xmlns:p14="http://schemas.microsoft.com/office/powerpoint/2010/main" val="846709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0.png"/><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8.png"/><Relationship Id="rId7" Type="http://schemas.openxmlformats.org/officeDocument/2006/relationships/diagramColors" Target="../diagrams/colors26.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Transforming Context-Free Grammars to Chomsky Normal Form</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a:t>
            </a:fld>
            <a:endParaRPr lang="en-US"/>
          </a:p>
        </p:txBody>
      </p:sp>
      <p:sp>
        <p:nvSpPr>
          <p:cNvPr id="4" name="Subtitle 3"/>
          <p:cNvSpPr>
            <a:spLocks noGrp="1"/>
          </p:cNvSpPr>
          <p:nvPr>
            <p:ph type="subTitle" idx="1"/>
          </p:nvPr>
        </p:nvSpPr>
        <p:spPr>
          <a:xfrm>
            <a:off x="6052459" y="6008914"/>
            <a:ext cx="3037114" cy="762000"/>
          </a:xfrm>
        </p:spPr>
        <p:txBody>
          <a:bodyPr>
            <a:normAutofit fontScale="70000" lnSpcReduction="20000"/>
          </a:bodyPr>
          <a:lstStyle/>
          <a:p>
            <a:r>
              <a:rPr lang="en-US" dirty="0" smtClean="0"/>
              <a:t>Roger L. Costello</a:t>
            </a:r>
          </a:p>
          <a:p>
            <a:r>
              <a:rPr lang="en-US" dirty="0" smtClean="0"/>
              <a:t>April 12, 2014</a:t>
            </a:r>
            <a:endParaRPr lang="en-US" dirty="0"/>
          </a:p>
        </p:txBody>
      </p:sp>
      <p:sp>
        <p:nvSpPr>
          <p:cNvPr id="5" name="Rectangle 4"/>
          <p:cNvSpPr/>
          <p:nvPr/>
        </p:nvSpPr>
        <p:spPr>
          <a:xfrm>
            <a:off x="8490857" y="6379029"/>
            <a:ext cx="195943"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02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with 1 child</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10</a:t>
            </a:fld>
            <a:endParaRPr lang="en-US"/>
          </a:p>
        </p:txBody>
      </p:sp>
      <p:graphicFrame>
        <p:nvGraphicFramePr>
          <p:cNvPr id="4" name="Diagram 3"/>
          <p:cNvGraphicFramePr/>
          <p:nvPr>
            <p:extLst>
              <p:ext uri="{D42A27DB-BD31-4B8C-83A1-F6EECF244321}">
                <p14:modId xmlns:p14="http://schemas.microsoft.com/office/powerpoint/2010/main" val="403944575"/>
              </p:ext>
            </p:extLst>
          </p:nvPr>
        </p:nvGraphicFramePr>
        <p:xfrm>
          <a:off x="1502228" y="15821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618514" y="3821293"/>
            <a:ext cx="2382383" cy="369332"/>
          </a:xfrm>
          <a:prstGeom prst="rect">
            <a:avLst/>
          </a:prstGeom>
          <a:noFill/>
        </p:spPr>
        <p:txBody>
          <a:bodyPr wrap="none" rtlCol="0">
            <a:spAutoFit/>
          </a:bodyPr>
          <a:lstStyle/>
          <a:p>
            <a:r>
              <a:rPr lang="en-US" dirty="0" smtClean="0"/>
              <a:t>This node has one child</a:t>
            </a:r>
            <a:endParaRPr lang="en-US" dirty="0"/>
          </a:p>
        </p:txBody>
      </p:sp>
      <p:cxnSp>
        <p:nvCxnSpPr>
          <p:cNvPr id="12" name="Straight Arrow Connector 11"/>
          <p:cNvCxnSpPr/>
          <p:nvPr/>
        </p:nvCxnSpPr>
        <p:spPr>
          <a:xfrm flipH="1">
            <a:off x="6727371" y="4190625"/>
            <a:ext cx="1774372" cy="925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824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XML, XML Schema</a:t>
            </a:r>
            <a:endParaRPr lang="en-US" dirty="0"/>
          </a:p>
        </p:txBody>
      </p:sp>
      <p:sp>
        <p:nvSpPr>
          <p:cNvPr id="5" name="Content Placeholder 4"/>
          <p:cNvSpPr>
            <a:spLocks noGrp="1"/>
          </p:cNvSpPr>
          <p:nvPr>
            <p:ph idx="1"/>
          </p:nvPr>
        </p:nvSpPr>
        <p:spPr>
          <a:xfrm>
            <a:off x="457200" y="1600200"/>
            <a:ext cx="8229600" cy="1730829"/>
          </a:xfrm>
        </p:spPr>
        <p:txBody>
          <a:bodyPr/>
          <a:lstStyle/>
          <a:p>
            <a:pPr marL="0" indent="0">
              <a:buNone/>
            </a:pPr>
            <a:r>
              <a:rPr lang="en-US" dirty="0" smtClean="0"/>
              <a:t>If the Bookstore grammar is converted into an XML Schema, how many XML elements will be needed to markup this data:</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100</a:t>
            </a:fld>
            <a:endParaRPr lang="en-US"/>
          </a:p>
        </p:txBody>
      </p:sp>
      <p:sp>
        <p:nvSpPr>
          <p:cNvPr id="6" name="TextBox 5"/>
          <p:cNvSpPr txBox="1"/>
          <p:nvPr/>
        </p:nvSpPr>
        <p:spPr>
          <a:xfrm>
            <a:off x="805543" y="3646714"/>
            <a:ext cx="7821757" cy="369332"/>
          </a:xfrm>
          <a:prstGeom prst="rect">
            <a:avLst/>
          </a:prstGeom>
          <a:noFill/>
        </p:spPr>
        <p:txBody>
          <a:bodyPr wrap="none" rtlCol="0">
            <a:spAutoFit/>
          </a:bodyPr>
          <a:lstStyle/>
          <a:p>
            <a:r>
              <a:rPr lang="en-US" dirty="0" smtClean="0"/>
              <a:t>Wisdom of Crowds non-fiction Springer Society of Mind non-fiction Harvard Press</a:t>
            </a:r>
            <a:endParaRPr lang="en-US" dirty="0"/>
          </a:p>
        </p:txBody>
      </p:sp>
    </p:spTree>
    <p:extLst>
      <p:ext uri="{BB962C8B-B14F-4D97-AF65-F5344CB8AC3E}">
        <p14:creationId xmlns:p14="http://schemas.microsoft.com/office/powerpoint/2010/main" val="39878460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itle 4"/>
              <p:cNvSpPr>
                <a:spLocks noGrp="1"/>
              </p:cNvSpPr>
              <p:nvPr>
                <p:ph type="title"/>
              </p:nvPr>
            </p:nvSpPr>
            <p:spPr/>
            <p:txBody>
              <a:bodyPr>
                <a:normAutofit/>
              </a:bodyPr>
              <a:lstStyle/>
              <a:p>
                <a:pPr lvl="2" algn="ctr" rtl="0">
                  <a:spcBef>
                    <a:spcPct val="0"/>
                  </a:spcBef>
                </a:pPr>
                <a:r>
                  <a:rPr lang="en-US" sz="3600" dirty="0" smtClean="0"/>
                  <a:t>Number of XML elements </a:t>
                </a:r>
                <a:r>
                  <a:rPr lang="en-US" sz="3600" dirty="0" smtClean="0"/>
                  <a:t>= </a:t>
                </a:r>
                <a14:m>
                  <m:oMath xmlns:m="http://schemas.openxmlformats.org/officeDocument/2006/math">
                    <m:r>
                      <a:rPr lang="en-US" sz="3600" i="1" dirty="0">
                        <a:latin typeface="Cambria Math"/>
                      </a:rPr>
                      <m:t>2</m:t>
                    </m:r>
                    <m:d>
                      <m:dPr>
                        <m:begChr m:val="|"/>
                        <m:endChr m:val="|"/>
                        <m:ctrlPr>
                          <a:rPr lang="en-US" sz="3600" i="1" dirty="0">
                            <a:latin typeface="Cambria Math"/>
                          </a:rPr>
                        </m:ctrlPr>
                      </m:dPr>
                      <m:e>
                        <m:r>
                          <a:rPr lang="en-US" sz="3600" i="1" dirty="0">
                            <a:latin typeface="Cambria Math"/>
                          </a:rPr>
                          <m:t>𝑃</m:t>
                        </m:r>
                      </m:e>
                    </m:d>
                    <m:r>
                      <a:rPr lang="en-US" sz="3600" i="1" dirty="0">
                        <a:latin typeface="Cambria Math"/>
                      </a:rPr>
                      <m:t>− 1</m:t>
                    </m:r>
                  </m:oMath>
                </a14:m>
                <a:endParaRPr lang="en-US" sz="3600" dirty="0"/>
              </a:p>
            </p:txBody>
          </p:sp>
        </mc:Choice>
        <mc:Fallback>
          <p:sp>
            <p:nvSpPr>
              <p:cNvPr id="5" name="Title 4"/>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101</a:t>
            </a:fld>
            <a:endParaRPr lang="en-US"/>
          </a:p>
        </p:txBody>
      </p:sp>
      <p:sp>
        <p:nvSpPr>
          <p:cNvPr id="7" name="Rectangle 6"/>
          <p:cNvSpPr/>
          <p:nvPr/>
        </p:nvSpPr>
        <p:spPr>
          <a:xfrm>
            <a:off x="2231571" y="1743785"/>
            <a:ext cx="4572000" cy="4524315"/>
          </a:xfrm>
          <a:prstGeom prst="rect">
            <a:avLst/>
          </a:prstGeom>
        </p:spPr>
        <p:txBody>
          <a:bodyPr>
            <a:spAutoFit/>
          </a:bodyPr>
          <a:lstStyle/>
          <a:p>
            <a:r>
              <a:rPr lang="en-US" dirty="0">
                <a:solidFill>
                  <a:srgbClr val="000096"/>
                </a:solidFill>
              </a:rPr>
              <a:t>&lt;Bookstore&gt;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&lt;Book&gt;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&lt;Title&gt;</a:t>
            </a:r>
            <a:r>
              <a:rPr lang="en-US" dirty="0">
                <a:solidFill>
                  <a:srgbClr val="000000"/>
                </a:solidFill>
              </a:rPr>
              <a:t>Wisdom of Crowds</a:t>
            </a:r>
            <a:r>
              <a:rPr lang="en-US" dirty="0">
                <a:solidFill>
                  <a:srgbClr val="000096"/>
                </a:solidFill>
              </a:rPr>
              <a:t>&lt;/Title&gt;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&lt;Other&gt;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&lt;Genre&gt;</a:t>
            </a:r>
            <a:r>
              <a:rPr lang="en-US" dirty="0">
                <a:solidFill>
                  <a:srgbClr val="000000"/>
                </a:solidFill>
              </a:rPr>
              <a:t>non-fiction</a:t>
            </a:r>
            <a:r>
              <a:rPr lang="en-US" dirty="0">
                <a:solidFill>
                  <a:srgbClr val="000096"/>
                </a:solidFill>
              </a:rPr>
              <a:t>&lt;/Genre&gt;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&lt;Publisher&gt;</a:t>
            </a:r>
            <a:r>
              <a:rPr lang="en-US" dirty="0">
                <a:solidFill>
                  <a:srgbClr val="000000"/>
                </a:solidFill>
              </a:rPr>
              <a:t>Springer</a:t>
            </a:r>
            <a:r>
              <a:rPr lang="en-US" dirty="0">
                <a:solidFill>
                  <a:srgbClr val="000096"/>
                </a:solidFill>
              </a:rPr>
              <a:t>&lt;/Publisher&gt;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&lt;/Other&gt;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&lt;/Book&gt;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&lt;Bookstore&gt;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&lt;Title&gt;</a:t>
            </a:r>
            <a:r>
              <a:rPr lang="en-US" dirty="0">
                <a:solidFill>
                  <a:srgbClr val="000000"/>
                </a:solidFill>
              </a:rPr>
              <a:t>Society of Mind</a:t>
            </a:r>
            <a:r>
              <a:rPr lang="en-US" dirty="0">
                <a:solidFill>
                  <a:srgbClr val="000096"/>
                </a:solidFill>
              </a:rPr>
              <a:t>&lt;/Title&gt;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&lt;Other&gt;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&lt;Genre&gt;</a:t>
            </a:r>
            <a:r>
              <a:rPr lang="en-US" dirty="0">
                <a:solidFill>
                  <a:srgbClr val="000000"/>
                </a:solidFill>
              </a:rPr>
              <a:t>non-fiction</a:t>
            </a:r>
            <a:r>
              <a:rPr lang="en-US" dirty="0">
                <a:solidFill>
                  <a:srgbClr val="000096"/>
                </a:solidFill>
              </a:rPr>
              <a:t>&lt;/Genre&gt;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&lt;Publisher&gt;</a:t>
            </a:r>
            <a:r>
              <a:rPr lang="en-US" dirty="0">
                <a:solidFill>
                  <a:srgbClr val="000000"/>
                </a:solidFill>
              </a:rPr>
              <a:t>Harvard Press</a:t>
            </a:r>
            <a:r>
              <a:rPr lang="en-US" dirty="0">
                <a:solidFill>
                  <a:srgbClr val="000096"/>
                </a:solidFill>
              </a:rPr>
              <a:t>&lt;/Publisher&gt;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&lt;/Other&gt;</a:t>
            </a:r>
            <a:r>
              <a:rPr lang="en-US" dirty="0">
                <a:solidFill>
                  <a:srgbClr val="000000"/>
                </a:solidFill>
              </a:rPr>
              <a:t/>
            </a:r>
            <a:br>
              <a:rPr lang="en-US" dirty="0">
                <a:solidFill>
                  <a:srgbClr val="000000"/>
                </a:solidFill>
              </a:rPr>
            </a:br>
            <a:r>
              <a:rPr lang="en-US" dirty="0">
                <a:solidFill>
                  <a:srgbClr val="000000"/>
                </a:solidFill>
              </a:rPr>
              <a:t>    </a:t>
            </a:r>
            <a:r>
              <a:rPr lang="en-US" dirty="0">
                <a:solidFill>
                  <a:srgbClr val="000096"/>
                </a:solidFill>
              </a:rPr>
              <a:t>&lt;/Bookstore&gt;</a:t>
            </a:r>
            <a:r>
              <a:rPr lang="en-US" dirty="0">
                <a:solidFill>
                  <a:srgbClr val="000000"/>
                </a:solidFill>
              </a:rPr>
              <a:t/>
            </a:r>
            <a:br>
              <a:rPr lang="en-US" dirty="0">
                <a:solidFill>
                  <a:srgbClr val="000000"/>
                </a:solidFill>
              </a:rPr>
            </a:br>
            <a:r>
              <a:rPr lang="en-US" dirty="0">
                <a:solidFill>
                  <a:srgbClr val="000096"/>
                </a:solidFill>
              </a:rPr>
              <a:t>&lt;/Bookstore&gt;</a:t>
            </a:r>
            <a:endParaRPr lang="en-US" dirty="0"/>
          </a:p>
        </p:txBody>
      </p:sp>
      <p:sp>
        <p:nvSpPr>
          <p:cNvPr id="8" name="Oval 7"/>
          <p:cNvSpPr/>
          <p:nvPr/>
        </p:nvSpPr>
        <p:spPr>
          <a:xfrm>
            <a:off x="2100857" y="183692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9" name="Oval 8"/>
          <p:cNvSpPr/>
          <p:nvPr/>
        </p:nvSpPr>
        <p:spPr>
          <a:xfrm>
            <a:off x="2307687" y="210906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0" name="Oval 9"/>
          <p:cNvSpPr/>
          <p:nvPr/>
        </p:nvSpPr>
        <p:spPr>
          <a:xfrm>
            <a:off x="2514521" y="238121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11" name="Oval 10"/>
          <p:cNvSpPr/>
          <p:nvPr/>
        </p:nvSpPr>
        <p:spPr>
          <a:xfrm>
            <a:off x="2503635" y="266425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12" name="Oval 11"/>
          <p:cNvSpPr/>
          <p:nvPr/>
        </p:nvSpPr>
        <p:spPr>
          <a:xfrm>
            <a:off x="2732241" y="293640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3" name="Oval 12"/>
          <p:cNvSpPr/>
          <p:nvPr/>
        </p:nvSpPr>
        <p:spPr>
          <a:xfrm>
            <a:off x="2732241" y="323032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sp>
        <p:nvSpPr>
          <p:cNvPr id="14" name="Oval 13"/>
          <p:cNvSpPr/>
          <p:nvPr/>
        </p:nvSpPr>
        <p:spPr>
          <a:xfrm>
            <a:off x="2307687" y="4035888"/>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a:t>
            </a:r>
            <a:endParaRPr lang="en-US" sz="1400" b="1" dirty="0"/>
          </a:p>
        </p:txBody>
      </p:sp>
      <p:sp>
        <p:nvSpPr>
          <p:cNvPr id="15" name="Oval 14"/>
          <p:cNvSpPr/>
          <p:nvPr/>
        </p:nvSpPr>
        <p:spPr>
          <a:xfrm>
            <a:off x="2503635" y="431892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8</a:t>
            </a:r>
            <a:endParaRPr lang="en-US" sz="1400" b="1" dirty="0"/>
          </a:p>
        </p:txBody>
      </p:sp>
      <p:sp>
        <p:nvSpPr>
          <p:cNvPr id="16" name="Oval 15"/>
          <p:cNvSpPr/>
          <p:nvPr/>
        </p:nvSpPr>
        <p:spPr>
          <a:xfrm>
            <a:off x="2514521" y="459107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9</a:t>
            </a:r>
            <a:endParaRPr lang="en-US" sz="1400" b="1" dirty="0"/>
          </a:p>
        </p:txBody>
      </p:sp>
      <p:sp>
        <p:nvSpPr>
          <p:cNvPr id="18" name="Oval 17"/>
          <p:cNvSpPr/>
          <p:nvPr/>
        </p:nvSpPr>
        <p:spPr>
          <a:xfrm>
            <a:off x="2732245" y="487411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9" name="TextBox 18"/>
          <p:cNvSpPr txBox="1"/>
          <p:nvPr/>
        </p:nvSpPr>
        <p:spPr>
          <a:xfrm>
            <a:off x="2653861" y="4822356"/>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20" name="Oval 19"/>
          <p:cNvSpPr/>
          <p:nvPr/>
        </p:nvSpPr>
        <p:spPr>
          <a:xfrm>
            <a:off x="2732241" y="514626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1" name="TextBox 20"/>
          <p:cNvSpPr txBox="1"/>
          <p:nvPr/>
        </p:nvSpPr>
        <p:spPr>
          <a:xfrm>
            <a:off x="2653857" y="5094502"/>
            <a:ext cx="341760" cy="276999"/>
          </a:xfrm>
          <a:prstGeom prst="rect">
            <a:avLst/>
          </a:prstGeom>
          <a:noFill/>
        </p:spPr>
        <p:txBody>
          <a:bodyPr wrap="none" rtlCol="0">
            <a:spAutoFit/>
          </a:bodyPr>
          <a:lstStyle/>
          <a:p>
            <a:r>
              <a:rPr lang="en-US" sz="1200" dirty="0" smtClean="0">
                <a:solidFill>
                  <a:schemeClr val="bg1"/>
                </a:solidFill>
              </a:rPr>
              <a:t>11</a:t>
            </a:r>
            <a:endParaRPr lang="en-US" sz="1200" dirty="0">
              <a:solidFill>
                <a:schemeClr val="bg1"/>
              </a:solidFill>
            </a:endParaRPr>
          </a:p>
        </p:txBody>
      </p:sp>
    </p:spTree>
    <p:extLst>
      <p:ext uri="{BB962C8B-B14F-4D97-AF65-F5344CB8AC3E}">
        <p14:creationId xmlns:p14="http://schemas.microsoft.com/office/powerpoint/2010/main" val="7151171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Bookstore XML Schema</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102</a:t>
            </a:fld>
            <a:endParaRPr lang="en-US"/>
          </a:p>
        </p:txBody>
      </p:sp>
      <p:sp>
        <p:nvSpPr>
          <p:cNvPr id="6" name="Rectangle 5"/>
          <p:cNvSpPr/>
          <p:nvPr/>
        </p:nvSpPr>
        <p:spPr>
          <a:xfrm>
            <a:off x="2133600" y="1344050"/>
            <a:ext cx="4572000" cy="5386090"/>
          </a:xfrm>
          <a:prstGeom prst="rect">
            <a:avLst/>
          </a:prstGeom>
        </p:spPr>
        <p:txBody>
          <a:bodyPr>
            <a:spAutoFit/>
          </a:bodyPr>
          <a:lstStyle/>
          <a:p>
            <a:r>
              <a:rPr lang="en-US" sz="800" dirty="0">
                <a:solidFill>
                  <a:srgbClr val="003296"/>
                </a:solidFill>
              </a:rPr>
              <a:t>&lt;xs:schema</a:t>
            </a:r>
            <a:r>
              <a:rPr lang="en-US" sz="800" dirty="0">
                <a:solidFill>
                  <a:srgbClr val="F5844C"/>
                </a:solidFill>
              </a:rPr>
              <a:t> </a:t>
            </a:r>
            <a:r>
              <a:rPr lang="en-US" sz="800" dirty="0">
                <a:solidFill>
                  <a:srgbClr val="0099CC"/>
                </a:solidFill>
              </a:rPr>
              <a:t>xmlns:xs</a:t>
            </a:r>
            <a:r>
              <a:rPr lang="en-US" sz="800" dirty="0">
                <a:solidFill>
                  <a:srgbClr val="FF8040"/>
                </a:solidFill>
              </a:rPr>
              <a:t>=</a:t>
            </a:r>
            <a:r>
              <a:rPr lang="en-US" sz="800" dirty="0">
                <a:solidFill>
                  <a:srgbClr val="993300"/>
                </a:solidFill>
              </a:rPr>
              <a:t>"http://www.w3.org/2001/XMLSchema"</a:t>
            </a:r>
            <a:r>
              <a:rPr lang="en-US" sz="800" dirty="0">
                <a:solidFill>
                  <a:srgbClr val="000096"/>
                </a:solidFill>
              </a:rPr>
              <a:t>&gt;</a:t>
            </a:r>
            <a:r>
              <a:rPr lang="en-US" sz="800" dirty="0">
                <a:solidFill>
                  <a:srgbClr val="000000"/>
                </a:solidFill>
              </a:rPr>
              <a:t>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"Document"</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"Bookstore"</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"Bookstore"</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&lt;xs:choice&gt;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"Book"</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"Bookstore"</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"Title"</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"Other"</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&lt;/xs:choice&gt;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"Book"</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"Title"</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"Other"</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"Title"</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a:t>
            </a:r>
            <a:r>
              <a:rPr lang="en-US" sz="800" dirty="0">
                <a:solidFill>
                  <a:srgbClr val="F5844C"/>
                </a:solidFill>
              </a:rPr>
              <a:t> base</a:t>
            </a:r>
            <a:r>
              <a:rPr lang="en-US" sz="800" dirty="0">
                <a:solidFill>
                  <a:srgbClr val="FF8040"/>
                </a:solidFill>
              </a:rPr>
              <a:t>=</a:t>
            </a:r>
            <a:r>
              <a:rPr lang="en-US" sz="800" dirty="0">
                <a:solidFill>
                  <a:srgbClr val="993300"/>
                </a:solidFill>
              </a:rPr>
              <a:t>"xs:string"</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"Wisdom of Crowds"</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"Six Great Ideas"</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"Society of Mind"</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a:t>
            </a:r>
            <a:r>
              <a:rPr lang="en-US" sz="800" dirty="0" smtClean="0">
                <a:solidFill>
                  <a:srgbClr val="003296"/>
                </a:solidFill>
              </a:rPr>
              <a:t>xs:element</a:t>
            </a:r>
            <a:r>
              <a:rPr lang="en-US" sz="800" dirty="0">
                <a:solidFill>
                  <a:srgbClr val="003296"/>
                </a:solidFill>
              </a:rPr>
              <a:t>&gt;</a:t>
            </a:r>
            <a:endParaRPr lang="en-US" sz="800" dirty="0"/>
          </a:p>
        </p:txBody>
      </p:sp>
    </p:spTree>
    <p:extLst>
      <p:ext uri="{BB962C8B-B14F-4D97-AF65-F5344CB8AC3E}">
        <p14:creationId xmlns:p14="http://schemas.microsoft.com/office/powerpoint/2010/main" val="22859238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Bookstore XML Schema</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103</a:t>
            </a:fld>
            <a:endParaRPr lang="en-US"/>
          </a:p>
        </p:txBody>
      </p:sp>
      <p:sp>
        <p:nvSpPr>
          <p:cNvPr id="6" name="Rectangle 5"/>
          <p:cNvSpPr/>
          <p:nvPr/>
        </p:nvSpPr>
        <p:spPr>
          <a:xfrm>
            <a:off x="2133600" y="1344050"/>
            <a:ext cx="4572000" cy="3662541"/>
          </a:xfrm>
          <a:prstGeom prst="rect">
            <a:avLst/>
          </a:prstGeom>
        </p:spPr>
        <p:txBody>
          <a:bodyPr>
            <a:spAutoFit/>
          </a:bodyPr>
          <a:lstStyle/>
          <a:p>
            <a:r>
              <a:rPr lang="en-US" sz="800" dirty="0" smtClean="0">
                <a:solidFill>
                  <a:srgbClr val="003296"/>
                </a:solidFill>
              </a:rPr>
              <a:t>&lt;</a:t>
            </a:r>
            <a:r>
              <a:rPr lang="en-US" sz="800" dirty="0">
                <a:solidFill>
                  <a:srgbClr val="003296"/>
                </a:solidFill>
              </a:rPr>
              <a:t>xs:element</a:t>
            </a:r>
            <a:r>
              <a:rPr lang="en-US" sz="800" dirty="0">
                <a:solidFill>
                  <a:srgbClr val="F5844C"/>
                </a:solidFill>
              </a:rPr>
              <a:t> name</a:t>
            </a:r>
            <a:r>
              <a:rPr lang="en-US" sz="800" dirty="0">
                <a:solidFill>
                  <a:srgbClr val="FF8040"/>
                </a:solidFill>
              </a:rPr>
              <a:t>=</a:t>
            </a:r>
            <a:r>
              <a:rPr lang="en-US" sz="800" dirty="0">
                <a:solidFill>
                  <a:srgbClr val="993300"/>
                </a:solidFill>
              </a:rPr>
              <a:t>"Other"</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"Genre"</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ref</a:t>
            </a:r>
            <a:r>
              <a:rPr lang="en-US" sz="800" dirty="0">
                <a:solidFill>
                  <a:srgbClr val="FF8040"/>
                </a:solidFill>
              </a:rPr>
              <a:t>=</a:t>
            </a:r>
            <a:r>
              <a:rPr lang="en-US" sz="800" dirty="0">
                <a:solidFill>
                  <a:srgbClr val="993300"/>
                </a:solidFill>
              </a:rPr>
              <a:t>"Publisher"</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&lt;/xs:sequence&gt;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&lt;/xs:complexType&gt;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"Genre"</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a:t>
            </a:r>
            <a:r>
              <a:rPr lang="en-US" sz="800" dirty="0">
                <a:solidFill>
                  <a:srgbClr val="F5844C"/>
                </a:solidFill>
              </a:rPr>
              <a:t> base</a:t>
            </a:r>
            <a:r>
              <a:rPr lang="en-US" sz="800" dirty="0">
                <a:solidFill>
                  <a:srgbClr val="FF8040"/>
                </a:solidFill>
              </a:rPr>
              <a:t>=</a:t>
            </a:r>
            <a:r>
              <a:rPr lang="en-US" sz="800" dirty="0">
                <a:solidFill>
                  <a:srgbClr val="993300"/>
                </a:solidFill>
              </a:rPr>
              <a:t>"xs:string"</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"fiction"</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"non-fiction"</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t>
            </a:r>
            <a:br>
              <a:rPr lang="en-US" sz="800" dirty="0">
                <a:solidFill>
                  <a:srgbClr val="000000"/>
                </a:solidFill>
              </a:rPr>
            </a:br>
            <a:r>
              <a:rPr lang="en-US" sz="800" dirty="0">
                <a:solidFill>
                  <a:srgbClr val="000000"/>
                </a:solidFill>
              </a:rPr>
              <a:t>    </a:t>
            </a:r>
            <a:r>
              <a:rPr lang="en-US" sz="800" dirty="0">
                <a:solidFill>
                  <a:srgbClr val="003296"/>
                </a:solidFill>
              </a:rPr>
              <a:t>&lt;xs:element</a:t>
            </a:r>
            <a:r>
              <a:rPr lang="en-US" sz="800" dirty="0">
                <a:solidFill>
                  <a:srgbClr val="F5844C"/>
                </a:solidFill>
              </a:rPr>
              <a:t> name</a:t>
            </a:r>
            <a:r>
              <a:rPr lang="en-US" sz="800" dirty="0">
                <a:solidFill>
                  <a:srgbClr val="FF8040"/>
                </a:solidFill>
              </a:rPr>
              <a:t>=</a:t>
            </a:r>
            <a:r>
              <a:rPr lang="en-US" sz="800" dirty="0">
                <a:solidFill>
                  <a:srgbClr val="993300"/>
                </a:solidFill>
              </a:rPr>
              <a:t>"Publisher"</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a:t>
            </a:r>
            <a:r>
              <a:rPr lang="en-US" sz="800" dirty="0">
                <a:solidFill>
                  <a:srgbClr val="F5844C"/>
                </a:solidFill>
              </a:rPr>
              <a:t> base</a:t>
            </a:r>
            <a:r>
              <a:rPr lang="en-US" sz="800" dirty="0">
                <a:solidFill>
                  <a:srgbClr val="FF8040"/>
                </a:solidFill>
              </a:rPr>
              <a:t>=</a:t>
            </a:r>
            <a:r>
              <a:rPr lang="en-US" sz="800" dirty="0">
                <a:solidFill>
                  <a:srgbClr val="993300"/>
                </a:solidFill>
              </a:rPr>
              <a:t>"xs:string"</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"Springer"</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"MIT Press"</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&lt;xs:enumeration</a:t>
            </a:r>
            <a:r>
              <a:rPr lang="en-US" sz="800" dirty="0">
                <a:solidFill>
                  <a:srgbClr val="F5844C"/>
                </a:solidFill>
              </a:rPr>
              <a:t> value</a:t>
            </a:r>
            <a:r>
              <a:rPr lang="en-US" sz="800" dirty="0">
                <a:solidFill>
                  <a:srgbClr val="FF8040"/>
                </a:solidFill>
              </a:rPr>
              <a:t>=</a:t>
            </a:r>
            <a:r>
              <a:rPr lang="en-US" sz="800" dirty="0">
                <a:solidFill>
                  <a:srgbClr val="993300"/>
                </a:solidFill>
              </a:rPr>
              <a:t>"Harvard Press"</a:t>
            </a:r>
            <a:r>
              <a:rPr lang="en-US" sz="800" dirty="0">
                <a:solidFill>
                  <a:srgbClr val="F5844C"/>
                </a:solidFill>
              </a:rPr>
              <a:t> </a:t>
            </a:r>
            <a:r>
              <a:rPr lang="en-US" sz="800" dirty="0">
                <a:solidFill>
                  <a:srgbClr val="000096"/>
                </a:solidFill>
              </a:rPr>
              <a:t>/&gt;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&lt;/xs:restriction&gt;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&lt;/xs:simpleType&gt;</a:t>
            </a:r>
            <a:r>
              <a:rPr lang="en-US" sz="800" dirty="0">
                <a:solidFill>
                  <a:srgbClr val="000000"/>
                </a:solidFill>
              </a:rPr>
              <a:t/>
            </a:r>
            <a:br>
              <a:rPr lang="en-US" sz="800" dirty="0">
                <a:solidFill>
                  <a:srgbClr val="000000"/>
                </a:solidFill>
              </a:rPr>
            </a:br>
            <a:r>
              <a:rPr lang="en-US" sz="800" dirty="0">
                <a:solidFill>
                  <a:srgbClr val="000000"/>
                </a:solidFill>
              </a:rPr>
              <a:t>    </a:t>
            </a:r>
            <a:r>
              <a:rPr lang="en-US" sz="800" dirty="0">
                <a:solidFill>
                  <a:srgbClr val="003296"/>
                </a:solidFill>
              </a:rPr>
              <a:t>&lt;/xs:element&gt;</a:t>
            </a:r>
            <a:r>
              <a:rPr lang="en-US" sz="800" dirty="0">
                <a:solidFill>
                  <a:srgbClr val="000000"/>
                </a:solidFill>
              </a:rPr>
              <a:t/>
            </a:r>
            <a:br>
              <a:rPr lang="en-US" sz="800" dirty="0">
                <a:solidFill>
                  <a:srgbClr val="000000"/>
                </a:solidFill>
              </a:rPr>
            </a:br>
            <a:r>
              <a:rPr lang="en-US" sz="800" dirty="0">
                <a:solidFill>
                  <a:srgbClr val="000000"/>
                </a:solidFill>
              </a:rPr>
              <a:t/>
            </a:r>
            <a:br>
              <a:rPr lang="en-US" sz="800" dirty="0">
                <a:solidFill>
                  <a:srgbClr val="000000"/>
                </a:solidFill>
              </a:rPr>
            </a:br>
            <a:r>
              <a:rPr lang="en-US" sz="800" dirty="0">
                <a:solidFill>
                  <a:srgbClr val="003296"/>
                </a:solidFill>
              </a:rPr>
              <a:t>&lt;/xs:schema</a:t>
            </a:r>
            <a:r>
              <a:rPr lang="en-US" sz="800" dirty="0" smtClean="0">
                <a:solidFill>
                  <a:srgbClr val="003296"/>
                </a:solidFill>
              </a:rPr>
              <a:t>&gt;</a:t>
            </a:r>
            <a:endParaRPr lang="en-US" sz="800" dirty="0"/>
          </a:p>
        </p:txBody>
      </p:sp>
    </p:spTree>
    <p:extLst>
      <p:ext uri="{BB962C8B-B14F-4D97-AF65-F5344CB8AC3E}">
        <p14:creationId xmlns:p14="http://schemas.microsoft.com/office/powerpoint/2010/main" val="199017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with 0 children</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11</a:t>
            </a:fld>
            <a:endParaRPr lang="en-US"/>
          </a:p>
        </p:txBody>
      </p:sp>
      <p:graphicFrame>
        <p:nvGraphicFramePr>
          <p:cNvPr id="4" name="Diagram 3"/>
          <p:cNvGraphicFramePr/>
          <p:nvPr>
            <p:extLst>
              <p:ext uri="{D42A27DB-BD31-4B8C-83A1-F6EECF244321}">
                <p14:modId xmlns:p14="http://schemas.microsoft.com/office/powerpoint/2010/main" val="314706741"/>
              </p:ext>
            </p:extLst>
          </p:nvPr>
        </p:nvGraphicFramePr>
        <p:xfrm>
          <a:off x="1502228" y="15821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613064" y="4874180"/>
            <a:ext cx="1943099" cy="646331"/>
          </a:xfrm>
          <a:prstGeom prst="rect">
            <a:avLst/>
          </a:prstGeom>
          <a:noFill/>
        </p:spPr>
        <p:txBody>
          <a:bodyPr wrap="square" rtlCol="0">
            <a:spAutoFit/>
          </a:bodyPr>
          <a:lstStyle/>
          <a:p>
            <a:r>
              <a:rPr lang="en-US" dirty="0" smtClean="0"/>
              <a:t>This node has no children</a:t>
            </a:r>
            <a:endParaRPr lang="en-US" dirty="0"/>
          </a:p>
        </p:txBody>
      </p:sp>
    </p:spTree>
    <p:extLst>
      <p:ext uri="{BB962C8B-B14F-4D97-AF65-F5344CB8AC3E}">
        <p14:creationId xmlns:p14="http://schemas.microsoft.com/office/powerpoint/2010/main" val="192408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studied</a:t>
            </a:r>
            <a:endParaRPr lang="en-US" dirty="0"/>
          </a:p>
        </p:txBody>
      </p:sp>
      <p:sp>
        <p:nvSpPr>
          <p:cNvPr id="3" name="Content Placeholder 2"/>
          <p:cNvSpPr>
            <a:spLocks noGrp="1"/>
          </p:cNvSpPr>
          <p:nvPr>
            <p:ph idx="1"/>
          </p:nvPr>
        </p:nvSpPr>
        <p:spPr>
          <a:xfrm>
            <a:off x="457200" y="1600201"/>
            <a:ext cx="8229600" cy="3864428"/>
          </a:xfrm>
        </p:spPr>
        <p:txBody>
          <a:bodyPr/>
          <a:lstStyle/>
          <a:p>
            <a:r>
              <a:rPr lang="en-US" dirty="0" smtClean="0"/>
              <a:t>Binary trees have been well-studied. </a:t>
            </a:r>
          </a:p>
          <a:p>
            <a:r>
              <a:rPr lang="en-US" dirty="0" smtClean="0"/>
              <a:t>Lots is known about them.</a:t>
            </a:r>
          </a:p>
        </p:txBody>
      </p:sp>
      <p:sp>
        <p:nvSpPr>
          <p:cNvPr id="4" name="Slide Number Placeholder 3"/>
          <p:cNvSpPr>
            <a:spLocks noGrp="1"/>
          </p:cNvSpPr>
          <p:nvPr>
            <p:ph type="sldNum" sz="quarter" idx="12"/>
          </p:nvPr>
        </p:nvSpPr>
        <p:spPr/>
        <p:txBody>
          <a:bodyPr/>
          <a:lstStyle/>
          <a:p>
            <a:fld id="{04880772-6C15-43D4-94DB-7DA07CA64C43}" type="slidenum">
              <a:rPr lang="en-US" smtClean="0"/>
              <a:t>12</a:t>
            </a:fld>
            <a:endParaRPr lang="en-US"/>
          </a:p>
        </p:txBody>
      </p:sp>
    </p:spTree>
    <p:extLst>
      <p:ext uri="{BB962C8B-B14F-4D97-AF65-F5344CB8AC3E}">
        <p14:creationId xmlns:p14="http://schemas.microsoft.com/office/powerpoint/2010/main" val="741998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binary trees</a:t>
            </a:r>
            <a:endParaRPr lang="en-US" dirty="0"/>
          </a:p>
        </p:txBody>
      </p:sp>
      <p:sp>
        <p:nvSpPr>
          <p:cNvPr id="3" name="Content Placeholder 2"/>
          <p:cNvSpPr>
            <a:spLocks noGrp="1"/>
          </p:cNvSpPr>
          <p:nvPr>
            <p:ph idx="1"/>
          </p:nvPr>
        </p:nvSpPr>
        <p:spPr/>
        <p:txBody>
          <a:bodyPr/>
          <a:lstStyle/>
          <a:p>
            <a:r>
              <a:rPr lang="en-US" dirty="0"/>
              <a:t>There are specialized binary trees. </a:t>
            </a:r>
            <a:endParaRPr lang="en-US" dirty="0" smtClean="0"/>
          </a:p>
          <a:p>
            <a:r>
              <a:rPr lang="en-US" dirty="0" smtClean="0"/>
              <a:t>One such specialized binary tree requires </a:t>
            </a:r>
            <a:r>
              <a:rPr lang="en-US" dirty="0"/>
              <a:t>each node </a:t>
            </a:r>
            <a:r>
              <a:rPr lang="en-US" dirty="0" smtClean="0"/>
              <a:t>have </a:t>
            </a:r>
            <a:r>
              <a:rPr lang="en-US" dirty="0"/>
              <a:t>either zero or two children (no nodes with one child). </a:t>
            </a:r>
          </a:p>
        </p:txBody>
      </p:sp>
      <p:sp>
        <p:nvSpPr>
          <p:cNvPr id="4" name="Slide Number Placeholder 3"/>
          <p:cNvSpPr>
            <a:spLocks noGrp="1"/>
          </p:cNvSpPr>
          <p:nvPr>
            <p:ph type="sldNum" sz="quarter" idx="12"/>
          </p:nvPr>
        </p:nvSpPr>
        <p:spPr/>
        <p:txBody>
          <a:bodyPr/>
          <a:lstStyle/>
          <a:p>
            <a:fld id="{04880772-6C15-43D4-94DB-7DA07CA64C43}" type="slidenum">
              <a:rPr lang="en-US" smtClean="0"/>
              <a:t>13</a:t>
            </a:fld>
            <a:endParaRPr lang="en-US"/>
          </a:p>
        </p:txBody>
      </p:sp>
    </p:spTree>
    <p:extLst>
      <p:ext uri="{BB962C8B-B14F-4D97-AF65-F5344CB8AC3E}">
        <p14:creationId xmlns:p14="http://schemas.microsoft.com/office/powerpoint/2010/main" val="857840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specialized binary tree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14</a:t>
            </a:fld>
            <a:endParaRPr lang="en-US"/>
          </a:p>
        </p:txBody>
      </p:sp>
      <p:graphicFrame>
        <p:nvGraphicFramePr>
          <p:cNvPr id="5" name="Diagram 4"/>
          <p:cNvGraphicFramePr/>
          <p:nvPr>
            <p:extLst>
              <p:ext uri="{D42A27DB-BD31-4B8C-83A1-F6EECF244321}">
                <p14:modId xmlns:p14="http://schemas.microsoft.com/office/powerpoint/2010/main" val="1315815257"/>
              </p:ext>
            </p:extLst>
          </p:nvPr>
        </p:nvGraphicFramePr>
        <p:xfrm>
          <a:off x="1502228" y="15821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155372" y="6062560"/>
            <a:ext cx="4956742" cy="369332"/>
          </a:xfrm>
          <a:prstGeom prst="rect">
            <a:avLst/>
          </a:prstGeom>
          <a:noFill/>
        </p:spPr>
        <p:txBody>
          <a:bodyPr wrap="none" rtlCol="0">
            <a:spAutoFit/>
          </a:bodyPr>
          <a:lstStyle/>
          <a:p>
            <a:r>
              <a:rPr lang="en-US" dirty="0" smtClean="0"/>
              <a:t>Each node has either zero children or two children.</a:t>
            </a:r>
            <a:endParaRPr lang="en-US" dirty="0"/>
          </a:p>
        </p:txBody>
      </p:sp>
    </p:spTree>
    <p:extLst>
      <p:ext uri="{BB962C8B-B14F-4D97-AF65-F5344CB8AC3E}">
        <p14:creationId xmlns:p14="http://schemas.microsoft.com/office/powerpoint/2010/main" val="247036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Full binary tree</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15</a:t>
            </a:fld>
            <a:endParaRPr lang="en-US"/>
          </a:p>
        </p:txBody>
      </p:sp>
      <p:sp>
        <p:nvSpPr>
          <p:cNvPr id="7" name="TextBox 6"/>
          <p:cNvSpPr txBox="1"/>
          <p:nvPr/>
        </p:nvSpPr>
        <p:spPr>
          <a:xfrm>
            <a:off x="2122715" y="2009378"/>
            <a:ext cx="4833258" cy="1384995"/>
          </a:xfrm>
          <a:prstGeom prst="rect">
            <a:avLst/>
          </a:prstGeom>
          <a:noFill/>
          <a:ln>
            <a:solidFill>
              <a:schemeClr val="tx1"/>
            </a:solidFill>
          </a:ln>
        </p:spPr>
        <p:txBody>
          <a:bodyPr wrap="square" rtlCol="0">
            <a:spAutoFit/>
          </a:bodyPr>
          <a:lstStyle/>
          <a:p>
            <a:r>
              <a:rPr lang="en-US" sz="2800" dirty="0"/>
              <a:t>Definition: A </a:t>
            </a:r>
            <a:r>
              <a:rPr lang="en-US" sz="2800" i="1" dirty="0"/>
              <a:t>full binary </a:t>
            </a:r>
            <a:r>
              <a:rPr lang="en-US" sz="2800" i="1" dirty="0" smtClean="0"/>
              <a:t>tree</a:t>
            </a:r>
            <a:r>
              <a:rPr lang="en-US" sz="2800" dirty="0" smtClean="0"/>
              <a:t> is </a:t>
            </a:r>
            <a:r>
              <a:rPr lang="en-US" sz="2800" dirty="0"/>
              <a:t>a binary tree in which each node has exactly zero or two children. </a:t>
            </a:r>
          </a:p>
        </p:txBody>
      </p:sp>
    </p:spTree>
    <p:extLst>
      <p:ext uri="{BB962C8B-B14F-4D97-AF65-F5344CB8AC3E}">
        <p14:creationId xmlns:p14="http://schemas.microsoft.com/office/powerpoint/2010/main" val="2984021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nodes a full binary tree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87289"/>
                <a:ext cx="8229600" cy="2677886"/>
              </a:xfrm>
            </p:spPr>
            <p:txBody>
              <a:bodyPr>
                <a:normAutofit/>
              </a:bodyPr>
              <a:lstStyle/>
              <a:p>
                <a:pPr marL="0" indent="0">
                  <a:buNone/>
                </a:pPr>
                <a:r>
                  <a:rPr lang="en-US" dirty="0" smtClean="0"/>
                  <a:t>Research has determined that </a:t>
                </a:r>
                <a:r>
                  <a:rPr lang="en-US" dirty="0"/>
                  <a:t>the number of </a:t>
                </a:r>
                <a:r>
                  <a:rPr lang="en-US" dirty="0" smtClean="0"/>
                  <a:t>nodes, </a:t>
                </a:r>
                <a14:m>
                  <m:oMath xmlns:m="http://schemas.openxmlformats.org/officeDocument/2006/math">
                    <m:r>
                      <a:rPr lang="en-US" i="1" dirty="0">
                        <a:latin typeface="Cambria Math"/>
                      </a:rPr>
                      <m:t>𝑛</m:t>
                    </m:r>
                  </m:oMath>
                </a14:m>
                <a:r>
                  <a:rPr lang="en-US" dirty="0"/>
                  <a:t>, in </a:t>
                </a:r>
                <a:r>
                  <a:rPr lang="en-US" dirty="0" smtClean="0"/>
                  <a:t>a full binary tree </a:t>
                </a:r>
                <a:r>
                  <a:rPr lang="en-US" dirty="0"/>
                  <a:t>is twice the number of leaf nodes, </a:t>
                </a:r>
                <a14:m>
                  <m:oMath xmlns:m="http://schemas.openxmlformats.org/officeDocument/2006/math">
                    <m:r>
                      <a:rPr lang="en-US" i="1" dirty="0">
                        <a:latin typeface="Cambria Math"/>
                      </a:rPr>
                      <m:t>𝑙</m:t>
                    </m:r>
                  </m:oMath>
                </a14:m>
                <a:r>
                  <a:rPr lang="en-US" dirty="0"/>
                  <a:t>, minus one:</a:t>
                </a:r>
                <a:br>
                  <a:rPr lang="en-US" dirty="0"/>
                </a:br>
                <a:r>
                  <a:rPr lang="en-US" dirty="0"/>
                  <a:t>	</a:t>
                </a:r>
                <a14:m>
                  <m:oMath xmlns:m="http://schemas.openxmlformats.org/officeDocument/2006/math">
                    <m:r>
                      <a:rPr lang="en-US" i="1" dirty="0">
                        <a:latin typeface="Cambria Math"/>
                      </a:rPr>
                      <m:t>𝑛</m:t>
                    </m:r>
                    <m:r>
                      <a:rPr lang="en-US" i="1" dirty="0">
                        <a:latin typeface="Cambria Math"/>
                      </a:rPr>
                      <m:t> = 2</m:t>
                    </m:r>
                    <m:r>
                      <a:rPr lang="en-US" i="1" dirty="0">
                        <a:latin typeface="Cambria Math"/>
                      </a:rPr>
                      <m:t>𝑙</m:t>
                    </m:r>
                    <m:r>
                      <a:rPr lang="en-US" i="1" dirty="0">
                        <a:latin typeface="Cambria Math"/>
                      </a:rPr>
                      <m:t> − 1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87289"/>
                <a:ext cx="8229600" cy="2677886"/>
              </a:xfrm>
              <a:blipFill rotWithShape="1">
                <a:blip r:embed="rId2"/>
                <a:stretch>
                  <a:fillRect l="-1852" t="-2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16</a:t>
            </a:fld>
            <a:endParaRPr lang="en-US"/>
          </a:p>
        </p:txBody>
      </p:sp>
      <p:sp>
        <p:nvSpPr>
          <p:cNvPr id="5" name="Rectangle 4"/>
          <p:cNvSpPr/>
          <p:nvPr/>
        </p:nvSpPr>
        <p:spPr>
          <a:xfrm>
            <a:off x="359227" y="5870025"/>
            <a:ext cx="8523515" cy="369332"/>
          </a:xfrm>
          <a:prstGeom prst="rect">
            <a:avLst/>
          </a:prstGeom>
        </p:spPr>
        <p:txBody>
          <a:bodyPr wrap="square">
            <a:spAutoFit/>
          </a:bodyPr>
          <a:lstStyle/>
          <a:p>
            <a:r>
              <a:rPr lang="en-US" dirty="0">
                <a:solidFill>
                  <a:schemeClr val="bg1">
                    <a:lumMod val="50000"/>
                  </a:schemeClr>
                </a:solidFill>
              </a:rPr>
              <a:t>http://courses.cs.vt.edu/~cs3114/Fall09/wmcquain/Notes/T03a.BinaryTreeTheorems.pdf</a:t>
            </a:r>
          </a:p>
        </p:txBody>
      </p:sp>
    </p:spTree>
    <p:extLst>
      <p:ext uri="{BB962C8B-B14F-4D97-AF65-F5344CB8AC3E}">
        <p14:creationId xmlns:p14="http://schemas.microsoft.com/office/powerpoint/2010/main" val="319379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Calculate number of nodes </a:t>
            </a:r>
            <a:br>
              <a:rPr lang="en-US" dirty="0" smtClean="0"/>
            </a:br>
            <a:r>
              <a:rPr lang="en-US" dirty="0" smtClean="0"/>
              <a:t>in this full binary tree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17</a:t>
            </a:fld>
            <a:endParaRPr lang="en-US"/>
          </a:p>
        </p:txBody>
      </p:sp>
      <p:graphicFrame>
        <p:nvGraphicFramePr>
          <p:cNvPr id="5" name="Diagram 4"/>
          <p:cNvGraphicFramePr/>
          <p:nvPr>
            <p:extLst>
              <p:ext uri="{D42A27DB-BD31-4B8C-83A1-F6EECF244321}">
                <p14:modId xmlns:p14="http://schemas.microsoft.com/office/powerpoint/2010/main" val="3825211506"/>
              </p:ext>
            </p:extLst>
          </p:nvPr>
        </p:nvGraphicFramePr>
        <p:xfrm>
          <a:off x="1502228" y="1701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3" name="TextBox 2"/>
              <p:cNvSpPr txBox="1"/>
              <p:nvPr/>
            </p:nvSpPr>
            <p:spPr>
              <a:xfrm>
                <a:off x="1012371" y="5867400"/>
                <a:ext cx="6681509" cy="923330"/>
              </a:xfrm>
              <a:prstGeom prst="rect">
                <a:avLst/>
              </a:prstGeom>
              <a:noFill/>
            </p:spPr>
            <p:txBody>
              <a:bodyPr wrap="none" rtlCol="0">
                <a:spAutoFit/>
              </a:bodyPr>
              <a:lstStyle/>
              <a:p>
                <a:r>
                  <a:rPr lang="en-US" dirty="0" smtClean="0"/>
                  <a:t>There are 3 leaf nodes (A, C, D) so the number of nodes in the tree is:</a:t>
                </a:r>
              </a:p>
              <a:p>
                <a:pPr>
                  <a:tabLst>
                    <a:tab pos="228600" algn="l"/>
                  </a:tabLst>
                </a:pPr>
                <a14:m>
                  <m:oMathPara xmlns:m="http://schemas.openxmlformats.org/officeDocument/2006/math">
                    <m:oMathParaPr>
                      <m:jc m:val="left"/>
                    </m:oMathParaPr>
                    <m:oMath xmlns:m="http://schemas.openxmlformats.org/officeDocument/2006/math">
                      <m:r>
                        <a:rPr lang="en-US" i="1" dirty="0" smtClean="0">
                          <a:latin typeface="Cambria Math"/>
                        </a:rPr>
                        <m:t>𝑛</m:t>
                      </m:r>
                      <m:r>
                        <a:rPr lang="en-US" b="0" i="1" dirty="0" smtClean="0">
                          <a:latin typeface="Cambria Math"/>
                        </a:rPr>
                        <m:t> </m:t>
                      </m:r>
                      <m:r>
                        <a:rPr lang="en-US" i="1" dirty="0" smtClean="0">
                          <a:latin typeface="Cambria Math"/>
                        </a:rPr>
                        <m:t>= 2 ∗ 3 – 1</m:t>
                      </m:r>
                    </m:oMath>
                  </m:oMathPara>
                </a14:m>
                <a:endParaRPr lang="en-US" dirty="0" smtClean="0"/>
              </a:p>
              <a:p>
                <a:pPr>
                  <a:tabLst>
                    <a:tab pos="228600" algn="l"/>
                  </a:tabLst>
                </a:pPr>
                <a:r>
                  <a:rPr lang="en-US" dirty="0" smtClean="0"/>
                  <a:t>	</a:t>
                </a:r>
                <a14:m>
                  <m:oMath xmlns:m="http://schemas.openxmlformats.org/officeDocument/2006/math">
                    <m:r>
                      <a:rPr lang="en-US" i="1" dirty="0" smtClean="0">
                        <a:latin typeface="Cambria Math"/>
                      </a:rPr>
                      <m:t>=</m:t>
                    </m:r>
                    <m:r>
                      <a:rPr lang="en-US" b="0" i="1" dirty="0" smtClean="0">
                        <a:latin typeface="Cambria Math"/>
                      </a:rPr>
                      <m:t> 5</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012371" y="5867400"/>
                <a:ext cx="6681509" cy="923330"/>
              </a:xfrm>
              <a:prstGeom prst="rect">
                <a:avLst/>
              </a:prstGeom>
              <a:blipFill rotWithShape="1">
                <a:blip r:embed="rId7"/>
                <a:stretch>
                  <a:fillRect l="-730" t="-3311"/>
                </a:stretch>
              </a:blipFill>
            </p:spPr>
            <p:txBody>
              <a:bodyPr/>
              <a:lstStyle/>
              <a:p>
                <a:r>
                  <a:rPr lang="en-US">
                    <a:noFill/>
                  </a:rPr>
                  <a:t> </a:t>
                </a:r>
              </a:p>
            </p:txBody>
          </p:sp>
        </mc:Fallback>
      </mc:AlternateContent>
    </p:spTree>
    <p:extLst>
      <p:ext uri="{BB962C8B-B14F-4D97-AF65-F5344CB8AC3E}">
        <p14:creationId xmlns:p14="http://schemas.microsoft.com/office/powerpoint/2010/main" val="1644276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Context-free grammar</a:t>
            </a:r>
            <a:endParaRPr lang="en-US" dirty="0"/>
          </a:p>
        </p:txBody>
      </p:sp>
      <p:sp>
        <p:nvSpPr>
          <p:cNvPr id="3" name="Content Placeholder 2"/>
          <p:cNvSpPr>
            <a:spLocks noGrp="1"/>
          </p:cNvSpPr>
          <p:nvPr>
            <p:ph idx="1"/>
          </p:nvPr>
        </p:nvSpPr>
        <p:spPr>
          <a:xfrm>
            <a:off x="457200" y="1600201"/>
            <a:ext cx="8229600" cy="751114"/>
          </a:xfrm>
        </p:spPr>
        <p:txBody>
          <a:bodyPr>
            <a:normAutofit/>
          </a:bodyPr>
          <a:lstStyle/>
          <a:p>
            <a:pPr marL="0" indent="0">
              <a:buNone/>
            </a:pPr>
            <a:r>
              <a:rPr lang="en-US" dirty="0" smtClean="0"/>
              <a:t>Here is a context-free grammar:</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18</a:t>
            </a:fld>
            <a:endParaRPr lang="en-US"/>
          </a:p>
        </p:txBody>
      </p:sp>
      <p:sp>
        <p:nvSpPr>
          <p:cNvPr id="5" name="Rectangle 4"/>
          <p:cNvSpPr/>
          <p:nvPr/>
        </p:nvSpPr>
        <p:spPr>
          <a:xfrm>
            <a:off x="2187108" y="2547651"/>
            <a:ext cx="2056782" cy="1569660"/>
          </a:xfrm>
          <a:prstGeom prst="rect">
            <a:avLst/>
          </a:prstGeom>
          <a:ln>
            <a:solidFill>
              <a:schemeClr val="tx1"/>
            </a:solidFill>
          </a:ln>
        </p:spPr>
        <p:txBody>
          <a:bodyPr wrap="none">
            <a:spAutoFit/>
          </a:bodyPr>
          <a:lstStyle/>
          <a:p>
            <a:r>
              <a:rPr lang="en-US" sz="3200" dirty="0" smtClean="0">
                <a:latin typeface="Arial" panose="020B0604020202020204" pitchFamily="34" charset="0"/>
                <a:ea typeface="Verdana" panose="020B0604030504040204" pitchFamily="34" charset="0"/>
                <a:cs typeface="Arial" panose="020B0604020202020204" pitchFamily="34" charset="0"/>
              </a:rPr>
              <a:t>S</a:t>
            </a:r>
            <a:r>
              <a:rPr lang="en-US" sz="3200" dirty="0" smtClean="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err="1" smtClean="0">
                <a:latin typeface="Arial" panose="020B0604020202020204" pitchFamily="34" charset="0"/>
                <a:ea typeface="Verdana" panose="020B0604030504040204" pitchFamily="34" charset="0"/>
                <a:cs typeface="Arial" panose="020B0604020202020204" pitchFamily="34" charset="0"/>
              </a:rPr>
              <a:t>AaBb</a:t>
            </a:r>
            <a:endParaRPr lang="en-US" sz="3200" dirty="0" smtClean="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ea typeface="Verdana" panose="020B0604030504040204" pitchFamily="34" charset="0"/>
                <a:cs typeface="Arial" panose="020B0604020202020204" pitchFamily="34" charset="0"/>
              </a:rPr>
              <a:t>A → </a:t>
            </a:r>
            <a:r>
              <a:rPr lang="en-US" sz="3200" dirty="0" err="1" smtClean="0">
                <a:latin typeface="Arial" panose="020B0604020202020204" pitchFamily="34" charset="0"/>
                <a:ea typeface="Verdana" panose="020B0604030504040204" pitchFamily="34" charset="0"/>
                <a:cs typeface="Arial" panose="020B0604020202020204" pitchFamily="34" charset="0"/>
              </a:rPr>
              <a:t>aB</a:t>
            </a:r>
            <a:endParaRPr lang="en-US" sz="3200" dirty="0" smtClean="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ea typeface="Verdana" panose="020B0604030504040204" pitchFamily="34" charset="0"/>
                <a:cs typeface="Arial" panose="020B0604020202020204" pitchFamily="34" charset="0"/>
              </a:rPr>
              <a:t>B → b</a:t>
            </a:r>
          </a:p>
        </p:txBody>
      </p:sp>
      <p:sp>
        <p:nvSpPr>
          <p:cNvPr id="19" name="TextBox 18"/>
          <p:cNvSpPr txBox="1"/>
          <p:nvPr/>
        </p:nvSpPr>
        <p:spPr>
          <a:xfrm>
            <a:off x="707571" y="5748363"/>
            <a:ext cx="6873035" cy="523220"/>
          </a:xfrm>
          <a:prstGeom prst="rect">
            <a:avLst/>
          </a:prstGeom>
          <a:noFill/>
        </p:spPr>
        <p:txBody>
          <a:bodyPr wrap="none" rtlCol="0">
            <a:spAutoFit/>
          </a:bodyPr>
          <a:lstStyle/>
          <a:p>
            <a:r>
              <a:rPr lang="en-US" sz="1400" dirty="0" smtClean="0">
                <a:solidFill>
                  <a:schemeClr val="bg1">
                    <a:lumMod val="50000"/>
                  </a:schemeClr>
                </a:solidFill>
              </a:rPr>
              <a:t>Don’t know what a context-free grammar is? Check out my tutorial:</a:t>
            </a:r>
          </a:p>
          <a:p>
            <a:r>
              <a:rPr lang="en-US" sz="1400" dirty="0">
                <a:solidFill>
                  <a:schemeClr val="bg1">
                    <a:lumMod val="50000"/>
                  </a:schemeClr>
                </a:solidFill>
              </a:rPr>
              <a:t>http://xfront.com/Context-free-grammars-are-a-subset-of-context-sensitive-grammars.pptx</a:t>
            </a:r>
          </a:p>
        </p:txBody>
      </p:sp>
    </p:spTree>
    <p:extLst>
      <p:ext uri="{BB962C8B-B14F-4D97-AF65-F5344CB8AC3E}">
        <p14:creationId xmlns:p14="http://schemas.microsoft.com/office/powerpoint/2010/main" val="1845273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tree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2220685"/>
              </a:xfrm>
            </p:spPr>
            <p:txBody>
              <a:bodyPr>
                <a:noAutofit/>
              </a:bodyPr>
              <a:lstStyle/>
              <a:p>
                <a:r>
                  <a:rPr lang="en-US" dirty="0" smtClean="0"/>
                  <a:t>A grammar </a:t>
                </a:r>
                <a:r>
                  <a:rPr lang="en-US" dirty="0" smtClean="0"/>
                  <a:t>generates </a:t>
                </a:r>
                <a:r>
                  <a:rPr lang="en-US" dirty="0" smtClean="0"/>
                  <a:t>strings.</a:t>
                </a:r>
              </a:p>
              <a:p>
                <a:r>
                  <a:rPr lang="en-US" dirty="0" smtClean="0"/>
                  <a:t>The </a:t>
                </a:r>
                <a:r>
                  <a:rPr lang="en-US" dirty="0"/>
                  <a:t>below tree </a:t>
                </a:r>
                <a:r>
                  <a:rPr lang="en-US" dirty="0" smtClean="0"/>
                  <a:t>shows how </a:t>
                </a:r>
                <a:r>
                  <a:rPr lang="en-US" dirty="0" smtClean="0"/>
                  <a:t>the grammar generates </a:t>
                </a:r>
                <a:r>
                  <a:rPr lang="en-US" dirty="0" smtClean="0"/>
                  <a:t>this string: </a:t>
                </a:r>
                <a14:m>
                  <m:oMath xmlns:m="http://schemas.openxmlformats.org/officeDocument/2006/math">
                    <m:r>
                      <a:rPr lang="en-US" b="0" i="1" dirty="0" smtClean="0">
                        <a:latin typeface="Cambria Math"/>
                      </a:rPr>
                      <m:t>𝑎𝑏𝑎𝑏𝑏</m:t>
                    </m:r>
                  </m:oMath>
                </a14:m>
                <a:r>
                  <a:rPr lang="en-US" dirty="0" smtClean="0"/>
                  <a:t>. </a:t>
                </a:r>
              </a:p>
              <a:p>
                <a:r>
                  <a:rPr lang="en-US" dirty="0" smtClean="0"/>
                  <a:t>The </a:t>
                </a:r>
                <a:r>
                  <a:rPr lang="en-US" dirty="0"/>
                  <a:t>tree is called a </a:t>
                </a:r>
                <a:r>
                  <a:rPr lang="en-US" i="1" dirty="0"/>
                  <a:t>production tree</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220685"/>
              </a:xfrm>
              <a:blipFill rotWithShape="1">
                <a:blip r:embed="rId2"/>
                <a:stretch>
                  <a:fillRect l="-1630" t="-3571" b="-96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19</a:t>
            </a:fld>
            <a:endParaRPr lang="en-US"/>
          </a:p>
        </p:txBody>
      </p:sp>
      <p:graphicFrame>
        <p:nvGraphicFramePr>
          <p:cNvPr id="19" name="Diagram 18"/>
          <p:cNvGraphicFramePr/>
          <p:nvPr>
            <p:extLst>
              <p:ext uri="{D42A27DB-BD31-4B8C-83A1-F6EECF244321}">
                <p14:modId xmlns:p14="http://schemas.microsoft.com/office/powerpoint/2010/main" val="1955335970"/>
              </p:ext>
            </p:extLst>
          </p:nvPr>
        </p:nvGraphicFramePr>
        <p:xfrm>
          <a:off x="2590799" y="3836775"/>
          <a:ext cx="4637342" cy="2945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314765" y="5005587"/>
            <a:ext cx="1119089" cy="830997"/>
          </a:xfrm>
          <a:prstGeom prst="rect">
            <a:avLst/>
          </a:prstGeom>
          <a:ln>
            <a:solidFill>
              <a:schemeClr val="tx1"/>
            </a:solidFill>
          </a:ln>
        </p:spPr>
        <p:txBody>
          <a:bodyPr wrap="none">
            <a:spAutoFit/>
          </a:bodyPr>
          <a:lstStyle/>
          <a:p>
            <a:r>
              <a:rPr lang="en-US" sz="1600" dirty="0">
                <a:latin typeface="Arial" panose="020B0604020202020204" pitchFamily="34" charset="0"/>
                <a:ea typeface="Verdana" panose="020B0604030504040204" pitchFamily="34" charset="0"/>
                <a:cs typeface="Arial" panose="020B0604020202020204" pitchFamily="34" charset="0"/>
              </a:rPr>
              <a:t>S</a:t>
            </a:r>
            <a:r>
              <a:rPr lang="en-US" sz="1600" dirty="0">
                <a:ea typeface="Verdana" panose="020B0604030504040204" pitchFamily="34" charset="0"/>
                <a:cs typeface="Arial" panose="020B0604020202020204" pitchFamily="34" charset="0"/>
              </a:rPr>
              <a:t> </a:t>
            </a:r>
            <a:r>
              <a:rPr lang="en-US" sz="1600" dirty="0">
                <a:latin typeface="Arial" panose="020B0604020202020204" pitchFamily="34" charset="0"/>
                <a:ea typeface="Verdana" panose="020B0604030504040204" pitchFamily="34" charset="0"/>
                <a:cs typeface="Arial" panose="020B0604020202020204" pitchFamily="34" charset="0"/>
              </a:rPr>
              <a:t>→ </a:t>
            </a:r>
            <a:r>
              <a:rPr lang="en-US" sz="1600" dirty="0" err="1">
                <a:latin typeface="Arial" panose="020B0604020202020204" pitchFamily="34" charset="0"/>
                <a:ea typeface="Verdana" panose="020B0604030504040204" pitchFamily="34" charset="0"/>
                <a:cs typeface="Arial" panose="020B0604020202020204" pitchFamily="34" charset="0"/>
              </a:rPr>
              <a:t>AaBb</a:t>
            </a:r>
            <a:endParaRPr lang="en-US" sz="1600" dirty="0">
              <a:latin typeface="Arial" panose="020B0604020202020204" pitchFamily="34" charset="0"/>
              <a:ea typeface="Verdana" panose="020B0604030504040204" pitchFamily="34" charset="0"/>
              <a:cs typeface="Arial" panose="020B0604020202020204" pitchFamily="34" charset="0"/>
            </a:endParaRPr>
          </a:p>
          <a:p>
            <a:r>
              <a:rPr lang="en-US" sz="1600" dirty="0">
                <a:latin typeface="Arial" panose="020B0604020202020204" pitchFamily="34" charset="0"/>
                <a:ea typeface="Verdana" panose="020B0604030504040204" pitchFamily="34" charset="0"/>
                <a:cs typeface="Arial" panose="020B0604020202020204" pitchFamily="34" charset="0"/>
              </a:rPr>
              <a:t>A → </a:t>
            </a:r>
            <a:r>
              <a:rPr lang="en-US" sz="1600" dirty="0" err="1">
                <a:latin typeface="Arial" panose="020B0604020202020204" pitchFamily="34" charset="0"/>
                <a:ea typeface="Verdana" panose="020B0604030504040204" pitchFamily="34" charset="0"/>
                <a:cs typeface="Arial" panose="020B0604020202020204" pitchFamily="34" charset="0"/>
              </a:rPr>
              <a:t>aB</a:t>
            </a:r>
            <a:endParaRPr lang="en-US" sz="1600" dirty="0">
              <a:latin typeface="Arial" panose="020B0604020202020204" pitchFamily="34" charset="0"/>
              <a:ea typeface="Verdana" panose="020B0604030504040204" pitchFamily="34" charset="0"/>
              <a:cs typeface="Arial" panose="020B0604020202020204" pitchFamily="34" charset="0"/>
            </a:endParaRPr>
          </a:p>
          <a:p>
            <a:r>
              <a:rPr lang="en-US" sz="1600" dirty="0">
                <a:latin typeface="Arial" panose="020B0604020202020204" pitchFamily="34" charset="0"/>
                <a:ea typeface="Verdana" panose="020B0604030504040204" pitchFamily="34" charset="0"/>
                <a:cs typeface="Arial" panose="020B0604020202020204" pitchFamily="34" charset="0"/>
              </a:rPr>
              <a:t>B → b</a:t>
            </a:r>
          </a:p>
        </p:txBody>
      </p:sp>
      <p:sp>
        <p:nvSpPr>
          <p:cNvPr id="21" name="Right Arrow 20"/>
          <p:cNvSpPr/>
          <p:nvPr/>
        </p:nvSpPr>
        <p:spPr>
          <a:xfrm>
            <a:off x="1709057" y="5421086"/>
            <a:ext cx="576943" cy="15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4765" y="5845237"/>
            <a:ext cx="849463" cy="307777"/>
          </a:xfrm>
          <a:prstGeom prst="rect">
            <a:avLst/>
          </a:prstGeom>
          <a:noFill/>
        </p:spPr>
        <p:txBody>
          <a:bodyPr wrap="none" rtlCol="0">
            <a:spAutoFit/>
          </a:bodyPr>
          <a:lstStyle/>
          <a:p>
            <a:r>
              <a:rPr lang="en-US" sz="1400" dirty="0" smtClean="0"/>
              <a:t>grammar</a:t>
            </a:r>
            <a:endParaRPr lang="en-US" sz="1400" dirty="0"/>
          </a:p>
        </p:txBody>
      </p:sp>
    </p:spTree>
    <p:extLst>
      <p:ext uri="{BB962C8B-B14F-4D97-AF65-F5344CB8AC3E}">
        <p14:creationId xmlns:p14="http://schemas.microsoft.com/office/powerpoint/2010/main" val="2273784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mini-tutorial will answer these questions:</a:t>
            </a:r>
          </a:p>
          <a:p>
            <a:pPr marL="971550" lvl="1" indent="-514350">
              <a:buFont typeface="+mj-lt"/>
              <a:buAutoNum type="arabicPeriod"/>
            </a:pPr>
            <a:r>
              <a:rPr lang="en-US" dirty="0" smtClean="0"/>
              <a:t>What is Chomsky Normal Form? </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a:t>
            </a:fld>
            <a:endParaRPr lang="en-US"/>
          </a:p>
        </p:txBody>
      </p:sp>
    </p:spTree>
    <p:extLst>
      <p:ext uri="{BB962C8B-B14F-4D97-AF65-F5344CB8AC3E}">
        <p14:creationId xmlns:p14="http://schemas.microsoft.com/office/powerpoint/2010/main" val="3395200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Number of child nodes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20</a:t>
            </a:fld>
            <a:endParaRPr lang="en-US"/>
          </a:p>
        </p:txBody>
      </p:sp>
      <p:sp>
        <p:nvSpPr>
          <p:cNvPr id="9" name="TextBox 8"/>
          <p:cNvSpPr txBox="1"/>
          <p:nvPr/>
        </p:nvSpPr>
        <p:spPr>
          <a:xfrm>
            <a:off x="5214237" y="2477282"/>
            <a:ext cx="2763898" cy="369332"/>
          </a:xfrm>
          <a:prstGeom prst="rect">
            <a:avLst/>
          </a:prstGeom>
          <a:noFill/>
        </p:spPr>
        <p:txBody>
          <a:bodyPr wrap="none" rtlCol="0">
            <a:spAutoFit/>
          </a:bodyPr>
          <a:lstStyle/>
          <a:p>
            <a:r>
              <a:rPr lang="en-US" dirty="0" smtClean="0"/>
              <a:t>This node has 4 child nodes</a:t>
            </a:r>
            <a:endParaRPr lang="en-US" dirty="0"/>
          </a:p>
        </p:txBody>
      </p:sp>
      <p:graphicFrame>
        <p:nvGraphicFramePr>
          <p:cNvPr id="10" name="Diagram 9"/>
          <p:cNvGraphicFramePr/>
          <p:nvPr>
            <p:extLst>
              <p:ext uri="{D42A27DB-BD31-4B8C-83A1-F6EECF244321}">
                <p14:modId xmlns:p14="http://schemas.microsoft.com/office/powerpoint/2010/main" val="1922490644"/>
              </p:ext>
            </p:extLst>
          </p:nvPr>
        </p:nvGraphicFramePr>
        <p:xfrm>
          <a:off x="2264227" y="2476059"/>
          <a:ext cx="4637342" cy="29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64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Number of child nodes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21</a:t>
            </a:fld>
            <a:endParaRPr lang="en-US"/>
          </a:p>
        </p:txBody>
      </p:sp>
      <p:sp>
        <p:nvSpPr>
          <p:cNvPr id="9" name="TextBox 8"/>
          <p:cNvSpPr txBox="1"/>
          <p:nvPr/>
        </p:nvSpPr>
        <p:spPr>
          <a:xfrm>
            <a:off x="1034140" y="2890547"/>
            <a:ext cx="1567564" cy="646331"/>
          </a:xfrm>
          <a:prstGeom prst="rect">
            <a:avLst/>
          </a:prstGeom>
          <a:noFill/>
        </p:spPr>
        <p:txBody>
          <a:bodyPr wrap="square" rtlCol="0">
            <a:spAutoFit/>
          </a:bodyPr>
          <a:lstStyle/>
          <a:p>
            <a:r>
              <a:rPr lang="en-US" dirty="0" smtClean="0"/>
              <a:t>This node has 2 child nodes</a:t>
            </a:r>
            <a:endParaRPr lang="en-US" dirty="0"/>
          </a:p>
        </p:txBody>
      </p:sp>
      <p:graphicFrame>
        <p:nvGraphicFramePr>
          <p:cNvPr id="10" name="Diagram 9"/>
          <p:cNvGraphicFramePr/>
          <p:nvPr>
            <p:extLst>
              <p:ext uri="{D42A27DB-BD31-4B8C-83A1-F6EECF244321}">
                <p14:modId xmlns:p14="http://schemas.microsoft.com/office/powerpoint/2010/main" val="3025073105"/>
              </p:ext>
            </p:extLst>
          </p:nvPr>
        </p:nvGraphicFramePr>
        <p:xfrm>
          <a:off x="1872343" y="2182977"/>
          <a:ext cx="4637342" cy="29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388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Number of child nodes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22</a:t>
            </a:fld>
            <a:endParaRPr lang="en-US"/>
          </a:p>
        </p:txBody>
      </p:sp>
      <p:cxnSp>
        <p:nvCxnSpPr>
          <p:cNvPr id="8" name="Straight Arrow Connector 7"/>
          <p:cNvCxnSpPr/>
          <p:nvPr/>
        </p:nvCxnSpPr>
        <p:spPr>
          <a:xfrm flipH="1">
            <a:off x="5231139" y="2916984"/>
            <a:ext cx="337458" cy="430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44035" y="2474367"/>
            <a:ext cx="2763898" cy="369332"/>
          </a:xfrm>
          <a:prstGeom prst="rect">
            <a:avLst/>
          </a:prstGeom>
          <a:noFill/>
        </p:spPr>
        <p:txBody>
          <a:bodyPr wrap="none" rtlCol="0">
            <a:spAutoFit/>
          </a:bodyPr>
          <a:lstStyle/>
          <a:p>
            <a:r>
              <a:rPr lang="en-US" dirty="0" smtClean="0"/>
              <a:t>This node has 1 child node</a:t>
            </a:r>
            <a:endParaRPr lang="en-US" dirty="0"/>
          </a:p>
        </p:txBody>
      </p:sp>
      <p:graphicFrame>
        <p:nvGraphicFramePr>
          <p:cNvPr id="10" name="Diagram 9"/>
          <p:cNvGraphicFramePr/>
          <p:nvPr>
            <p:extLst>
              <p:ext uri="{D42A27DB-BD31-4B8C-83A1-F6EECF244321}">
                <p14:modId xmlns:p14="http://schemas.microsoft.com/office/powerpoint/2010/main" val="2183892258"/>
              </p:ext>
            </p:extLst>
          </p:nvPr>
        </p:nvGraphicFramePr>
        <p:xfrm>
          <a:off x="1910414" y="2563976"/>
          <a:ext cx="4637342" cy="29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87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Number of child nodes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23</a:t>
            </a:fld>
            <a:endParaRPr lang="en-US"/>
          </a:p>
        </p:txBody>
      </p:sp>
      <p:sp>
        <p:nvSpPr>
          <p:cNvPr id="9" name="TextBox 8"/>
          <p:cNvSpPr txBox="1"/>
          <p:nvPr/>
        </p:nvSpPr>
        <p:spPr>
          <a:xfrm>
            <a:off x="5552787" y="3623767"/>
            <a:ext cx="1588242" cy="646331"/>
          </a:xfrm>
          <a:prstGeom prst="rect">
            <a:avLst/>
          </a:prstGeom>
          <a:noFill/>
        </p:spPr>
        <p:txBody>
          <a:bodyPr wrap="square" rtlCol="0">
            <a:spAutoFit/>
          </a:bodyPr>
          <a:lstStyle/>
          <a:p>
            <a:r>
              <a:rPr lang="en-US" dirty="0" smtClean="0"/>
              <a:t>This node has 0 child nodes</a:t>
            </a:r>
            <a:endParaRPr lang="en-US" dirty="0"/>
          </a:p>
        </p:txBody>
      </p:sp>
      <p:graphicFrame>
        <p:nvGraphicFramePr>
          <p:cNvPr id="10" name="Diagram 9"/>
          <p:cNvGraphicFramePr/>
          <p:nvPr>
            <p:extLst>
              <p:ext uri="{D42A27DB-BD31-4B8C-83A1-F6EECF244321}">
                <p14:modId xmlns:p14="http://schemas.microsoft.com/office/powerpoint/2010/main" val="4123655864"/>
              </p:ext>
            </p:extLst>
          </p:nvPr>
        </p:nvGraphicFramePr>
        <p:xfrm>
          <a:off x="2068284" y="2084175"/>
          <a:ext cx="4637342" cy="29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738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Nodes have 0, 1, 2, or 4 child nodes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24</a:t>
            </a:fld>
            <a:endParaRPr lang="en-US"/>
          </a:p>
        </p:txBody>
      </p:sp>
      <p:graphicFrame>
        <p:nvGraphicFramePr>
          <p:cNvPr id="7" name="Diagram 6"/>
          <p:cNvGraphicFramePr/>
          <p:nvPr>
            <p:extLst>
              <p:ext uri="{D42A27DB-BD31-4B8C-83A1-F6EECF244321}">
                <p14:modId xmlns:p14="http://schemas.microsoft.com/office/powerpoint/2010/main" val="4147577130"/>
              </p:ext>
            </p:extLst>
          </p:nvPr>
        </p:nvGraphicFramePr>
        <p:xfrm>
          <a:off x="2068285" y="2269232"/>
          <a:ext cx="4637342" cy="29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816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arity</a:t>
            </a:r>
            <a:endParaRPr lang="en-US" dirty="0"/>
          </a:p>
        </p:txBody>
      </p:sp>
      <p:sp>
        <p:nvSpPr>
          <p:cNvPr id="5" name="Content Placeholder 4"/>
          <p:cNvSpPr>
            <a:spLocks noGrp="1"/>
          </p:cNvSpPr>
          <p:nvPr>
            <p:ph idx="1"/>
          </p:nvPr>
        </p:nvSpPr>
        <p:spPr/>
        <p:txBody>
          <a:bodyPr/>
          <a:lstStyle/>
          <a:p>
            <a:r>
              <a:rPr lang="en-US" i="1" dirty="0" smtClean="0"/>
              <a:t>Arity</a:t>
            </a:r>
            <a:r>
              <a:rPr lang="en-US" dirty="0" smtClean="0"/>
              <a:t> is the maximum number of child nodes that a node in the tree may have.</a:t>
            </a:r>
          </a:p>
          <a:p>
            <a:r>
              <a:rPr lang="en-US" dirty="0" smtClean="0"/>
              <a:t>The arity of the tree on the previous slide is 4.</a:t>
            </a:r>
          </a:p>
          <a:p>
            <a:r>
              <a:rPr lang="en-US" dirty="0" smtClean="0"/>
              <a:t>Conversely, the arity of a binary tree is 2.</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25</a:t>
            </a:fld>
            <a:endParaRPr lang="en-US"/>
          </a:p>
        </p:txBody>
      </p:sp>
    </p:spTree>
    <p:extLst>
      <p:ext uri="{BB962C8B-B14F-4D97-AF65-F5344CB8AC3E}">
        <p14:creationId xmlns:p14="http://schemas.microsoft.com/office/powerpoint/2010/main" val="1043011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 well-studied</a:t>
            </a:r>
            <a:endParaRPr lang="en-US" dirty="0"/>
          </a:p>
        </p:txBody>
      </p:sp>
      <p:sp>
        <p:nvSpPr>
          <p:cNvPr id="5" name="Content Placeholder 4"/>
          <p:cNvSpPr>
            <a:spLocks noGrp="1"/>
          </p:cNvSpPr>
          <p:nvPr>
            <p:ph idx="1"/>
          </p:nvPr>
        </p:nvSpPr>
        <p:spPr/>
        <p:txBody>
          <a:bodyPr/>
          <a:lstStyle/>
          <a:p>
            <a:r>
              <a:rPr lang="en-US" dirty="0" smtClean="0"/>
              <a:t>Whereas binary trees are well-studied, trees of arbitrary arity are not so well studied.</a:t>
            </a:r>
          </a:p>
          <a:p>
            <a:r>
              <a:rPr lang="en-US" dirty="0" smtClean="0"/>
              <a:t>For trees that have arbitrary arity it is hard to find nice, neat results.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26</a:t>
            </a:fld>
            <a:endParaRPr lang="en-US"/>
          </a:p>
        </p:txBody>
      </p:sp>
    </p:spTree>
    <p:extLst>
      <p:ext uri="{BB962C8B-B14F-4D97-AF65-F5344CB8AC3E}">
        <p14:creationId xmlns:p14="http://schemas.microsoft.com/office/powerpoint/2010/main" val="1991656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context-free grammar</a:t>
            </a:r>
            <a:endParaRPr lang="en-US" dirty="0"/>
          </a:p>
        </p:txBody>
      </p:sp>
      <p:sp>
        <p:nvSpPr>
          <p:cNvPr id="3" name="Content Placeholder 2"/>
          <p:cNvSpPr>
            <a:spLocks noGrp="1"/>
          </p:cNvSpPr>
          <p:nvPr>
            <p:ph idx="1"/>
          </p:nvPr>
        </p:nvSpPr>
        <p:spPr>
          <a:xfrm>
            <a:off x="457200" y="1763491"/>
            <a:ext cx="8229600" cy="751114"/>
          </a:xfrm>
        </p:spPr>
        <p:txBody>
          <a:bodyPr>
            <a:normAutofit/>
          </a:bodyPr>
          <a:lstStyle/>
          <a:p>
            <a:pPr marL="0" indent="0">
              <a:buNone/>
            </a:pPr>
            <a:r>
              <a:rPr lang="en-US" dirty="0" smtClean="0"/>
              <a:t>Here is a context-free grammar:</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27</a:t>
            </a:fld>
            <a:endParaRPr lang="en-US"/>
          </a:p>
        </p:txBody>
      </p:sp>
      <p:sp>
        <p:nvSpPr>
          <p:cNvPr id="5" name="Rectangle 4"/>
          <p:cNvSpPr/>
          <p:nvPr/>
        </p:nvSpPr>
        <p:spPr>
          <a:xfrm>
            <a:off x="2187108" y="2710941"/>
            <a:ext cx="1601529" cy="1569660"/>
          </a:xfrm>
          <a:prstGeom prst="rect">
            <a:avLst/>
          </a:prstGeom>
          <a:ln>
            <a:solidFill>
              <a:schemeClr val="tx1"/>
            </a:solidFill>
          </a:ln>
        </p:spPr>
        <p:txBody>
          <a:bodyPr wrap="none">
            <a:spAutoFit/>
          </a:bodyPr>
          <a:lstStyle/>
          <a:p>
            <a:r>
              <a:rPr lang="en-US" sz="3200" dirty="0" smtClean="0">
                <a:latin typeface="Arial" panose="020B0604020202020204" pitchFamily="34" charset="0"/>
                <a:ea typeface="Verdana" panose="020B0604030504040204" pitchFamily="34" charset="0"/>
                <a:cs typeface="Arial" panose="020B0604020202020204" pitchFamily="34" charset="0"/>
              </a:rPr>
              <a:t>S</a:t>
            </a:r>
            <a:r>
              <a:rPr lang="en-US" sz="3200" dirty="0" smtClean="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 AB</a:t>
            </a:r>
          </a:p>
          <a:p>
            <a:r>
              <a:rPr lang="en-US" sz="3200" dirty="0" smtClean="0">
                <a:latin typeface="Arial" panose="020B0604020202020204" pitchFamily="34" charset="0"/>
                <a:ea typeface="Verdana" panose="020B0604030504040204" pitchFamily="34" charset="0"/>
                <a:cs typeface="Arial" panose="020B0604020202020204" pitchFamily="34" charset="0"/>
              </a:rPr>
              <a:t>A → a</a:t>
            </a:r>
          </a:p>
          <a:p>
            <a:r>
              <a:rPr lang="en-US" sz="3200" dirty="0" smtClean="0">
                <a:latin typeface="Arial" panose="020B0604020202020204" pitchFamily="34" charset="0"/>
                <a:ea typeface="Verdana" panose="020B0604030504040204" pitchFamily="34" charset="0"/>
                <a:cs typeface="Arial" panose="020B0604020202020204" pitchFamily="34" charset="0"/>
              </a:rPr>
              <a:t>B → b</a:t>
            </a:r>
            <a:endParaRPr lang="en-US" sz="3200" dirty="0"/>
          </a:p>
        </p:txBody>
      </p:sp>
    </p:spTree>
    <p:extLst>
      <p:ext uri="{BB962C8B-B14F-4D97-AF65-F5344CB8AC3E}">
        <p14:creationId xmlns:p14="http://schemas.microsoft.com/office/powerpoint/2010/main" val="1743431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its production tree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28</a:t>
            </a:fld>
            <a:endParaRPr lang="en-US"/>
          </a:p>
        </p:txBody>
      </p:sp>
      <p:graphicFrame>
        <p:nvGraphicFramePr>
          <p:cNvPr id="9" name="Diagram 8"/>
          <p:cNvGraphicFramePr/>
          <p:nvPr>
            <p:extLst>
              <p:ext uri="{D42A27DB-BD31-4B8C-83A1-F6EECF244321}">
                <p14:modId xmlns:p14="http://schemas.microsoft.com/office/powerpoint/2010/main" val="3444155639"/>
              </p:ext>
            </p:extLst>
          </p:nvPr>
        </p:nvGraphicFramePr>
        <p:xfrm>
          <a:off x="2754085" y="167277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85579" y="2939537"/>
            <a:ext cx="1601529" cy="1569660"/>
          </a:xfrm>
          <a:prstGeom prst="rect">
            <a:avLst/>
          </a:prstGeom>
          <a:ln>
            <a:solidFill>
              <a:schemeClr val="tx1"/>
            </a:solidFill>
          </a:ln>
        </p:spPr>
        <p:txBody>
          <a:bodyPr wrap="none">
            <a:spAutoFit/>
          </a:bodyPr>
          <a:lstStyle/>
          <a:p>
            <a:r>
              <a:rPr lang="en-US" sz="3200" dirty="0" smtClean="0">
                <a:latin typeface="Arial" panose="020B0604020202020204" pitchFamily="34" charset="0"/>
                <a:ea typeface="Verdana" panose="020B0604030504040204" pitchFamily="34" charset="0"/>
                <a:cs typeface="Arial" panose="020B0604020202020204" pitchFamily="34" charset="0"/>
              </a:rPr>
              <a:t>S</a:t>
            </a:r>
            <a:r>
              <a:rPr lang="en-US" sz="3200" dirty="0" smtClean="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 AB</a:t>
            </a:r>
          </a:p>
          <a:p>
            <a:r>
              <a:rPr lang="en-US" sz="3200" dirty="0" smtClean="0">
                <a:latin typeface="Arial" panose="020B0604020202020204" pitchFamily="34" charset="0"/>
                <a:ea typeface="Verdana" panose="020B0604030504040204" pitchFamily="34" charset="0"/>
                <a:cs typeface="Arial" panose="020B0604020202020204" pitchFamily="34" charset="0"/>
              </a:rPr>
              <a:t>A → a</a:t>
            </a:r>
          </a:p>
          <a:p>
            <a:r>
              <a:rPr lang="en-US" sz="3200" dirty="0" smtClean="0">
                <a:latin typeface="Arial" panose="020B0604020202020204" pitchFamily="34" charset="0"/>
                <a:ea typeface="Verdana" panose="020B0604030504040204" pitchFamily="34" charset="0"/>
                <a:cs typeface="Arial" panose="020B0604020202020204" pitchFamily="34" charset="0"/>
              </a:rPr>
              <a:t>B → b</a:t>
            </a:r>
            <a:endParaRPr lang="en-US" sz="3200" dirty="0"/>
          </a:p>
        </p:txBody>
      </p:sp>
      <p:sp>
        <p:nvSpPr>
          <p:cNvPr id="10" name="Right Arrow 9"/>
          <p:cNvSpPr/>
          <p:nvPr/>
        </p:nvSpPr>
        <p:spPr>
          <a:xfrm>
            <a:off x="2645229" y="3624943"/>
            <a:ext cx="751114" cy="272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5060" y="5910629"/>
            <a:ext cx="3962398" cy="400110"/>
          </a:xfrm>
          <a:prstGeom prst="rect">
            <a:avLst/>
          </a:prstGeom>
          <a:noFill/>
        </p:spPr>
        <p:txBody>
          <a:bodyPr wrap="square" rtlCol="0">
            <a:spAutoFit/>
          </a:bodyPr>
          <a:lstStyle/>
          <a:p>
            <a:r>
              <a:rPr lang="en-US" sz="2000" i="1" dirty="0" smtClean="0"/>
              <a:t>The production tree is a binary tree.</a:t>
            </a:r>
            <a:endParaRPr lang="en-US" sz="2000" i="1" dirty="0"/>
          </a:p>
        </p:txBody>
      </p:sp>
    </p:spTree>
    <p:extLst>
      <p:ext uri="{BB962C8B-B14F-4D97-AF65-F5344CB8AC3E}">
        <p14:creationId xmlns:p14="http://schemas.microsoft.com/office/powerpoint/2010/main" val="775899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3" y="274638"/>
            <a:ext cx="8403771" cy="1143000"/>
          </a:xfrm>
        </p:spPr>
        <p:txBody>
          <a:bodyPr>
            <a:normAutofit fontScale="90000"/>
          </a:bodyPr>
          <a:lstStyle/>
          <a:p>
            <a:r>
              <a:rPr lang="en-US" dirty="0" smtClean="0"/>
              <a:t>Arbitrary context-free grammars versus restricted context-free grammars</a:t>
            </a:r>
            <a:endParaRPr lang="en-US" dirty="0"/>
          </a:p>
        </p:txBody>
      </p:sp>
      <p:sp>
        <p:nvSpPr>
          <p:cNvPr id="3" name="Content Placeholder 2"/>
          <p:cNvSpPr>
            <a:spLocks noGrp="1"/>
          </p:cNvSpPr>
          <p:nvPr>
            <p:ph idx="1"/>
          </p:nvPr>
        </p:nvSpPr>
        <p:spPr>
          <a:xfrm>
            <a:off x="457200" y="1872350"/>
            <a:ext cx="8229600" cy="3592279"/>
          </a:xfrm>
        </p:spPr>
        <p:txBody>
          <a:bodyPr>
            <a:normAutofit/>
          </a:bodyPr>
          <a:lstStyle/>
          <a:p>
            <a:r>
              <a:rPr lang="en-US" dirty="0" smtClean="0"/>
              <a:t>Arbitrary context-free grammars yield production trees that are not binary.</a:t>
            </a:r>
          </a:p>
          <a:p>
            <a:r>
              <a:rPr lang="en-US" dirty="0" smtClean="0"/>
              <a:t>Grammars </a:t>
            </a:r>
            <a:r>
              <a:rPr lang="en-US" dirty="0" smtClean="0"/>
              <a:t>with rules which are restricted to no more than 2 symbols on the right-hand </a:t>
            </a:r>
            <a:r>
              <a:rPr lang="en-US" dirty="0"/>
              <a:t>side </a:t>
            </a:r>
            <a:r>
              <a:rPr lang="en-US" dirty="0" smtClean="0"/>
              <a:t>have </a:t>
            </a:r>
            <a:r>
              <a:rPr lang="en-US" dirty="0"/>
              <a:t>production trees </a:t>
            </a:r>
            <a:r>
              <a:rPr lang="en-US" dirty="0" smtClean="0"/>
              <a:t>that are </a:t>
            </a:r>
            <a:r>
              <a:rPr lang="en-US" dirty="0"/>
              <a:t>binary </a:t>
            </a:r>
            <a:r>
              <a:rPr lang="en-US" dirty="0" smtClean="0"/>
              <a:t>trees. </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29</a:t>
            </a:fld>
            <a:endParaRPr lang="en-US"/>
          </a:p>
        </p:txBody>
      </p:sp>
    </p:spTree>
    <p:extLst>
      <p:ext uri="{BB962C8B-B14F-4D97-AF65-F5344CB8AC3E}">
        <p14:creationId xmlns:p14="http://schemas.microsoft.com/office/powerpoint/2010/main" val="2838536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chemeClr val="bg1">
                    <a:lumMod val="50000"/>
                  </a:schemeClr>
                </a:solidFill>
              </a:rPr>
              <a:t>What is Chomsky Normal Form?</a:t>
            </a:r>
            <a:r>
              <a:rPr lang="en-US" dirty="0" smtClean="0"/>
              <a:t> </a:t>
            </a:r>
            <a:endParaRPr lang="en-US" dirty="0"/>
          </a:p>
          <a:p>
            <a:pPr marL="971550" lvl="1" indent="-514350">
              <a:buFont typeface="+mj-lt"/>
              <a:buAutoNum type="arabicPeriod"/>
            </a:pPr>
            <a:r>
              <a:rPr lang="en-US" dirty="0" smtClean="0"/>
              <a:t>Why is Chomsky Normal Form useful/relevant?</a:t>
            </a:r>
          </a:p>
        </p:txBody>
      </p:sp>
      <p:sp>
        <p:nvSpPr>
          <p:cNvPr id="4" name="Slide Number Placeholder 3"/>
          <p:cNvSpPr>
            <a:spLocks noGrp="1"/>
          </p:cNvSpPr>
          <p:nvPr>
            <p:ph type="sldNum" sz="quarter" idx="12"/>
          </p:nvPr>
        </p:nvSpPr>
        <p:spPr/>
        <p:txBody>
          <a:bodyPr/>
          <a:lstStyle/>
          <a:p>
            <a:fld id="{04880772-6C15-43D4-94DB-7DA07CA64C43}" type="slidenum">
              <a:rPr lang="en-US" smtClean="0"/>
              <a:t>3</a:t>
            </a:fld>
            <a:endParaRPr lang="en-US"/>
          </a:p>
        </p:txBody>
      </p:sp>
    </p:spTree>
    <p:extLst>
      <p:ext uri="{BB962C8B-B14F-4D97-AF65-F5344CB8AC3E}">
        <p14:creationId xmlns:p14="http://schemas.microsoft.com/office/powerpoint/2010/main" val="3343555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 of restricted grammar rules</a:t>
            </a:r>
            <a:endParaRPr lang="en-US" dirty="0"/>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here are benefits to grammars that are restricted to no more than 2 symbols on the right-hand side of each </a:t>
            </a:r>
            <a:r>
              <a:rPr lang="en-US" dirty="0" smtClean="0"/>
              <a:t>rule:</a:t>
            </a:r>
            <a:endParaRPr lang="en-US" dirty="0"/>
          </a:p>
          <a:p>
            <a:pPr marL="457200" lvl="1" indent="0">
              <a:buNone/>
            </a:pPr>
            <a:r>
              <a:rPr lang="en-US" dirty="0" smtClean="0"/>
              <a:t>Their </a:t>
            </a:r>
            <a:r>
              <a:rPr lang="en-US" dirty="0" smtClean="0"/>
              <a:t>production trees are binary trees, which are well-studied and lots of useful research results can be applied to such trees. </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30</a:t>
            </a:fld>
            <a:endParaRPr lang="en-US"/>
          </a:p>
        </p:txBody>
      </p:sp>
    </p:spTree>
    <p:extLst>
      <p:ext uri="{BB962C8B-B14F-4D97-AF65-F5344CB8AC3E}">
        <p14:creationId xmlns:p14="http://schemas.microsoft.com/office/powerpoint/2010/main" val="2994915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recap what we’ve learned</a:t>
            </a:r>
            <a:endParaRPr lang="en-US" dirty="0"/>
          </a:p>
        </p:txBody>
      </p:sp>
      <p:sp>
        <p:nvSpPr>
          <p:cNvPr id="3" name="Content Placeholder 2"/>
          <p:cNvSpPr>
            <a:spLocks noGrp="1"/>
          </p:cNvSpPr>
          <p:nvPr>
            <p:ph idx="1"/>
          </p:nvPr>
        </p:nvSpPr>
        <p:spPr/>
        <p:txBody>
          <a:bodyPr>
            <a:normAutofit/>
          </a:bodyPr>
          <a:lstStyle/>
          <a:p>
            <a:r>
              <a:rPr lang="en-US" dirty="0" smtClean="0"/>
              <a:t>Binary trees consist of nodes that have </a:t>
            </a:r>
            <a:r>
              <a:rPr lang="en-US" dirty="0" smtClean="0"/>
              <a:t/>
            </a:r>
            <a:br>
              <a:rPr lang="en-US" dirty="0" smtClean="0"/>
            </a:br>
            <a:r>
              <a:rPr lang="en-US" dirty="0" smtClean="0"/>
              <a:t>0</a:t>
            </a:r>
            <a:r>
              <a:rPr lang="en-US" dirty="0" smtClean="0"/>
              <a:t>, 1, or 2 child nodes.</a:t>
            </a:r>
          </a:p>
        </p:txBody>
      </p:sp>
      <p:sp>
        <p:nvSpPr>
          <p:cNvPr id="4" name="Slide Number Placeholder 3"/>
          <p:cNvSpPr>
            <a:spLocks noGrp="1"/>
          </p:cNvSpPr>
          <p:nvPr>
            <p:ph type="sldNum" sz="quarter" idx="12"/>
          </p:nvPr>
        </p:nvSpPr>
        <p:spPr/>
        <p:txBody>
          <a:bodyPr/>
          <a:lstStyle/>
          <a:p>
            <a:fld id="{04880772-6C15-43D4-94DB-7DA07CA64C43}" type="slidenum">
              <a:rPr lang="en-US" smtClean="0"/>
              <a:t>31</a:t>
            </a:fld>
            <a:endParaRPr lang="en-US"/>
          </a:p>
        </p:txBody>
      </p:sp>
    </p:spTree>
    <p:extLst>
      <p:ext uri="{BB962C8B-B14F-4D97-AF65-F5344CB8AC3E}">
        <p14:creationId xmlns:p14="http://schemas.microsoft.com/office/powerpoint/2010/main" val="494507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recap what we’ve learned</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Binary trees consist of nodes that have </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0</a:t>
            </a:r>
            <a:r>
              <a:rPr lang="en-US" dirty="0" smtClean="0">
                <a:solidFill>
                  <a:schemeClr val="bg1">
                    <a:lumMod val="50000"/>
                  </a:schemeClr>
                </a:solidFill>
              </a:rPr>
              <a:t>, 1, or 2 child nodes.</a:t>
            </a:r>
          </a:p>
          <a:p>
            <a:r>
              <a:rPr lang="en-US" dirty="0" smtClean="0"/>
              <a:t>Binary trees are well-studied.</a:t>
            </a:r>
          </a:p>
        </p:txBody>
      </p:sp>
      <p:sp>
        <p:nvSpPr>
          <p:cNvPr id="4" name="Slide Number Placeholder 3"/>
          <p:cNvSpPr>
            <a:spLocks noGrp="1"/>
          </p:cNvSpPr>
          <p:nvPr>
            <p:ph type="sldNum" sz="quarter" idx="12"/>
          </p:nvPr>
        </p:nvSpPr>
        <p:spPr/>
        <p:txBody>
          <a:bodyPr/>
          <a:lstStyle/>
          <a:p>
            <a:fld id="{04880772-6C15-43D4-94DB-7DA07CA64C43}" type="slidenum">
              <a:rPr lang="en-US" smtClean="0"/>
              <a:t>32</a:t>
            </a:fld>
            <a:endParaRPr lang="en-US"/>
          </a:p>
        </p:txBody>
      </p:sp>
    </p:spTree>
    <p:extLst>
      <p:ext uri="{BB962C8B-B14F-4D97-AF65-F5344CB8AC3E}">
        <p14:creationId xmlns:p14="http://schemas.microsoft.com/office/powerpoint/2010/main" val="4063781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recap what we’ve learned</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Binary trees consist of nodes that have </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0</a:t>
            </a:r>
            <a:r>
              <a:rPr lang="en-US" dirty="0" smtClean="0">
                <a:solidFill>
                  <a:schemeClr val="bg1">
                    <a:lumMod val="50000"/>
                  </a:schemeClr>
                </a:solidFill>
              </a:rPr>
              <a:t>, 1, or 2 child nodes.</a:t>
            </a:r>
          </a:p>
          <a:p>
            <a:r>
              <a:rPr lang="en-US" dirty="0" smtClean="0">
                <a:solidFill>
                  <a:schemeClr val="bg1">
                    <a:lumMod val="50000"/>
                  </a:schemeClr>
                </a:solidFill>
              </a:rPr>
              <a:t>Binary trees are well-studied.</a:t>
            </a:r>
          </a:p>
          <a:p>
            <a:r>
              <a:rPr lang="en-US" dirty="0" smtClean="0"/>
              <a:t>Context-free grammars with rules that have at most 2 symbols on the right-hand side yield production trees that are binary trees.</a:t>
            </a:r>
          </a:p>
        </p:txBody>
      </p:sp>
      <p:sp>
        <p:nvSpPr>
          <p:cNvPr id="4" name="Slide Number Placeholder 3"/>
          <p:cNvSpPr>
            <a:spLocks noGrp="1"/>
          </p:cNvSpPr>
          <p:nvPr>
            <p:ph type="sldNum" sz="quarter" idx="12"/>
          </p:nvPr>
        </p:nvSpPr>
        <p:spPr/>
        <p:txBody>
          <a:bodyPr/>
          <a:lstStyle/>
          <a:p>
            <a:fld id="{04880772-6C15-43D4-94DB-7DA07CA64C43}" type="slidenum">
              <a:rPr lang="en-US" smtClean="0"/>
              <a:t>33</a:t>
            </a:fld>
            <a:endParaRPr lang="en-US"/>
          </a:p>
        </p:txBody>
      </p:sp>
    </p:spTree>
    <p:extLst>
      <p:ext uri="{BB962C8B-B14F-4D97-AF65-F5344CB8AC3E}">
        <p14:creationId xmlns:p14="http://schemas.microsoft.com/office/powerpoint/2010/main" val="4063781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recap what we’ve learned</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Binary trees consist of nodes that have </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0</a:t>
            </a:r>
            <a:r>
              <a:rPr lang="en-US" dirty="0" smtClean="0">
                <a:solidFill>
                  <a:schemeClr val="bg1">
                    <a:lumMod val="50000"/>
                  </a:schemeClr>
                </a:solidFill>
              </a:rPr>
              <a:t>, 1, or 2 child nodes.</a:t>
            </a:r>
          </a:p>
          <a:p>
            <a:r>
              <a:rPr lang="en-US" dirty="0" smtClean="0">
                <a:solidFill>
                  <a:schemeClr val="bg1">
                    <a:lumMod val="50000"/>
                  </a:schemeClr>
                </a:solidFill>
              </a:rPr>
              <a:t>Binary trees are well-studied.</a:t>
            </a:r>
          </a:p>
          <a:p>
            <a:r>
              <a:rPr lang="en-US" dirty="0" smtClean="0">
                <a:solidFill>
                  <a:schemeClr val="bg1">
                    <a:lumMod val="50000"/>
                  </a:schemeClr>
                </a:solidFill>
              </a:rPr>
              <a:t>Context-free grammars with rules that have at most 2 symbols on the right-hand side yield production trees that are binary trees.</a:t>
            </a:r>
          </a:p>
          <a:p>
            <a:r>
              <a:rPr lang="en-US" dirty="0" smtClean="0"/>
              <a:t>Arbitrary context-free grammars have production trees that are not binary trees.</a:t>
            </a:r>
          </a:p>
        </p:txBody>
      </p:sp>
      <p:sp>
        <p:nvSpPr>
          <p:cNvPr id="4" name="Slide Number Placeholder 3"/>
          <p:cNvSpPr>
            <a:spLocks noGrp="1"/>
          </p:cNvSpPr>
          <p:nvPr>
            <p:ph type="sldNum" sz="quarter" idx="12"/>
          </p:nvPr>
        </p:nvSpPr>
        <p:spPr/>
        <p:txBody>
          <a:bodyPr/>
          <a:lstStyle/>
          <a:p>
            <a:fld id="{04880772-6C15-43D4-94DB-7DA07CA64C43}" type="slidenum">
              <a:rPr lang="en-US" smtClean="0"/>
              <a:t>34</a:t>
            </a:fld>
            <a:endParaRPr lang="en-US"/>
          </a:p>
        </p:txBody>
      </p:sp>
    </p:spTree>
    <p:extLst>
      <p:ext uri="{BB962C8B-B14F-4D97-AF65-F5344CB8AC3E}">
        <p14:creationId xmlns:p14="http://schemas.microsoft.com/office/powerpoint/2010/main" val="4063781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recap what we’ve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50000"/>
                  </a:schemeClr>
                </a:solidFill>
              </a:rPr>
              <a:t>Binary trees consist of nodes that have </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0</a:t>
            </a:r>
            <a:r>
              <a:rPr lang="en-US" dirty="0" smtClean="0">
                <a:solidFill>
                  <a:schemeClr val="bg1">
                    <a:lumMod val="50000"/>
                  </a:schemeClr>
                </a:solidFill>
              </a:rPr>
              <a:t>, 1, or 2 child nodes.</a:t>
            </a:r>
          </a:p>
          <a:p>
            <a:r>
              <a:rPr lang="en-US" dirty="0" smtClean="0">
                <a:solidFill>
                  <a:schemeClr val="bg1">
                    <a:lumMod val="50000"/>
                  </a:schemeClr>
                </a:solidFill>
              </a:rPr>
              <a:t>Binary trees are well-studied.</a:t>
            </a:r>
          </a:p>
          <a:p>
            <a:r>
              <a:rPr lang="en-US" dirty="0" smtClean="0">
                <a:solidFill>
                  <a:schemeClr val="bg1">
                    <a:lumMod val="50000"/>
                  </a:schemeClr>
                </a:solidFill>
              </a:rPr>
              <a:t>Context-free grammars with rules that have at most 2 symbols on the right-hand side yield production trees that are binary trees.</a:t>
            </a:r>
          </a:p>
          <a:p>
            <a:r>
              <a:rPr lang="en-US" dirty="0" smtClean="0">
                <a:solidFill>
                  <a:schemeClr val="bg1">
                    <a:lumMod val="50000"/>
                  </a:schemeClr>
                </a:solidFill>
              </a:rPr>
              <a:t>Arbitrary context-free grammars have production trees that are not binary trees.</a:t>
            </a:r>
          </a:p>
          <a:p>
            <a:r>
              <a:rPr lang="en-US" dirty="0" smtClean="0"/>
              <a:t>Non-binary trees are not so well-studied.</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35</a:t>
            </a:fld>
            <a:endParaRPr lang="en-US"/>
          </a:p>
        </p:txBody>
      </p:sp>
    </p:spTree>
    <p:extLst>
      <p:ext uri="{BB962C8B-B14F-4D97-AF65-F5344CB8AC3E}">
        <p14:creationId xmlns:p14="http://schemas.microsoft.com/office/powerpoint/2010/main" val="4063781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 Normal Form</a:t>
            </a:r>
            <a:endParaRPr lang="en-US" dirty="0"/>
          </a:p>
        </p:txBody>
      </p:sp>
      <p:sp>
        <p:nvSpPr>
          <p:cNvPr id="3" name="Content Placeholder 2"/>
          <p:cNvSpPr>
            <a:spLocks noGrp="1"/>
          </p:cNvSpPr>
          <p:nvPr>
            <p:ph idx="1"/>
          </p:nvPr>
        </p:nvSpPr>
        <p:spPr>
          <a:xfrm>
            <a:off x="457200" y="1600200"/>
            <a:ext cx="8229600" cy="3755571"/>
          </a:xfrm>
        </p:spPr>
        <p:txBody>
          <a:bodyPr>
            <a:normAutofit/>
          </a:bodyPr>
          <a:lstStyle/>
          <a:p>
            <a:r>
              <a:rPr lang="en-US" dirty="0" smtClean="0"/>
              <a:t>A context-free grammar is in </a:t>
            </a:r>
            <a:r>
              <a:rPr lang="en-US" i="1" dirty="0" smtClean="0"/>
              <a:t>Chomsky Normal Form</a:t>
            </a:r>
            <a:r>
              <a:rPr lang="en-US" dirty="0" smtClean="0"/>
              <a:t> if each rule </a:t>
            </a:r>
            <a:r>
              <a:rPr lang="en-US" dirty="0" smtClean="0"/>
              <a:t>has one </a:t>
            </a:r>
            <a:r>
              <a:rPr lang="en-US" dirty="0" smtClean="0"/>
              <a:t>of these forms:</a:t>
            </a:r>
          </a:p>
          <a:p>
            <a:pPr marL="971550" lvl="1" indent="-514350">
              <a:buFont typeface="+mj-lt"/>
              <a:buAutoNum type="arabicPeriod"/>
            </a:pPr>
            <a:r>
              <a:rPr lang="en-US" dirty="0" smtClean="0">
                <a:latin typeface="Cambria Math" panose="02040503050406030204" pitchFamily="18" charset="0"/>
                <a:ea typeface="Cambria Math" panose="02040503050406030204" pitchFamily="18" charset="0"/>
              </a:rPr>
              <a:t>X</a:t>
            </a:r>
            <a:r>
              <a:rPr lang="en-US" dirty="0" smtClean="0"/>
              <a:t> </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a</a:t>
            </a:r>
            <a:endParaRPr lang="en-US" dirty="0" smtClean="0"/>
          </a:p>
          <a:p>
            <a:pPr marL="971550" lvl="1"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endParaRPr lang="en-US" dirty="0" smtClean="0"/>
          </a:p>
          <a:p>
            <a:r>
              <a:rPr lang="en-US" dirty="0" smtClean="0"/>
              <a:t>That is, the right-hand side is either a single terminal or two non-terminals.</a:t>
            </a:r>
          </a:p>
        </p:txBody>
      </p:sp>
      <p:sp>
        <p:nvSpPr>
          <p:cNvPr id="4" name="Slide Number Placeholder 3"/>
          <p:cNvSpPr>
            <a:spLocks noGrp="1"/>
          </p:cNvSpPr>
          <p:nvPr>
            <p:ph type="sldNum" sz="quarter" idx="12"/>
          </p:nvPr>
        </p:nvSpPr>
        <p:spPr/>
        <p:txBody>
          <a:bodyPr/>
          <a:lstStyle/>
          <a:p>
            <a:fld id="{04880772-6C15-43D4-94DB-7DA07CA64C43}" type="slidenum">
              <a:rPr lang="en-US" smtClean="0"/>
              <a:t>36</a:t>
            </a:fld>
            <a:endParaRPr lang="en-US"/>
          </a:p>
        </p:txBody>
      </p:sp>
      <p:sp>
        <p:nvSpPr>
          <p:cNvPr id="5" name="Rectangle 4"/>
          <p:cNvSpPr/>
          <p:nvPr/>
        </p:nvSpPr>
        <p:spPr>
          <a:xfrm>
            <a:off x="838199" y="5827224"/>
            <a:ext cx="5377543" cy="584775"/>
          </a:xfrm>
          <a:prstGeom prst="rect">
            <a:avLst/>
          </a:prstGeom>
          <a:ln>
            <a:solidFill>
              <a:schemeClr val="bg1">
                <a:lumMod val="75000"/>
              </a:schemeClr>
            </a:solidFill>
          </a:ln>
        </p:spPr>
        <p:txBody>
          <a:bodyPr wrap="square">
            <a:spAutoFit/>
          </a:bodyPr>
          <a:lstStyle/>
          <a:p>
            <a:r>
              <a:rPr lang="en-US" sz="1600" dirty="0" smtClean="0">
                <a:solidFill>
                  <a:schemeClr val="bg1">
                    <a:lumMod val="50000"/>
                  </a:schemeClr>
                </a:solidFill>
              </a:rPr>
              <a:t>Convention: </a:t>
            </a:r>
            <a:r>
              <a:rPr lang="en-US" sz="1600" dirty="0">
                <a:solidFill>
                  <a:schemeClr val="bg1">
                    <a:lumMod val="50000"/>
                  </a:schemeClr>
                </a:solidFill>
              </a:rPr>
              <a:t>uppercase letters denote </a:t>
            </a:r>
            <a:r>
              <a:rPr lang="en-US" sz="1600" dirty="0" smtClean="0">
                <a:solidFill>
                  <a:schemeClr val="bg1">
                    <a:lumMod val="50000"/>
                  </a:schemeClr>
                </a:solidFill>
              </a:rPr>
              <a:t>non-terminal </a:t>
            </a:r>
            <a:r>
              <a:rPr lang="en-US" sz="1600" dirty="0">
                <a:solidFill>
                  <a:schemeClr val="bg1">
                    <a:lumMod val="50000"/>
                  </a:schemeClr>
                </a:solidFill>
              </a:rPr>
              <a:t>symbols and lowercase letters denote terminal symbols.</a:t>
            </a:r>
          </a:p>
        </p:txBody>
      </p:sp>
    </p:spTree>
    <p:extLst>
      <p:ext uri="{BB962C8B-B14F-4D97-AF65-F5344CB8AC3E}">
        <p14:creationId xmlns:p14="http://schemas.microsoft.com/office/powerpoint/2010/main" val="2096350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rgbClr val="FF0000"/>
                </a:solidFill>
              </a:rPr>
              <a:t>What is Chomsky Normal Form? </a:t>
            </a:r>
            <a:endParaRPr lang="en-US" dirty="0">
              <a:solidFill>
                <a:srgbClr val="FF0000"/>
              </a:solidFill>
            </a:endParaRPr>
          </a:p>
          <a:p>
            <a:pPr marL="857250" lvl="2" indent="0">
              <a:buNone/>
            </a:pPr>
            <a:r>
              <a:rPr lang="en-US" dirty="0" smtClean="0"/>
              <a:t>A </a:t>
            </a:r>
            <a:r>
              <a:rPr lang="en-US" dirty="0"/>
              <a:t>context-free grammar is in </a:t>
            </a:r>
            <a:r>
              <a:rPr lang="en-US" i="1" dirty="0"/>
              <a:t>Chomsky Normal Form</a:t>
            </a:r>
            <a:r>
              <a:rPr lang="en-US" dirty="0"/>
              <a:t> if each rule </a:t>
            </a:r>
            <a:r>
              <a:rPr lang="en-US" dirty="0" smtClean="0"/>
              <a:t>has one </a:t>
            </a:r>
            <a:r>
              <a:rPr lang="en-US" dirty="0"/>
              <a:t>of these forms:</a:t>
            </a:r>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cs typeface="Arial" panose="020B0604020202020204" pitchFamily="34" charset="0"/>
              </a:rPr>
              <a:t>a</a:t>
            </a:r>
            <a:endParaRPr lang="en-US" dirty="0"/>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endParaRPr lang="en-US" dirty="0"/>
          </a:p>
          <a:p>
            <a:pPr marL="971550" lvl="1" indent="-514350">
              <a:buFont typeface="+mj-lt"/>
              <a:buAutoNum type="arabicPeriod"/>
            </a:pPr>
            <a:r>
              <a:rPr lang="en-US" dirty="0" smtClean="0">
                <a:solidFill>
                  <a:srgbClr val="FF0000"/>
                </a:solidFill>
              </a:rPr>
              <a:t>Why is Chomsky Normal Form useful/relevant?</a:t>
            </a:r>
          </a:p>
          <a:p>
            <a:pPr marL="857250" lvl="2" indent="0">
              <a:buNone/>
            </a:pPr>
            <a:r>
              <a:rPr lang="en-US" dirty="0" smtClean="0"/>
              <a:t>The production trees for grammars in Chomsky Normal Form are binary trees. Binary trees are well-studied. The results from research on binary trees can be applied to grammars in Chomsky Normal Form.</a:t>
            </a:r>
          </a:p>
        </p:txBody>
      </p:sp>
      <p:sp>
        <p:nvSpPr>
          <p:cNvPr id="4" name="Slide Number Placeholder 3"/>
          <p:cNvSpPr>
            <a:spLocks noGrp="1"/>
          </p:cNvSpPr>
          <p:nvPr>
            <p:ph type="sldNum" sz="quarter" idx="12"/>
          </p:nvPr>
        </p:nvSpPr>
        <p:spPr/>
        <p:txBody>
          <a:bodyPr/>
          <a:lstStyle/>
          <a:p>
            <a:fld id="{04880772-6C15-43D4-94DB-7DA07CA64C43}" type="slidenum">
              <a:rPr lang="en-US" smtClean="0"/>
              <a:t>37</a:t>
            </a:fld>
            <a:endParaRPr lang="en-US"/>
          </a:p>
        </p:txBody>
      </p:sp>
    </p:spTree>
    <p:extLst>
      <p:ext uri="{BB962C8B-B14F-4D97-AF65-F5344CB8AC3E}">
        <p14:creationId xmlns:p14="http://schemas.microsoft.com/office/powerpoint/2010/main" val="2632687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ambria Math" panose="02040503050406030204" pitchFamily="18" charset="0"/>
                <a:ea typeface="Cambria Math" panose="02040503050406030204" pitchFamily="18" charset="0"/>
              </a:rPr>
              <a:t>ε</a:t>
            </a:r>
            <a:r>
              <a:rPr lang="en-US" dirty="0" smtClean="0"/>
              <a:t>-rules, </a:t>
            </a:r>
            <a:r>
              <a:rPr lang="el-GR" dirty="0" smtClean="0">
                <a:latin typeface="Cambria Math" panose="02040503050406030204" pitchFamily="18" charset="0"/>
                <a:ea typeface="Cambria Math" panose="02040503050406030204" pitchFamily="18" charset="0"/>
              </a:rPr>
              <a:t>ε</a:t>
            </a:r>
            <a:r>
              <a:rPr lang="en-US" dirty="0" smtClean="0"/>
              <a:t>-free</a:t>
            </a:r>
            <a:endParaRPr lang="en-US" dirty="0"/>
          </a:p>
        </p:txBody>
      </p:sp>
      <p:sp>
        <p:nvSpPr>
          <p:cNvPr id="3" name="Content Placeholder 2"/>
          <p:cNvSpPr>
            <a:spLocks noGrp="1"/>
          </p:cNvSpPr>
          <p:nvPr>
            <p:ph idx="1"/>
          </p:nvPr>
        </p:nvSpPr>
        <p:spPr/>
        <p:txBody>
          <a:bodyPr/>
          <a:lstStyle/>
          <a:p>
            <a:r>
              <a:rPr lang="en-US" dirty="0" smtClean="0"/>
              <a:t>A grammar rule that has an empty right-hand side, e.g.,</a:t>
            </a:r>
            <a:br>
              <a:rPr lang="en-US" dirty="0" smtClean="0"/>
            </a:br>
            <a:r>
              <a:rPr lang="en-US" dirty="0" smtClean="0"/>
              <a:t> 	A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t> </a:t>
            </a:r>
            <a:r>
              <a:rPr lang="el-GR" dirty="0" smtClean="0">
                <a:latin typeface="Cambria Math" panose="02040503050406030204" pitchFamily="18" charset="0"/>
                <a:ea typeface="Cambria Math" panose="02040503050406030204" pitchFamily="18" charset="0"/>
              </a:rPr>
              <a:t>ε</a:t>
            </a:r>
            <a:r>
              <a:rPr lang="en-US" dirty="0" smtClean="0"/>
              <a:t/>
            </a:r>
            <a:br>
              <a:rPr lang="en-US" dirty="0" smtClean="0"/>
            </a:br>
            <a:r>
              <a:rPr lang="en-US" dirty="0" smtClean="0"/>
              <a:t>is called an </a:t>
            </a:r>
            <a:r>
              <a:rPr lang="el-GR" i="1" dirty="0" smtClean="0">
                <a:latin typeface="Cambria Math" panose="02040503050406030204" pitchFamily="18" charset="0"/>
                <a:ea typeface="Cambria Math" panose="02040503050406030204" pitchFamily="18" charset="0"/>
              </a:rPr>
              <a:t>ε</a:t>
            </a:r>
            <a:r>
              <a:rPr lang="en-US" i="1" dirty="0" smtClean="0"/>
              <a:t>-rule</a:t>
            </a:r>
            <a:r>
              <a:rPr lang="en-US" dirty="0" smtClean="0"/>
              <a:t>. Read that rule as: </a:t>
            </a:r>
            <a:r>
              <a:rPr lang="en-US" b="1" dirty="0" smtClean="0"/>
              <a:t>A</a:t>
            </a:r>
            <a:r>
              <a:rPr lang="en-US" dirty="0" smtClean="0"/>
              <a:t> may be replaced by the empty string (which we denote by </a:t>
            </a:r>
            <a:r>
              <a:rPr lang="el-GR" dirty="0">
                <a:latin typeface="Cambria Math" panose="02040503050406030204" pitchFamily="18" charset="0"/>
                <a:ea typeface="Cambria Math" panose="02040503050406030204" pitchFamily="18" charset="0"/>
              </a:rPr>
              <a:t>ε</a:t>
            </a:r>
            <a:r>
              <a:rPr lang="en-US" dirty="0" smtClean="0"/>
              <a:t>). </a:t>
            </a:r>
          </a:p>
          <a:p>
            <a:r>
              <a:rPr lang="en-US" dirty="0" smtClean="0"/>
              <a:t>A grammar that contains no such rules is called </a:t>
            </a:r>
            <a:r>
              <a:rPr lang="el-GR" i="1" dirty="0" smtClean="0">
                <a:latin typeface="Cambria Math" panose="02040503050406030204" pitchFamily="18" charset="0"/>
                <a:ea typeface="Cambria Math" panose="02040503050406030204" pitchFamily="18" charset="0"/>
              </a:rPr>
              <a:t>ε</a:t>
            </a:r>
            <a:r>
              <a:rPr lang="en-US" i="1" dirty="0" smtClean="0"/>
              <a:t>-free</a:t>
            </a:r>
            <a:r>
              <a:rPr lang="en-US" dirty="0" smtClean="0"/>
              <a:t>. </a:t>
            </a:r>
            <a:endParaRPr lang="en-US" dirty="0"/>
          </a:p>
        </p:txBody>
      </p:sp>
      <p:sp>
        <p:nvSpPr>
          <p:cNvPr id="4" name="Slide Number Placeholder 3"/>
          <p:cNvSpPr>
            <a:spLocks noGrp="1"/>
          </p:cNvSpPr>
          <p:nvPr>
            <p:ph type="sldNum" sz="quarter" idx="12"/>
          </p:nvPr>
        </p:nvSpPr>
        <p:spPr/>
        <p:txBody>
          <a:bodyPr/>
          <a:lstStyle/>
          <a:p>
            <a:fld id="{6E48A2AE-B20F-427A-8870-6F82386E0A82}" type="slidenum">
              <a:rPr lang="en-US" smtClean="0"/>
              <a:t>38</a:t>
            </a:fld>
            <a:endParaRPr lang="en-US"/>
          </a:p>
        </p:txBody>
      </p:sp>
    </p:spTree>
    <p:extLst>
      <p:ext uri="{BB962C8B-B14F-4D97-AF65-F5344CB8AC3E}">
        <p14:creationId xmlns:p14="http://schemas.microsoft.com/office/powerpoint/2010/main" val="138965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ransform any context-free grammar to Chomsky Normal Form</a:t>
            </a:r>
            <a:endParaRPr lang="en-US" dirty="0"/>
          </a:p>
        </p:txBody>
      </p:sp>
      <p:sp>
        <p:nvSpPr>
          <p:cNvPr id="3" name="Content Placeholder 2"/>
          <p:cNvSpPr>
            <a:spLocks noGrp="1"/>
          </p:cNvSpPr>
          <p:nvPr>
            <p:ph idx="1"/>
          </p:nvPr>
        </p:nvSpPr>
        <p:spPr>
          <a:xfrm>
            <a:off x="457200" y="2079184"/>
            <a:ext cx="8229600" cy="1730829"/>
          </a:xfrm>
        </p:spPr>
        <p:txBody>
          <a:bodyPr/>
          <a:lstStyle/>
          <a:p>
            <a:pPr marL="0" indent="0">
              <a:buNone/>
            </a:pPr>
            <a:r>
              <a:rPr lang="en-US" dirty="0" smtClean="0"/>
              <a:t>To every </a:t>
            </a:r>
            <a:r>
              <a:rPr lang="el-GR" dirty="0" smtClean="0"/>
              <a:t>ε</a:t>
            </a:r>
            <a:r>
              <a:rPr lang="en-US" dirty="0" smtClean="0">
                <a:cs typeface="Times New Roman" panose="02020603050405020304" pitchFamily="18" charset="0"/>
              </a:rPr>
              <a:t>-free context-free grammar one can find an equivalent grammar in Chomsky Normal Form.</a:t>
            </a:r>
          </a:p>
          <a:p>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39</a:t>
            </a:fld>
            <a:endParaRPr lang="en-US"/>
          </a:p>
        </p:txBody>
      </p:sp>
      <p:sp>
        <p:nvSpPr>
          <p:cNvPr id="5" name="TextBox 4"/>
          <p:cNvSpPr txBox="1"/>
          <p:nvPr/>
        </p:nvSpPr>
        <p:spPr>
          <a:xfrm>
            <a:off x="1306286" y="3962389"/>
            <a:ext cx="2269467" cy="369332"/>
          </a:xfrm>
          <a:prstGeom prst="rect">
            <a:avLst/>
          </a:prstGeom>
          <a:noFill/>
          <a:ln>
            <a:solidFill>
              <a:schemeClr val="tx1"/>
            </a:solidFill>
          </a:ln>
        </p:spPr>
        <p:txBody>
          <a:bodyPr wrap="none" rtlCol="0">
            <a:spAutoFit/>
          </a:bodyPr>
          <a:lstStyle/>
          <a:p>
            <a:r>
              <a:rPr lang="en-US" dirty="0" smtClean="0"/>
              <a:t>Context-free grammar</a:t>
            </a:r>
            <a:endParaRPr lang="en-US" dirty="0"/>
          </a:p>
        </p:txBody>
      </p:sp>
      <p:sp>
        <p:nvSpPr>
          <p:cNvPr id="6" name="Right Arrow 5"/>
          <p:cNvSpPr/>
          <p:nvPr/>
        </p:nvSpPr>
        <p:spPr>
          <a:xfrm>
            <a:off x="3995057" y="4011374"/>
            <a:ext cx="1012372" cy="271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102" y="3962385"/>
            <a:ext cx="2555571" cy="646331"/>
          </a:xfrm>
          <a:prstGeom prst="rect">
            <a:avLst/>
          </a:prstGeom>
          <a:noFill/>
          <a:ln>
            <a:solidFill>
              <a:schemeClr val="tx1"/>
            </a:solidFill>
          </a:ln>
        </p:spPr>
        <p:txBody>
          <a:bodyPr wrap="none" rtlCol="0">
            <a:spAutoFit/>
          </a:bodyPr>
          <a:lstStyle/>
          <a:p>
            <a:r>
              <a:rPr lang="en-US" dirty="0" smtClean="0"/>
              <a:t>Context-free grammar</a:t>
            </a:r>
          </a:p>
          <a:p>
            <a:r>
              <a:rPr lang="en-US" dirty="0" smtClean="0"/>
              <a:t>in Chomsky Normal Form</a:t>
            </a:r>
            <a:endParaRPr lang="en-US" dirty="0"/>
          </a:p>
        </p:txBody>
      </p:sp>
      <p:sp>
        <p:nvSpPr>
          <p:cNvPr id="8" name="TextBox 7"/>
          <p:cNvSpPr txBox="1"/>
          <p:nvPr/>
        </p:nvSpPr>
        <p:spPr>
          <a:xfrm>
            <a:off x="4046118" y="4282735"/>
            <a:ext cx="910249" cy="307777"/>
          </a:xfrm>
          <a:prstGeom prst="rect">
            <a:avLst/>
          </a:prstGeom>
          <a:noFill/>
        </p:spPr>
        <p:txBody>
          <a:bodyPr wrap="none" rtlCol="0">
            <a:spAutoFit/>
          </a:bodyPr>
          <a:lstStyle/>
          <a:p>
            <a:r>
              <a:rPr lang="en-US" sz="1400" i="1" dirty="0" smtClean="0"/>
              <a:t>transform</a:t>
            </a:r>
            <a:endParaRPr lang="en-US" sz="1400" i="1" dirty="0"/>
          </a:p>
        </p:txBody>
      </p:sp>
    </p:spTree>
    <p:extLst>
      <p:ext uri="{BB962C8B-B14F-4D97-AF65-F5344CB8AC3E}">
        <p14:creationId xmlns:p14="http://schemas.microsoft.com/office/powerpoint/2010/main" val="809229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chemeClr val="bg1">
                    <a:lumMod val="50000"/>
                  </a:schemeClr>
                </a:solidFill>
              </a:rPr>
              <a:t>What is Chomsky Normal Form? </a:t>
            </a:r>
            <a:endParaRPr lang="en-US" dirty="0">
              <a:solidFill>
                <a:schemeClr val="bg1">
                  <a:lumMod val="50000"/>
                </a:schemeClr>
              </a:solidFill>
            </a:endParaRPr>
          </a:p>
          <a:p>
            <a:pPr marL="971550" lvl="1" indent="-514350">
              <a:buFont typeface="+mj-lt"/>
              <a:buAutoNum type="arabicPeriod"/>
            </a:pPr>
            <a:r>
              <a:rPr lang="en-US" dirty="0" smtClean="0">
                <a:solidFill>
                  <a:schemeClr val="bg1">
                    <a:lumMod val="50000"/>
                  </a:schemeClr>
                </a:solidFill>
              </a:rPr>
              <a:t>Why is Chomsky Normal Form useful/relevant?</a:t>
            </a:r>
          </a:p>
          <a:p>
            <a:pPr marL="971550" lvl="1" indent="-514350">
              <a:buFont typeface="+mj-lt"/>
              <a:buAutoNum type="arabicPeriod"/>
            </a:pPr>
            <a:r>
              <a:rPr lang="en-US" dirty="0" smtClean="0"/>
              <a:t>How can arbitrary context-free grammars be converted to Chomsky Normal Form?</a:t>
            </a:r>
          </a:p>
        </p:txBody>
      </p:sp>
      <p:sp>
        <p:nvSpPr>
          <p:cNvPr id="4" name="Slide Number Placeholder 3"/>
          <p:cNvSpPr>
            <a:spLocks noGrp="1"/>
          </p:cNvSpPr>
          <p:nvPr>
            <p:ph type="sldNum" sz="quarter" idx="12"/>
          </p:nvPr>
        </p:nvSpPr>
        <p:spPr/>
        <p:txBody>
          <a:bodyPr/>
          <a:lstStyle/>
          <a:p>
            <a:fld id="{04880772-6C15-43D4-94DB-7DA07CA64C43}" type="slidenum">
              <a:rPr lang="en-US" smtClean="0"/>
              <a:t>4</a:t>
            </a:fld>
            <a:endParaRPr lang="en-US"/>
          </a:p>
        </p:txBody>
      </p:sp>
    </p:spTree>
    <p:extLst>
      <p:ext uri="{BB962C8B-B14F-4D97-AF65-F5344CB8AC3E}">
        <p14:creationId xmlns:p14="http://schemas.microsoft.com/office/powerpoint/2010/main" val="3343555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Example of a grammar that is transformed to Chomsky Normal Form</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40</a:t>
            </a:fld>
            <a:endParaRPr lang="en-US"/>
          </a:p>
        </p:txBody>
      </p:sp>
      <p:sp>
        <p:nvSpPr>
          <p:cNvPr id="6" name="Rectangle 5"/>
          <p:cNvSpPr/>
          <p:nvPr/>
        </p:nvSpPr>
        <p:spPr>
          <a:xfrm>
            <a:off x="1250936" y="2539276"/>
            <a:ext cx="2056782" cy="1569660"/>
          </a:xfrm>
          <a:prstGeom prst="rect">
            <a:avLst/>
          </a:prstGeom>
          <a:ln>
            <a:solidFill>
              <a:schemeClr val="tx1"/>
            </a:solidFill>
          </a:ln>
        </p:spPr>
        <p:txBody>
          <a:bodyPr wrap="none">
            <a:spAutoFit/>
          </a:bodyPr>
          <a:lstStyle/>
          <a:p>
            <a:r>
              <a:rPr lang="en-US" sz="3200" dirty="0" smtClean="0">
                <a:latin typeface="Arial" panose="020B0604020202020204" pitchFamily="34" charset="0"/>
                <a:ea typeface="Verdana" panose="020B0604030504040204" pitchFamily="34" charset="0"/>
                <a:cs typeface="Arial" panose="020B0604020202020204" pitchFamily="34" charset="0"/>
              </a:rPr>
              <a:t>S</a:t>
            </a:r>
            <a:r>
              <a:rPr lang="en-US" sz="3200" dirty="0" smtClean="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err="1" smtClean="0">
                <a:latin typeface="Arial" panose="020B0604020202020204" pitchFamily="34" charset="0"/>
                <a:ea typeface="Verdana" panose="020B0604030504040204" pitchFamily="34" charset="0"/>
                <a:cs typeface="Arial" panose="020B0604020202020204" pitchFamily="34" charset="0"/>
              </a:rPr>
              <a:t>AaBb</a:t>
            </a:r>
            <a:endParaRPr lang="en-US" sz="3200" dirty="0" smtClean="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ea typeface="Verdana" panose="020B0604030504040204" pitchFamily="34" charset="0"/>
                <a:cs typeface="Arial" panose="020B0604020202020204" pitchFamily="34" charset="0"/>
              </a:rPr>
              <a:t>A → </a:t>
            </a:r>
            <a:r>
              <a:rPr lang="en-US" sz="3200" dirty="0" err="1" smtClean="0">
                <a:latin typeface="Arial" panose="020B0604020202020204" pitchFamily="34" charset="0"/>
                <a:ea typeface="Verdana" panose="020B0604030504040204" pitchFamily="34" charset="0"/>
                <a:cs typeface="Arial" panose="020B0604020202020204" pitchFamily="34" charset="0"/>
              </a:rPr>
              <a:t>aB</a:t>
            </a:r>
            <a:endParaRPr lang="en-US" sz="3200" dirty="0" smtClean="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ea typeface="Verdana" panose="020B0604030504040204" pitchFamily="34" charset="0"/>
                <a:cs typeface="Arial" panose="020B0604020202020204" pitchFamily="34" charset="0"/>
              </a:rPr>
              <a:t>B → b</a:t>
            </a:r>
          </a:p>
        </p:txBody>
      </p:sp>
      <p:sp>
        <p:nvSpPr>
          <p:cNvPr id="7" name="Rectangle 6"/>
          <p:cNvSpPr/>
          <p:nvPr/>
        </p:nvSpPr>
        <p:spPr>
          <a:xfrm>
            <a:off x="4995716" y="2539272"/>
            <a:ext cx="2154564" cy="3539430"/>
          </a:xfrm>
          <a:prstGeom prst="rect">
            <a:avLst/>
          </a:prstGeom>
          <a:ln>
            <a:solidFill>
              <a:schemeClr val="tx1"/>
            </a:solidFill>
          </a:ln>
        </p:spPr>
        <p:txBody>
          <a:bodyPr wrap="none">
            <a:spAutoFit/>
          </a:bodyPr>
          <a:lstStyle/>
          <a:p>
            <a:r>
              <a:rPr lang="en-US" sz="3200" dirty="0" smtClean="0">
                <a:latin typeface="Arial" panose="020B0604020202020204" pitchFamily="34" charset="0"/>
                <a:ea typeface="Verdana" panose="020B0604030504040204" pitchFamily="34" charset="0"/>
                <a:cs typeface="Arial" panose="020B0604020202020204" pitchFamily="34" charset="0"/>
              </a:rPr>
              <a:t>S</a:t>
            </a:r>
            <a:r>
              <a:rPr lang="en-US" sz="3200" dirty="0" smtClean="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 AX</a:t>
            </a:r>
            <a:r>
              <a:rPr lang="en-US" sz="3200" baseline="-25000" dirty="0">
                <a:latin typeface="Arial" panose="020B0604020202020204" pitchFamily="34" charset="0"/>
                <a:cs typeface="Arial" panose="020B0604020202020204" pitchFamily="34" charset="0"/>
              </a:rPr>
              <a:t>1</a:t>
            </a:r>
            <a:endParaRPr lang="en-US" sz="3200" dirty="0" smtClean="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ea typeface="Verdana" panose="020B0604030504040204" pitchFamily="34" charset="0"/>
                <a:cs typeface="Arial" panose="020B0604020202020204" pitchFamily="34" charset="0"/>
              </a:rPr>
              <a:t>A → </a:t>
            </a:r>
            <a:r>
              <a:rPr lang="en-US" sz="3200" dirty="0" smtClean="0">
                <a:latin typeface="Arial" panose="020B0604020202020204" pitchFamily="34" charset="0"/>
                <a:cs typeface="Arial" panose="020B0604020202020204" pitchFamily="34" charset="0"/>
              </a:rPr>
              <a:t>A</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ea typeface="Verdana" panose="020B0604030504040204" pitchFamily="34" charset="0"/>
                <a:cs typeface="Arial" panose="020B0604020202020204" pitchFamily="34" charset="0"/>
              </a:rPr>
              <a:t>B</a:t>
            </a:r>
          </a:p>
          <a:p>
            <a:r>
              <a:rPr lang="en-US" sz="3200" dirty="0" smtClean="0">
                <a:latin typeface="Arial" panose="020B0604020202020204" pitchFamily="34" charset="0"/>
                <a:ea typeface="Verdana" panose="020B0604030504040204" pitchFamily="34" charset="0"/>
                <a:cs typeface="Arial" panose="020B0604020202020204" pitchFamily="34" charset="0"/>
              </a:rPr>
              <a:t>B → b</a:t>
            </a:r>
          </a:p>
          <a:p>
            <a:r>
              <a:rPr lang="en-US" sz="3200" dirty="0" smtClean="0">
                <a:latin typeface="Arial" panose="020B0604020202020204" pitchFamily="34" charset="0"/>
                <a:cs typeface="Arial" panose="020B0604020202020204" pitchFamily="34" charset="0"/>
              </a:rPr>
              <a:t>A</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a:latin typeface="Arial" panose="020B0604020202020204" pitchFamily="34" charset="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a</a:t>
            </a:r>
            <a:endParaRPr lang="en-US" sz="3200" dirty="0">
              <a:latin typeface="Arial" panose="020B0604020202020204" pitchFamily="34" charset="0"/>
              <a:ea typeface="Verdana" panose="020B060403050404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B</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a:latin typeface="Arial" panose="020B0604020202020204" pitchFamily="34" charset="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b</a:t>
            </a:r>
          </a:p>
          <a:p>
            <a:r>
              <a:rPr lang="en-US" sz="3200" dirty="0" smtClean="0">
                <a:latin typeface="Arial" panose="020B0604020202020204" pitchFamily="34" charset="0"/>
                <a:cs typeface="Arial" panose="020B0604020202020204" pitchFamily="34" charset="0"/>
              </a:rPr>
              <a:t>X</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a:latin typeface="Arial" panose="020B0604020202020204" pitchFamily="34" charset="0"/>
                <a:ea typeface="Verdana" panose="020B060403050404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X</a:t>
            </a:r>
            <a:r>
              <a:rPr lang="en-US" sz="3200" baseline="-25000" dirty="0" smtClean="0">
                <a:latin typeface="Arial" panose="020B0604020202020204" pitchFamily="34" charset="0"/>
                <a:cs typeface="Arial" panose="020B0604020202020204" pitchFamily="34" charset="0"/>
              </a:rPr>
              <a:t>2 </a:t>
            </a:r>
          </a:p>
          <a:p>
            <a:r>
              <a:rPr lang="en-US" sz="3200" dirty="0" smtClean="0">
                <a:latin typeface="Arial" panose="020B0604020202020204" pitchFamily="34" charset="0"/>
                <a:cs typeface="Arial" panose="020B0604020202020204" pitchFamily="34" charset="0"/>
              </a:rPr>
              <a:t>X</a:t>
            </a:r>
            <a:r>
              <a:rPr lang="en-US" sz="3200" baseline="-25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a:latin typeface="Arial" panose="020B0604020202020204" pitchFamily="34" charset="0"/>
                <a:ea typeface="Verdana" panose="020B0604030504040204" pitchFamily="34" charset="0"/>
                <a:cs typeface="Arial" panose="020B0604020202020204" pitchFamily="34" charset="0"/>
              </a:rPr>
              <a:t>→ </a:t>
            </a:r>
            <a:r>
              <a:rPr lang="en-US" sz="3200" dirty="0" smtClean="0">
                <a:latin typeface="Arial" panose="020B0604020202020204" pitchFamily="34" charset="0"/>
                <a:ea typeface="Verdana" panose="020B060403050404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B</a:t>
            </a:r>
            <a:r>
              <a:rPr lang="en-US" sz="3200" baseline="-25000" dirty="0" smtClean="0">
                <a:latin typeface="Arial" panose="020B0604020202020204" pitchFamily="34" charset="0"/>
                <a:cs typeface="Arial" panose="020B0604020202020204" pitchFamily="34" charset="0"/>
              </a:rPr>
              <a:t>1</a:t>
            </a:r>
          </a:p>
        </p:txBody>
      </p:sp>
      <p:sp>
        <p:nvSpPr>
          <p:cNvPr id="8" name="Right Arrow 7"/>
          <p:cNvSpPr/>
          <p:nvPr/>
        </p:nvSpPr>
        <p:spPr>
          <a:xfrm>
            <a:off x="3712021" y="2988090"/>
            <a:ext cx="1012372" cy="271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3082" y="3259451"/>
            <a:ext cx="910249" cy="307777"/>
          </a:xfrm>
          <a:prstGeom prst="rect">
            <a:avLst/>
          </a:prstGeom>
          <a:noFill/>
        </p:spPr>
        <p:txBody>
          <a:bodyPr wrap="none" rtlCol="0">
            <a:spAutoFit/>
          </a:bodyPr>
          <a:lstStyle/>
          <a:p>
            <a:r>
              <a:rPr lang="en-US" sz="1400" i="1" dirty="0" smtClean="0"/>
              <a:t>transform</a:t>
            </a:r>
            <a:endParaRPr lang="en-US" sz="1400" i="1" dirty="0"/>
          </a:p>
        </p:txBody>
      </p:sp>
      <p:sp>
        <p:nvSpPr>
          <p:cNvPr id="10" name="TextBox 9"/>
          <p:cNvSpPr txBox="1"/>
          <p:nvPr/>
        </p:nvSpPr>
        <p:spPr>
          <a:xfrm>
            <a:off x="4995716" y="6095606"/>
            <a:ext cx="2327945" cy="369332"/>
          </a:xfrm>
          <a:prstGeom prst="rect">
            <a:avLst/>
          </a:prstGeom>
          <a:noFill/>
        </p:spPr>
        <p:txBody>
          <a:bodyPr wrap="none" rtlCol="0">
            <a:spAutoFit/>
          </a:bodyPr>
          <a:lstStyle/>
          <a:p>
            <a:r>
              <a:rPr lang="en-US" dirty="0" smtClean="0"/>
              <a:t>Chomsky Normal Form</a:t>
            </a:r>
            <a:endParaRPr lang="en-US" dirty="0"/>
          </a:p>
        </p:txBody>
      </p:sp>
    </p:spTree>
    <p:extLst>
      <p:ext uri="{BB962C8B-B14F-4D97-AF65-F5344CB8AC3E}">
        <p14:creationId xmlns:p14="http://schemas.microsoft.com/office/powerpoint/2010/main" val="1881676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3-step process</a:t>
            </a:r>
            <a:endParaRPr lang="en-US" dirty="0"/>
          </a:p>
        </p:txBody>
      </p:sp>
      <p:sp>
        <p:nvSpPr>
          <p:cNvPr id="5" name="Content Placeholder 4"/>
          <p:cNvSpPr>
            <a:spLocks noGrp="1"/>
          </p:cNvSpPr>
          <p:nvPr>
            <p:ph idx="1"/>
          </p:nvPr>
        </p:nvSpPr>
        <p:spPr>
          <a:xfrm>
            <a:off x="457200" y="1752605"/>
            <a:ext cx="8229600" cy="2144486"/>
          </a:xfrm>
        </p:spPr>
        <p:txBody>
          <a:bodyPr/>
          <a:lstStyle/>
          <a:p>
            <a:pPr marL="0" indent="0">
              <a:buNone/>
            </a:pPr>
            <a:r>
              <a:rPr lang="en-US" dirty="0" smtClean="0"/>
              <a:t>The following slides shows a 3-step process for transforming any context-free grammar into an equivalent grammar in Chomsky Normal Form.</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41</a:t>
            </a:fld>
            <a:endParaRPr lang="en-US"/>
          </a:p>
        </p:txBody>
      </p:sp>
    </p:spTree>
    <p:extLst>
      <p:ext uri="{BB962C8B-B14F-4D97-AF65-F5344CB8AC3E}">
        <p14:creationId xmlns:p14="http://schemas.microsoft.com/office/powerpoint/2010/main" val="3467520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replace terminals </a:t>
            </a:r>
            <a:br>
              <a:rPr lang="en-US" dirty="0" smtClean="0"/>
            </a:br>
            <a:r>
              <a:rPr lang="en-US" dirty="0" smtClean="0"/>
              <a:t>mixed in with non-terminals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70324"/>
                <a:ext cx="8229600" cy="2188029"/>
              </a:xfrm>
            </p:spPr>
            <p:txBody>
              <a:bodyPr>
                <a:normAutofit/>
              </a:bodyPr>
              <a:lstStyle/>
              <a:p>
                <a:pPr marL="0" indent="0">
                  <a:buNone/>
                </a:pPr>
                <a:r>
                  <a:rPr lang="en-US" dirty="0" smtClean="0"/>
                  <a:t>For every rule with a right-hand side that contains a mix of terminals and non-terminals, replace each terminal </a:t>
                </a:r>
                <a14:m>
                  <m:oMath xmlns:m="http://schemas.openxmlformats.org/officeDocument/2006/math">
                    <m:r>
                      <a:rPr lang="en-US" i="1" dirty="0" smtClean="0">
                        <a:latin typeface="Cambria Math"/>
                      </a:rPr>
                      <m:t>𝑎</m:t>
                    </m:r>
                    <m:r>
                      <a:rPr lang="en-US" i="1" baseline="-25000" dirty="0" err="1" smtClean="0">
                        <a:latin typeface="Cambria Math"/>
                      </a:rPr>
                      <m:t>𝑖</m:t>
                    </m:r>
                  </m:oMath>
                </a14:m>
                <a:r>
                  <a:rPr lang="en-US" dirty="0" smtClean="0"/>
                  <a:t> by </a:t>
                </a:r>
                <a14:m>
                  <m:oMath xmlns:m="http://schemas.openxmlformats.org/officeDocument/2006/math">
                    <m:r>
                      <a:rPr lang="en-US" i="1" dirty="0" smtClean="0">
                        <a:latin typeface="Cambria Math"/>
                      </a:rPr>
                      <m:t>𝐴</m:t>
                    </m:r>
                    <m:r>
                      <a:rPr lang="en-US" i="1" baseline="-25000" dirty="0">
                        <a:latin typeface="Cambria Math"/>
                      </a:rPr>
                      <m:t>𝑖</m:t>
                    </m:r>
                  </m:oMath>
                </a14:m>
                <a:r>
                  <a:rPr lang="en-US" dirty="0" smtClean="0"/>
                  <a:t> and add a new rule </a:t>
                </a:r>
                <a14:m>
                  <m:oMath xmlns:m="http://schemas.openxmlformats.org/officeDocument/2006/math">
                    <m:r>
                      <a:rPr lang="en-US" i="1" dirty="0" smtClean="0">
                        <a:latin typeface="Cambria Math"/>
                      </a:rPr>
                      <m:t>𝐴</m:t>
                    </m:r>
                    <m:r>
                      <a:rPr lang="en-US" i="1" baseline="-25000" dirty="0" smtClean="0">
                        <a:latin typeface="Cambria Math"/>
                      </a:rPr>
                      <m:t>𝑖</m:t>
                    </m:r>
                    <m:r>
                      <a:rPr lang="en-US" i="1" dirty="0" smtClean="0">
                        <a:latin typeface="Cambria Math"/>
                      </a:rPr>
                      <m:t> </m:t>
                    </m:r>
                    <m:r>
                      <a:rPr lang="en-US" i="1" dirty="0">
                        <a:latin typeface="Cambria Math"/>
                        <a:ea typeface="Verdana" panose="020B0604030504040204" pitchFamily="34" charset="0"/>
                        <a:cs typeface="Arial" panose="020B0604020202020204" pitchFamily="34" charset="0"/>
                      </a:rPr>
                      <m:t>→</m:t>
                    </m:r>
                    <m:r>
                      <a:rPr lang="en-US" i="1" dirty="0" smtClean="0">
                        <a:latin typeface="Cambria Math"/>
                        <a:sym typeface="Wingdings" panose="05000000000000000000" pitchFamily="2" charset="2"/>
                      </a:rPr>
                      <m:t> </m:t>
                    </m:r>
                    <m:r>
                      <a:rPr lang="en-US" i="1" dirty="0" err="1" smtClean="0">
                        <a:latin typeface="Cambria Math"/>
                        <a:sym typeface="Wingdings" panose="05000000000000000000" pitchFamily="2" charset="2"/>
                      </a:rPr>
                      <m:t>𝑎</m:t>
                    </m:r>
                    <m:r>
                      <a:rPr lang="en-US" i="1" baseline="-25000" dirty="0" err="1">
                        <a:latin typeface="Cambria Math"/>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70324"/>
                <a:ext cx="8229600" cy="2188029"/>
              </a:xfrm>
              <a:blipFill rotWithShape="1">
                <a:blip r:embed="rId2"/>
                <a:stretch>
                  <a:fillRect l="-1852" t="-3621" b="-27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42</a:t>
            </a:fld>
            <a:endParaRPr lang="en-US"/>
          </a:p>
        </p:txBody>
      </p:sp>
      <p:sp>
        <p:nvSpPr>
          <p:cNvPr id="5" name="TextBox 4"/>
          <p:cNvSpPr txBox="1"/>
          <p:nvPr/>
        </p:nvSpPr>
        <p:spPr>
          <a:xfrm>
            <a:off x="2328458" y="4582504"/>
            <a:ext cx="1486304" cy="584775"/>
          </a:xfrm>
          <a:prstGeom prst="rect">
            <a:avLst/>
          </a:prstGeom>
          <a:noFill/>
          <a:ln>
            <a:solidFill>
              <a:schemeClr val="dk1">
                <a:shade val="95000"/>
                <a:satMod val="105000"/>
              </a:schemeClr>
            </a:solidFill>
          </a:ln>
        </p:spPr>
        <p:txBody>
          <a:bodyPr wrap="none" rtlCol="0">
            <a:spAutoFit/>
          </a:bodyPr>
          <a:lstStyle/>
          <a:p>
            <a:r>
              <a:rPr lang="en-US" sz="3200" dirty="0" smtClean="0"/>
              <a:t>Q </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err="1" smtClean="0"/>
              <a:t>a</a:t>
            </a:r>
            <a:r>
              <a:rPr lang="en-US" sz="3200" dirty="0" err="1" smtClean="0">
                <a:ea typeface="Verdana" panose="020B0604030504040204" pitchFamily="34" charset="0"/>
                <a:cs typeface="Arial" panose="020B0604020202020204" pitchFamily="34" charset="0"/>
              </a:rPr>
              <a:t>P</a:t>
            </a:r>
            <a:endParaRPr lang="en-US" sz="3200" dirty="0"/>
          </a:p>
        </p:txBody>
      </p:sp>
      <p:sp>
        <p:nvSpPr>
          <p:cNvPr id="6" name="TextBox 5"/>
          <p:cNvSpPr txBox="1"/>
          <p:nvPr/>
        </p:nvSpPr>
        <p:spPr>
          <a:xfrm>
            <a:off x="5474471" y="4582504"/>
            <a:ext cx="1665841" cy="1077218"/>
          </a:xfrm>
          <a:prstGeom prst="rect">
            <a:avLst/>
          </a:prstGeom>
          <a:noFill/>
          <a:ln>
            <a:solidFill>
              <a:schemeClr val="tx1"/>
            </a:solidFill>
          </a:ln>
        </p:spPr>
        <p:txBody>
          <a:bodyPr wrap="none" rtlCol="0">
            <a:spAutoFit/>
          </a:bodyPr>
          <a:lstStyle/>
          <a:p>
            <a:r>
              <a:rPr lang="en-US" sz="3200" dirty="0" smtClean="0"/>
              <a:t>Q </a:t>
            </a:r>
            <a:r>
              <a:rPr lang="en-US" sz="3200" dirty="0" smtClean="0">
                <a:latin typeface="Arial" panose="020B0604020202020204" pitchFamily="34" charset="0"/>
                <a:ea typeface="Verdana" panose="020B0604030504040204" pitchFamily="34" charset="0"/>
                <a:cs typeface="Arial" panose="020B0604020202020204" pitchFamily="34" charset="0"/>
              </a:rPr>
              <a:t>→ </a:t>
            </a:r>
            <a:r>
              <a:rPr lang="en-US" sz="3200" dirty="0" smtClean="0"/>
              <a:t>A</a:t>
            </a:r>
            <a:r>
              <a:rPr lang="en-US" sz="3200" baseline="-25000" dirty="0" smtClean="0"/>
              <a:t>1</a:t>
            </a:r>
            <a:r>
              <a:rPr lang="en-US" sz="3200" dirty="0" smtClean="0">
                <a:ea typeface="Verdana" panose="020B0604030504040204" pitchFamily="34" charset="0"/>
                <a:cs typeface="Arial" panose="020B0604020202020204" pitchFamily="34" charset="0"/>
              </a:rPr>
              <a:t>P</a:t>
            </a:r>
          </a:p>
          <a:p>
            <a:r>
              <a:rPr lang="en-US" sz="3200" dirty="0" smtClean="0">
                <a:ea typeface="Verdana" panose="020B0604030504040204" pitchFamily="34" charset="0"/>
                <a:cs typeface="Arial" panose="020B0604020202020204" pitchFamily="34" charset="0"/>
              </a:rPr>
              <a:t>A</a:t>
            </a:r>
            <a:r>
              <a:rPr lang="en-US" sz="3200" baseline="-25000" dirty="0" smtClean="0"/>
              <a:t>1</a:t>
            </a:r>
            <a:r>
              <a:rPr lang="en-US" sz="3200" dirty="0" smtClean="0">
                <a:ea typeface="Verdana" panose="020B0604030504040204" pitchFamily="34" charset="0"/>
                <a:cs typeface="Arial" panose="020B0604020202020204" pitchFamily="34" charset="0"/>
              </a:rPr>
              <a:t> </a:t>
            </a:r>
            <a:r>
              <a:rPr lang="en-US" sz="3200" dirty="0">
                <a:latin typeface="Arial" panose="020B0604020202020204" pitchFamily="34" charset="0"/>
                <a:ea typeface="Verdana" panose="020B0604030504040204" pitchFamily="34" charset="0"/>
                <a:cs typeface="Arial" panose="020B0604020202020204" pitchFamily="34" charset="0"/>
              </a:rPr>
              <a:t>→ </a:t>
            </a:r>
            <a:r>
              <a:rPr lang="en-US" sz="3200" dirty="0" smtClean="0"/>
              <a:t>a</a:t>
            </a:r>
            <a:r>
              <a:rPr lang="en-US" sz="3200" dirty="0" smtClean="0">
                <a:ea typeface="Verdana" panose="020B0604030504040204" pitchFamily="34" charset="0"/>
                <a:cs typeface="Arial" panose="020B0604020202020204" pitchFamily="34" charset="0"/>
              </a:rPr>
              <a:t> </a:t>
            </a:r>
            <a:endParaRPr lang="en-US" sz="3200" dirty="0"/>
          </a:p>
        </p:txBody>
      </p:sp>
      <p:sp>
        <p:nvSpPr>
          <p:cNvPr id="7" name="Right Arrow 6"/>
          <p:cNvSpPr/>
          <p:nvPr/>
        </p:nvSpPr>
        <p:spPr>
          <a:xfrm>
            <a:off x="4288971" y="4767953"/>
            <a:ext cx="816429" cy="353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52946" y="5030739"/>
            <a:ext cx="634789" cy="307777"/>
          </a:xfrm>
          <a:prstGeom prst="rect">
            <a:avLst/>
          </a:prstGeom>
          <a:noFill/>
        </p:spPr>
        <p:txBody>
          <a:bodyPr wrap="none" rtlCol="0">
            <a:spAutoFit/>
          </a:bodyPr>
          <a:lstStyle/>
          <a:p>
            <a:r>
              <a:rPr lang="en-US" sz="1400" i="1" dirty="0" smtClean="0"/>
              <a:t>Step 1</a:t>
            </a:r>
            <a:endParaRPr lang="en-US" sz="1400" i="1" dirty="0"/>
          </a:p>
        </p:txBody>
      </p:sp>
    </p:spTree>
    <p:extLst>
      <p:ext uri="{BB962C8B-B14F-4D97-AF65-F5344CB8AC3E}">
        <p14:creationId xmlns:p14="http://schemas.microsoft.com/office/powerpoint/2010/main" val="1992165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43</a:t>
            </a:fld>
            <a:endParaRPr lang="en-US" dirty="0"/>
          </a:p>
        </p:txBody>
      </p:sp>
      <p:sp>
        <p:nvSpPr>
          <p:cNvPr id="5" name="Rectangle 4"/>
          <p:cNvSpPr/>
          <p:nvPr/>
        </p:nvSpPr>
        <p:spPr>
          <a:xfrm>
            <a:off x="2536292" y="1731215"/>
            <a:ext cx="1108060" cy="2031325"/>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dirty="0" err="1" smtClean="0">
                <a:latin typeface="Arial" panose="020B0604020202020204" pitchFamily="34" charset="0"/>
                <a:ea typeface="Verdana" panose="020B0604030504040204" pitchFamily="34" charset="0"/>
                <a:cs typeface="Arial" panose="020B0604020202020204" pitchFamily="34" charset="0"/>
              </a:rPr>
              <a:t>aCa</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bB</a:t>
            </a:r>
          </a:p>
          <a:p>
            <a:r>
              <a:rPr lang="en-US" dirty="0" smtClean="0">
                <a:latin typeface="Arial" panose="020B0604020202020204" pitchFamily="34" charset="0"/>
                <a:ea typeface="Verdana" panose="020B0604030504040204" pitchFamily="34" charset="0"/>
                <a:cs typeface="Arial" panose="020B0604020202020204" pitchFamily="34" charset="0"/>
              </a:rPr>
              <a:t>B → b</a:t>
            </a:r>
          </a:p>
          <a:p>
            <a:r>
              <a:rPr lang="en-US" dirty="0" smtClean="0">
                <a:latin typeface="Arial" panose="020B0604020202020204" pitchFamily="34" charset="0"/>
                <a:ea typeface="Verdana" panose="020B0604030504040204" pitchFamily="34" charset="0"/>
                <a:cs typeface="Arial" panose="020B0604020202020204" pitchFamily="34" charset="0"/>
              </a:rPr>
              <a:t>C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endParaRPr lang="en-US" dirty="0"/>
          </a:p>
        </p:txBody>
      </p:sp>
      <p:sp>
        <p:nvSpPr>
          <p:cNvPr id="6" name="Rectangle 5"/>
          <p:cNvSpPr/>
          <p:nvPr/>
        </p:nvSpPr>
        <p:spPr>
          <a:xfrm>
            <a:off x="5203358" y="1731221"/>
            <a:ext cx="1354923" cy="2585323"/>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b="1" dirty="0" smtClean="0">
                <a:latin typeface="Arial" panose="020B0604020202020204" pitchFamily="34" charset="0"/>
                <a:ea typeface="Verdana" panose="020B0604030504040204" pitchFamily="34" charset="0"/>
                <a:cs typeface="Arial" panose="020B0604020202020204" pitchFamily="34" charset="0"/>
              </a:rPr>
              <a:t>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CA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b="1" dirty="0" smtClean="0">
                <a:latin typeface="Arial" panose="020B0604020202020204" pitchFamily="34" charset="0"/>
                <a:ea typeface="Verdana" panose="020B0604030504040204" pitchFamily="34" charset="0"/>
                <a:cs typeface="Arial" panose="020B0604020202020204" pitchFamily="34" charset="0"/>
              </a:rPr>
              <a:t>B</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b="1" dirty="0" smtClean="0">
                <a:latin typeface="Arial" panose="020B0604020202020204" pitchFamily="34" charset="0"/>
                <a:ea typeface="Verdana" panose="020B0604030504040204" pitchFamily="34" charset="0"/>
                <a:cs typeface="Arial" panose="020B0604020202020204" pitchFamily="34" charset="0"/>
              </a:rPr>
              <a:t>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b="1" dirty="0">
                <a:latin typeface="Arial" panose="020B0604020202020204" pitchFamily="34" charset="0"/>
                <a:ea typeface="Verdana" panose="020B0604030504040204" pitchFamily="34" charset="0"/>
                <a:cs typeface="Arial" panose="020B0604020202020204" pitchFamily="34" charset="0"/>
              </a:rPr>
              <a:t>→ a</a:t>
            </a:r>
          </a:p>
          <a:p>
            <a:r>
              <a:rPr lang="en-US" b="1" dirty="0" smtClean="0">
                <a:latin typeface="Arial" panose="020B0604020202020204" pitchFamily="34" charset="0"/>
                <a:ea typeface="Verdana" panose="020B0604030504040204" pitchFamily="34" charset="0"/>
                <a:cs typeface="Arial" panose="020B0604020202020204" pitchFamily="34" charset="0"/>
              </a:rPr>
              <a:t>B</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b="1" dirty="0">
                <a:latin typeface="Arial" panose="020B0604020202020204" pitchFamily="34" charset="0"/>
                <a:ea typeface="Verdana" panose="020B0604030504040204" pitchFamily="34" charset="0"/>
                <a:cs typeface="Arial" panose="020B0604020202020204" pitchFamily="34" charset="0"/>
              </a:rPr>
              <a:t>→ </a:t>
            </a:r>
            <a:r>
              <a:rPr lang="en-US" b="1" dirty="0" smtClean="0">
                <a:latin typeface="Arial" panose="020B0604020202020204" pitchFamily="34" charset="0"/>
                <a:ea typeface="Verdana" panose="020B0604030504040204" pitchFamily="34" charset="0"/>
                <a:cs typeface="Arial" panose="020B0604020202020204" pitchFamily="34" charset="0"/>
              </a:rPr>
              <a:t>b</a:t>
            </a:r>
            <a:endParaRPr lang="en-US" b="1" dirty="0"/>
          </a:p>
        </p:txBody>
      </p:sp>
      <p:sp>
        <p:nvSpPr>
          <p:cNvPr id="7" name="Right Arrow 6"/>
          <p:cNvSpPr/>
          <p:nvPr/>
        </p:nvSpPr>
        <p:spPr>
          <a:xfrm>
            <a:off x="4004436" y="2053667"/>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3960" y="2288886"/>
            <a:ext cx="634789" cy="307777"/>
          </a:xfrm>
          <a:prstGeom prst="rect">
            <a:avLst/>
          </a:prstGeom>
          <a:noFill/>
        </p:spPr>
        <p:txBody>
          <a:bodyPr wrap="none" rtlCol="0">
            <a:spAutoFit/>
          </a:bodyPr>
          <a:lstStyle/>
          <a:p>
            <a:r>
              <a:rPr lang="en-US" sz="1400" i="1" dirty="0" smtClean="0"/>
              <a:t>Step 1</a:t>
            </a:r>
            <a:endParaRPr lang="en-US" sz="1400" i="1" dirty="0"/>
          </a:p>
        </p:txBody>
      </p:sp>
      <p:sp>
        <p:nvSpPr>
          <p:cNvPr id="3" name="TextBox 2"/>
          <p:cNvSpPr txBox="1"/>
          <p:nvPr/>
        </p:nvSpPr>
        <p:spPr>
          <a:xfrm>
            <a:off x="979715" y="5018314"/>
            <a:ext cx="7552004" cy="923330"/>
          </a:xfrm>
          <a:prstGeom prst="rect">
            <a:avLst/>
          </a:prstGeom>
          <a:noFill/>
        </p:spPr>
        <p:txBody>
          <a:bodyPr wrap="none" rtlCol="0">
            <a:spAutoFit/>
          </a:bodyPr>
          <a:lstStyle/>
          <a:p>
            <a:pPr lvl="0"/>
            <a:r>
              <a:rPr lang="en-US" dirty="0" smtClean="0"/>
              <a:t>Replace the right-hand side, </a:t>
            </a:r>
            <a:r>
              <a:rPr lang="en-US" dirty="0" err="1" smtClean="0"/>
              <a:t>aCa</a:t>
            </a:r>
            <a:r>
              <a:rPr lang="en-US" dirty="0" smtClean="0"/>
              <a:t>, by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A</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CA</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t> and then add a new rule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A</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a</a:t>
            </a:r>
          </a:p>
          <a:p>
            <a:pPr lvl="0"/>
            <a:endParaRPr lang="en-US" dirty="0">
              <a:solidFill>
                <a:prstClr val="black"/>
              </a:solidFill>
              <a:latin typeface="Arial" panose="020B0604020202020204" pitchFamily="34" charset="0"/>
              <a:ea typeface="Verdana" panose="020B0604030504040204" pitchFamily="34" charset="0"/>
              <a:cs typeface="Arial" panose="020B0604020202020204" pitchFamily="34" charset="0"/>
            </a:endParaRPr>
          </a:p>
          <a:p>
            <a:r>
              <a:rPr lang="en-US" dirty="0"/>
              <a:t>Replace the right-hand side, </a:t>
            </a:r>
            <a:r>
              <a:rPr lang="en-US" dirty="0" err="1" smtClean="0">
                <a:latin typeface="Arial" panose="020B0604020202020204" pitchFamily="34" charset="0"/>
                <a:ea typeface="Verdana" panose="020B0604030504040204" pitchFamily="34" charset="0"/>
                <a:cs typeface="Arial" panose="020B0604020202020204" pitchFamily="34" charset="0"/>
              </a:rPr>
              <a:t>bB</a:t>
            </a:r>
            <a:r>
              <a:rPr lang="en-US" dirty="0" smtClean="0"/>
              <a:t>, </a:t>
            </a:r>
            <a:r>
              <a:rPr lang="en-US" dirty="0"/>
              <a:t>by </a:t>
            </a:r>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B</a:t>
            </a:r>
            <a:r>
              <a:rPr lang="en-US" dirty="0" smtClean="0"/>
              <a:t> </a:t>
            </a:r>
            <a:r>
              <a:rPr lang="en-US" dirty="0"/>
              <a:t>and then </a:t>
            </a:r>
            <a:r>
              <a:rPr lang="en-US" dirty="0" smtClean="0"/>
              <a:t>add </a:t>
            </a:r>
            <a:r>
              <a:rPr lang="en-US" dirty="0"/>
              <a:t>a new rule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B</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b</a:t>
            </a:r>
            <a:endParaRPr lang="en-US"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2536292" y="2075439"/>
            <a:ext cx="1108060" cy="254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219795" y="2075439"/>
            <a:ext cx="1338486" cy="264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03358" y="3708110"/>
            <a:ext cx="903528" cy="608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36288" y="2608849"/>
            <a:ext cx="1108060" cy="254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19791" y="2619735"/>
            <a:ext cx="1072152" cy="243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502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convert sequence of non-terminals to pairs of non-terminals</a:t>
            </a:r>
            <a:endParaRPr lang="en-US" dirty="0"/>
          </a:p>
        </p:txBody>
      </p:sp>
      <p:sp>
        <p:nvSpPr>
          <p:cNvPr id="3" name="Content Placeholder 2"/>
          <p:cNvSpPr>
            <a:spLocks noGrp="1"/>
          </p:cNvSpPr>
          <p:nvPr>
            <p:ph idx="1"/>
          </p:nvPr>
        </p:nvSpPr>
        <p:spPr>
          <a:xfrm>
            <a:off x="457200" y="1850579"/>
            <a:ext cx="8229600" cy="2677885"/>
          </a:xfrm>
        </p:spPr>
        <p:txBody>
          <a:bodyPr>
            <a:normAutofit fontScale="85000" lnSpcReduction="20000"/>
          </a:bodyPr>
          <a:lstStyle/>
          <a:p>
            <a:r>
              <a:rPr lang="en-US" dirty="0"/>
              <a:t>For every rule with a right-hand side that contains </a:t>
            </a:r>
            <a:r>
              <a:rPr lang="en-US" dirty="0" smtClean="0"/>
              <a:t>3 or more non-terminals, </a:t>
            </a:r>
            <a:r>
              <a:rPr lang="en-US" dirty="0"/>
              <a:t>replace </a:t>
            </a:r>
            <a:r>
              <a:rPr lang="en-US" dirty="0" smtClean="0"/>
              <a:t>all non-terminals but the first by </a:t>
            </a:r>
            <a:r>
              <a:rPr lang="en-US" dirty="0" smtClean="0">
                <a:latin typeface="Cambria Math" panose="02040503050406030204" pitchFamily="18" charset="0"/>
                <a:ea typeface="Cambria Math" panose="02040503050406030204" pitchFamily="18" charset="0"/>
              </a:rPr>
              <a:t>X</a:t>
            </a:r>
            <a:r>
              <a:rPr lang="en-US" baseline="-25000" dirty="0" smtClean="0">
                <a:latin typeface="Cambria Math" panose="02040503050406030204" pitchFamily="18" charset="0"/>
                <a:ea typeface="Cambria Math" panose="02040503050406030204" pitchFamily="18" charset="0"/>
              </a:rPr>
              <a:t>i</a:t>
            </a:r>
            <a:r>
              <a:rPr lang="en-US" dirty="0" smtClean="0"/>
              <a:t> </a:t>
            </a:r>
            <a:r>
              <a:rPr lang="en-US" dirty="0"/>
              <a:t>and </a:t>
            </a:r>
            <a:r>
              <a:rPr lang="en-US" dirty="0" smtClean="0"/>
              <a:t>then add </a:t>
            </a:r>
            <a:r>
              <a:rPr lang="en-US" dirty="0"/>
              <a:t>a new </a:t>
            </a:r>
            <a:r>
              <a:rPr lang="en-US" dirty="0" smtClean="0"/>
              <a:t>rule where </a:t>
            </a:r>
            <a:r>
              <a:rPr lang="en-US" dirty="0" smtClean="0">
                <a:latin typeface="Cambria Math" panose="02040503050406030204" pitchFamily="18" charset="0"/>
                <a:ea typeface="Cambria Math" panose="02040503050406030204" pitchFamily="18" charset="0"/>
              </a:rPr>
              <a:t>X</a:t>
            </a:r>
            <a:r>
              <a:rPr lang="en-US" baseline="-25000" dirty="0" smtClean="0">
                <a:latin typeface="Cambria Math" panose="02040503050406030204" pitchFamily="18" charset="0"/>
                <a:ea typeface="Cambria Math" panose="02040503050406030204" pitchFamily="18" charset="0"/>
              </a:rPr>
              <a:t>i</a:t>
            </a:r>
            <a:r>
              <a:rPr lang="en-US" dirty="0" smtClean="0"/>
              <a:t> has as its right-hand side those non-terminals that were replaced by </a:t>
            </a:r>
            <a:r>
              <a:rPr lang="en-US" dirty="0" smtClean="0">
                <a:latin typeface="Cambria Math" panose="02040503050406030204" pitchFamily="18" charset="0"/>
                <a:ea typeface="Cambria Math" panose="02040503050406030204" pitchFamily="18" charset="0"/>
              </a:rPr>
              <a:t>X</a:t>
            </a:r>
            <a:r>
              <a:rPr lang="en-US" baseline="-25000" dirty="0" smtClean="0">
                <a:latin typeface="Cambria Math" panose="02040503050406030204" pitchFamily="18" charset="0"/>
                <a:ea typeface="Cambria Math" panose="02040503050406030204" pitchFamily="18" charset="0"/>
              </a:rPr>
              <a:t>i</a:t>
            </a:r>
            <a:r>
              <a:rPr lang="en-US" dirty="0" smtClean="0"/>
              <a:t> </a:t>
            </a:r>
          </a:p>
          <a:p>
            <a:r>
              <a:rPr lang="en-US" dirty="0" smtClean="0">
                <a:sym typeface="Wingdings" panose="05000000000000000000" pitchFamily="2" charset="2"/>
              </a:rPr>
              <a:t>Repeatedly apply Step 2 until there are no rules with more than two non-terminals on the right-hand side.</a:t>
            </a:r>
            <a:endParaRPr lang="en-US" dirty="0"/>
          </a:p>
          <a:p>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44</a:t>
            </a:fld>
            <a:endParaRPr lang="en-US"/>
          </a:p>
        </p:txBody>
      </p:sp>
      <p:sp>
        <p:nvSpPr>
          <p:cNvPr id="5" name="TextBox 4"/>
          <p:cNvSpPr txBox="1"/>
          <p:nvPr/>
        </p:nvSpPr>
        <p:spPr>
          <a:xfrm>
            <a:off x="891513" y="4614666"/>
            <a:ext cx="1957587" cy="523220"/>
          </a:xfrm>
          <a:prstGeom prst="rect">
            <a:avLst/>
          </a:prstGeom>
          <a:noFill/>
          <a:ln>
            <a:solidFill>
              <a:schemeClr val="dk1">
                <a:shade val="95000"/>
                <a:satMod val="105000"/>
              </a:schemeClr>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t>ABCDE</a:t>
            </a:r>
            <a:endParaRPr lang="en-US" sz="2800" dirty="0"/>
          </a:p>
        </p:txBody>
      </p:sp>
      <p:sp>
        <p:nvSpPr>
          <p:cNvPr id="6" name="TextBox 5"/>
          <p:cNvSpPr txBox="1"/>
          <p:nvPr/>
        </p:nvSpPr>
        <p:spPr>
          <a:xfrm>
            <a:off x="4157270" y="4614661"/>
            <a:ext cx="1531188" cy="1815882"/>
          </a:xfrm>
          <a:prstGeom prst="rect">
            <a:avLst/>
          </a:prstGeom>
          <a:noFill/>
          <a:ln>
            <a:solidFill>
              <a:schemeClr val="tx1"/>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A</a:t>
            </a:r>
            <a:r>
              <a:rPr lang="en-US" sz="2800" dirty="0" smtClean="0"/>
              <a:t>X</a:t>
            </a:r>
            <a:r>
              <a:rPr lang="en-US" sz="2800" baseline="-25000" dirty="0" smtClean="0"/>
              <a:t>1</a:t>
            </a:r>
            <a:endParaRPr lang="en-US" sz="2800" dirty="0" smtClean="0">
              <a:ea typeface="Verdana" panose="020B0604030504040204" pitchFamily="34" charset="0"/>
              <a:cs typeface="Arial" panose="020B0604020202020204" pitchFamily="34" charset="0"/>
            </a:endParaRPr>
          </a:p>
          <a:p>
            <a:r>
              <a:rPr lang="en-US" sz="2800" dirty="0" smtClean="0">
                <a:ea typeface="Verdana" panose="020B0604030504040204" pitchFamily="34" charset="0"/>
                <a:cs typeface="Arial" panose="020B0604020202020204" pitchFamily="34" charset="0"/>
              </a:rPr>
              <a:t>X</a:t>
            </a:r>
            <a:r>
              <a:rPr lang="en-US" sz="2800" baseline="-25000" dirty="0" smtClean="0"/>
              <a:t>1</a:t>
            </a:r>
            <a:r>
              <a:rPr lang="en-US" sz="2800" dirty="0" smtClean="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B</a:t>
            </a:r>
            <a:r>
              <a:rPr lang="en-US" sz="2800" dirty="0" smtClean="0"/>
              <a:t>X</a:t>
            </a:r>
            <a:r>
              <a:rPr lang="en-US" sz="2800" baseline="-25000" dirty="0" smtClean="0"/>
              <a:t>2</a:t>
            </a:r>
            <a:endParaRPr lang="en-US" sz="2800" dirty="0">
              <a:ea typeface="Verdana" panose="020B0604030504040204" pitchFamily="34" charset="0"/>
              <a:cs typeface="Arial" panose="020B0604020202020204" pitchFamily="34" charset="0"/>
            </a:endParaRPr>
          </a:p>
          <a:p>
            <a:r>
              <a:rPr lang="en-US" sz="2800" dirty="0" smtClean="0">
                <a:ea typeface="Verdana" panose="020B0604030504040204" pitchFamily="34" charset="0"/>
                <a:cs typeface="Arial" panose="020B0604020202020204" pitchFamily="34" charset="0"/>
              </a:rPr>
              <a:t>X</a:t>
            </a:r>
            <a:r>
              <a:rPr lang="en-US" sz="2800" baseline="-25000" dirty="0" smtClean="0"/>
              <a:t>2</a:t>
            </a:r>
            <a:r>
              <a:rPr lang="en-US" sz="2800" dirty="0" smtClean="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C</a:t>
            </a:r>
            <a:r>
              <a:rPr lang="en-US" sz="2800" dirty="0" smtClean="0"/>
              <a:t>X</a:t>
            </a:r>
            <a:r>
              <a:rPr lang="en-US" sz="2800" baseline="-25000" dirty="0" smtClean="0"/>
              <a:t>3</a:t>
            </a:r>
            <a:endParaRPr lang="en-US" sz="2800" dirty="0">
              <a:ea typeface="Verdana" panose="020B0604030504040204" pitchFamily="34" charset="0"/>
              <a:cs typeface="Arial" panose="020B0604020202020204" pitchFamily="34" charset="0"/>
            </a:endParaRPr>
          </a:p>
          <a:p>
            <a:r>
              <a:rPr lang="en-US" sz="2800" dirty="0" smtClean="0">
                <a:ea typeface="Verdana" panose="020B0604030504040204" pitchFamily="34" charset="0"/>
                <a:cs typeface="Arial" panose="020B0604020202020204" pitchFamily="34" charset="0"/>
              </a:rPr>
              <a:t>X</a:t>
            </a:r>
            <a:r>
              <a:rPr lang="en-US" sz="2800" baseline="-25000" dirty="0" smtClean="0"/>
              <a:t>3</a:t>
            </a:r>
            <a:r>
              <a:rPr lang="en-US" sz="2800" dirty="0" smtClean="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DE</a:t>
            </a:r>
            <a:endParaRPr lang="en-US" sz="2800" dirty="0"/>
          </a:p>
        </p:txBody>
      </p:sp>
      <p:sp>
        <p:nvSpPr>
          <p:cNvPr id="8" name="Right Arrow 7"/>
          <p:cNvSpPr/>
          <p:nvPr/>
        </p:nvSpPr>
        <p:spPr>
          <a:xfrm>
            <a:off x="3100898" y="4709851"/>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90422" y="4988614"/>
            <a:ext cx="634789" cy="307777"/>
          </a:xfrm>
          <a:prstGeom prst="rect">
            <a:avLst/>
          </a:prstGeom>
          <a:noFill/>
        </p:spPr>
        <p:txBody>
          <a:bodyPr wrap="none" rtlCol="0">
            <a:spAutoFit/>
          </a:bodyPr>
          <a:lstStyle/>
          <a:p>
            <a:r>
              <a:rPr lang="en-US" sz="1400" i="1" dirty="0" smtClean="0"/>
              <a:t>Step 2</a:t>
            </a:r>
            <a:endParaRPr lang="en-US" sz="1400" i="1" dirty="0"/>
          </a:p>
        </p:txBody>
      </p:sp>
    </p:spTree>
    <p:extLst>
      <p:ext uri="{BB962C8B-B14F-4D97-AF65-F5344CB8AC3E}">
        <p14:creationId xmlns:p14="http://schemas.microsoft.com/office/powerpoint/2010/main" val="2390824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Repeatedly apply step 2</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45</a:t>
            </a:fld>
            <a:endParaRPr lang="en-US"/>
          </a:p>
        </p:txBody>
      </p:sp>
      <p:sp>
        <p:nvSpPr>
          <p:cNvPr id="6" name="TextBox 5"/>
          <p:cNvSpPr txBox="1"/>
          <p:nvPr/>
        </p:nvSpPr>
        <p:spPr>
          <a:xfrm>
            <a:off x="459454" y="1838803"/>
            <a:ext cx="1957587" cy="523220"/>
          </a:xfrm>
          <a:prstGeom prst="rect">
            <a:avLst/>
          </a:prstGeom>
          <a:noFill/>
          <a:ln>
            <a:solidFill>
              <a:schemeClr val="dk1">
                <a:shade val="95000"/>
                <a:satMod val="105000"/>
              </a:schemeClr>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t>ABCDE</a:t>
            </a:r>
            <a:endParaRPr lang="en-US" sz="2800" dirty="0"/>
          </a:p>
        </p:txBody>
      </p:sp>
      <p:sp>
        <p:nvSpPr>
          <p:cNvPr id="7" name="TextBox 6"/>
          <p:cNvSpPr txBox="1"/>
          <p:nvPr/>
        </p:nvSpPr>
        <p:spPr>
          <a:xfrm>
            <a:off x="3725211" y="1838798"/>
            <a:ext cx="1814920" cy="954107"/>
          </a:xfrm>
          <a:prstGeom prst="rect">
            <a:avLst/>
          </a:prstGeom>
          <a:noFill/>
          <a:ln>
            <a:solidFill>
              <a:schemeClr val="tx1"/>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A</a:t>
            </a:r>
            <a:r>
              <a:rPr lang="en-US" sz="2800" dirty="0" smtClean="0"/>
              <a:t>X</a:t>
            </a:r>
            <a:r>
              <a:rPr lang="en-US" sz="2800" baseline="-25000" dirty="0" smtClean="0"/>
              <a:t>1</a:t>
            </a:r>
            <a:endParaRPr lang="en-US" sz="2800" dirty="0" smtClean="0">
              <a:ea typeface="Verdana" panose="020B0604030504040204" pitchFamily="34" charset="0"/>
              <a:cs typeface="Arial" panose="020B0604020202020204" pitchFamily="34" charset="0"/>
            </a:endParaRPr>
          </a:p>
          <a:p>
            <a:r>
              <a:rPr lang="en-US" sz="2800" dirty="0" smtClean="0">
                <a:ea typeface="Verdana" panose="020B0604030504040204" pitchFamily="34" charset="0"/>
                <a:cs typeface="Arial" panose="020B0604020202020204" pitchFamily="34" charset="0"/>
              </a:rPr>
              <a:t>X</a:t>
            </a:r>
            <a:r>
              <a:rPr lang="en-US" sz="2800" baseline="-25000" dirty="0" smtClean="0"/>
              <a:t>1</a:t>
            </a:r>
            <a:r>
              <a:rPr lang="en-US" sz="2800" dirty="0" smtClean="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BCDE</a:t>
            </a:r>
            <a:endParaRPr lang="en-US" sz="2800" dirty="0">
              <a:ea typeface="Verdana" panose="020B0604030504040204" pitchFamily="34" charset="0"/>
              <a:cs typeface="Arial" panose="020B0604020202020204" pitchFamily="34" charset="0"/>
            </a:endParaRPr>
          </a:p>
        </p:txBody>
      </p:sp>
      <p:sp>
        <p:nvSpPr>
          <p:cNvPr id="8" name="Right Arrow 7"/>
          <p:cNvSpPr/>
          <p:nvPr/>
        </p:nvSpPr>
        <p:spPr>
          <a:xfrm>
            <a:off x="2668839" y="1933988"/>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58363" y="2212751"/>
            <a:ext cx="634789" cy="307777"/>
          </a:xfrm>
          <a:prstGeom prst="rect">
            <a:avLst/>
          </a:prstGeom>
          <a:noFill/>
        </p:spPr>
        <p:txBody>
          <a:bodyPr wrap="none" rtlCol="0">
            <a:spAutoFit/>
          </a:bodyPr>
          <a:lstStyle/>
          <a:p>
            <a:r>
              <a:rPr lang="en-US" sz="1400" i="1" dirty="0" smtClean="0"/>
              <a:t>Step 2</a:t>
            </a:r>
            <a:endParaRPr lang="en-US" sz="1400" i="1" dirty="0"/>
          </a:p>
        </p:txBody>
      </p:sp>
      <p:sp>
        <p:nvSpPr>
          <p:cNvPr id="10" name="TextBox 9"/>
          <p:cNvSpPr txBox="1"/>
          <p:nvPr/>
        </p:nvSpPr>
        <p:spPr>
          <a:xfrm>
            <a:off x="6827717" y="1838794"/>
            <a:ext cx="1619354" cy="1384995"/>
          </a:xfrm>
          <a:prstGeom prst="rect">
            <a:avLst/>
          </a:prstGeom>
          <a:noFill/>
          <a:ln>
            <a:solidFill>
              <a:schemeClr val="tx1"/>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A</a:t>
            </a:r>
            <a:r>
              <a:rPr lang="en-US" sz="2800" dirty="0" smtClean="0"/>
              <a:t>X</a:t>
            </a:r>
            <a:r>
              <a:rPr lang="en-US" sz="2800" baseline="-25000" dirty="0" smtClean="0"/>
              <a:t>1</a:t>
            </a:r>
            <a:endParaRPr lang="en-US" sz="2800" dirty="0" smtClean="0">
              <a:ea typeface="Verdana" panose="020B0604030504040204" pitchFamily="34" charset="0"/>
              <a:cs typeface="Arial" panose="020B0604020202020204" pitchFamily="34" charset="0"/>
            </a:endParaRPr>
          </a:p>
          <a:p>
            <a:r>
              <a:rPr lang="en-US" sz="2800" dirty="0">
                <a:ea typeface="Verdana" panose="020B0604030504040204" pitchFamily="34" charset="0"/>
                <a:cs typeface="Arial" panose="020B0604020202020204" pitchFamily="34" charset="0"/>
              </a:rPr>
              <a:t>X</a:t>
            </a:r>
            <a:r>
              <a:rPr lang="en-US" sz="2800" baseline="-25000" dirty="0"/>
              <a:t>1</a:t>
            </a:r>
            <a:r>
              <a:rPr lang="en-US" sz="2800" dirty="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a:ea typeface="Verdana" panose="020B0604030504040204" pitchFamily="34" charset="0"/>
                <a:cs typeface="Arial" panose="020B0604020202020204" pitchFamily="34" charset="0"/>
              </a:rPr>
              <a:t>B</a:t>
            </a:r>
            <a:r>
              <a:rPr lang="en-US" sz="2800" dirty="0"/>
              <a:t>X</a:t>
            </a:r>
            <a:r>
              <a:rPr lang="en-US" sz="2800" baseline="-25000" dirty="0"/>
              <a:t>2</a:t>
            </a:r>
            <a:endParaRPr lang="en-US" sz="2800" dirty="0">
              <a:ea typeface="Verdana" panose="020B0604030504040204" pitchFamily="34" charset="0"/>
              <a:cs typeface="Arial" panose="020B0604020202020204" pitchFamily="34" charset="0"/>
            </a:endParaRPr>
          </a:p>
          <a:p>
            <a:r>
              <a:rPr lang="en-US" sz="2800" dirty="0">
                <a:ea typeface="Verdana" panose="020B0604030504040204" pitchFamily="34" charset="0"/>
                <a:cs typeface="Arial" panose="020B0604020202020204" pitchFamily="34" charset="0"/>
              </a:rPr>
              <a:t>X</a:t>
            </a:r>
            <a:r>
              <a:rPr lang="en-US" sz="2800" baseline="-25000" dirty="0"/>
              <a:t>2</a:t>
            </a:r>
            <a:r>
              <a:rPr lang="en-US" sz="2800" dirty="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CDE</a:t>
            </a:r>
            <a:endParaRPr lang="en-US" sz="2800" dirty="0">
              <a:ea typeface="Verdana" panose="020B0604030504040204" pitchFamily="34" charset="0"/>
              <a:cs typeface="Arial" panose="020B0604020202020204" pitchFamily="34" charset="0"/>
            </a:endParaRPr>
          </a:p>
        </p:txBody>
      </p:sp>
      <p:sp>
        <p:nvSpPr>
          <p:cNvPr id="11" name="Right Arrow 10"/>
          <p:cNvSpPr/>
          <p:nvPr/>
        </p:nvSpPr>
        <p:spPr>
          <a:xfrm>
            <a:off x="5771345" y="1933984"/>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60869" y="2212747"/>
            <a:ext cx="634789" cy="307777"/>
          </a:xfrm>
          <a:prstGeom prst="rect">
            <a:avLst/>
          </a:prstGeom>
          <a:noFill/>
        </p:spPr>
        <p:txBody>
          <a:bodyPr wrap="none" rtlCol="0">
            <a:spAutoFit/>
          </a:bodyPr>
          <a:lstStyle/>
          <a:p>
            <a:r>
              <a:rPr lang="en-US" sz="1400" i="1" dirty="0" smtClean="0"/>
              <a:t>Step 2</a:t>
            </a:r>
            <a:endParaRPr lang="en-US" sz="1400" i="1" dirty="0"/>
          </a:p>
        </p:txBody>
      </p:sp>
      <p:sp>
        <p:nvSpPr>
          <p:cNvPr id="13" name="Right Arrow 12"/>
          <p:cNvSpPr/>
          <p:nvPr/>
        </p:nvSpPr>
        <p:spPr>
          <a:xfrm rot="5400000">
            <a:off x="7252573" y="3675698"/>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38782" y="3553938"/>
            <a:ext cx="634789" cy="307777"/>
          </a:xfrm>
          <a:prstGeom prst="rect">
            <a:avLst/>
          </a:prstGeom>
          <a:noFill/>
        </p:spPr>
        <p:txBody>
          <a:bodyPr wrap="none" rtlCol="0">
            <a:spAutoFit/>
          </a:bodyPr>
          <a:lstStyle/>
          <a:p>
            <a:r>
              <a:rPr lang="en-US" sz="1400" i="1" dirty="0" smtClean="0"/>
              <a:t>Step 2</a:t>
            </a:r>
            <a:endParaRPr lang="en-US" sz="1400" i="1" dirty="0"/>
          </a:p>
        </p:txBody>
      </p:sp>
      <p:sp>
        <p:nvSpPr>
          <p:cNvPr id="15" name="TextBox 14"/>
          <p:cNvSpPr txBox="1"/>
          <p:nvPr/>
        </p:nvSpPr>
        <p:spPr>
          <a:xfrm>
            <a:off x="6838599" y="4451430"/>
            <a:ext cx="1531188" cy="1815882"/>
          </a:xfrm>
          <a:prstGeom prst="rect">
            <a:avLst/>
          </a:prstGeom>
          <a:noFill/>
          <a:ln>
            <a:solidFill>
              <a:schemeClr val="tx1"/>
            </a:solidFill>
          </a:ln>
        </p:spPr>
        <p:txBody>
          <a:bodyPr wrap="none" rtlCol="0">
            <a:spAutoFit/>
          </a:bodyPr>
          <a:lstStyle/>
          <a:p>
            <a:r>
              <a:rPr lang="en-US" sz="2800" dirty="0" smtClean="0"/>
              <a:t>Q </a:t>
            </a:r>
            <a:r>
              <a:rPr lang="en-US" sz="2800" dirty="0" smtClean="0">
                <a:latin typeface="Arial" panose="020B0604020202020204" pitchFamily="34" charset="0"/>
                <a:ea typeface="Verdana" panose="020B0604030504040204" pitchFamily="34" charset="0"/>
                <a:cs typeface="Arial" panose="020B0604020202020204" pitchFamily="34" charset="0"/>
              </a:rPr>
              <a:t>→ </a:t>
            </a:r>
            <a:r>
              <a:rPr lang="en-US" sz="2800" dirty="0" smtClean="0">
                <a:ea typeface="Verdana" panose="020B0604030504040204" pitchFamily="34" charset="0"/>
                <a:cs typeface="Arial" panose="020B0604020202020204" pitchFamily="34" charset="0"/>
              </a:rPr>
              <a:t>A</a:t>
            </a:r>
            <a:r>
              <a:rPr lang="en-US" sz="2800" dirty="0" smtClean="0"/>
              <a:t>X</a:t>
            </a:r>
            <a:r>
              <a:rPr lang="en-US" sz="2800" baseline="-25000" dirty="0" smtClean="0"/>
              <a:t>1</a:t>
            </a:r>
            <a:endParaRPr lang="en-US" sz="2800" dirty="0" smtClean="0">
              <a:ea typeface="Verdana" panose="020B0604030504040204" pitchFamily="34" charset="0"/>
              <a:cs typeface="Arial" panose="020B0604020202020204" pitchFamily="34" charset="0"/>
            </a:endParaRPr>
          </a:p>
          <a:p>
            <a:r>
              <a:rPr lang="en-US" sz="2800" dirty="0">
                <a:ea typeface="Verdana" panose="020B0604030504040204" pitchFamily="34" charset="0"/>
                <a:cs typeface="Arial" panose="020B0604020202020204" pitchFamily="34" charset="0"/>
              </a:rPr>
              <a:t>X</a:t>
            </a:r>
            <a:r>
              <a:rPr lang="en-US" sz="2800" baseline="-25000" dirty="0"/>
              <a:t>1</a:t>
            </a:r>
            <a:r>
              <a:rPr lang="en-US" sz="2800" dirty="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a:ea typeface="Verdana" panose="020B0604030504040204" pitchFamily="34" charset="0"/>
                <a:cs typeface="Arial" panose="020B0604020202020204" pitchFamily="34" charset="0"/>
              </a:rPr>
              <a:t>B</a:t>
            </a:r>
            <a:r>
              <a:rPr lang="en-US" sz="2800" dirty="0"/>
              <a:t>X</a:t>
            </a:r>
            <a:r>
              <a:rPr lang="en-US" sz="2800" baseline="-25000" dirty="0"/>
              <a:t>2</a:t>
            </a:r>
            <a:endParaRPr lang="en-US" sz="2800" dirty="0">
              <a:ea typeface="Verdana" panose="020B0604030504040204" pitchFamily="34" charset="0"/>
              <a:cs typeface="Arial" panose="020B0604020202020204" pitchFamily="34" charset="0"/>
            </a:endParaRPr>
          </a:p>
          <a:p>
            <a:r>
              <a:rPr lang="en-US" sz="2800" dirty="0">
                <a:ea typeface="Verdana" panose="020B0604030504040204" pitchFamily="34" charset="0"/>
                <a:cs typeface="Arial" panose="020B0604020202020204" pitchFamily="34" charset="0"/>
              </a:rPr>
              <a:t>X</a:t>
            </a:r>
            <a:r>
              <a:rPr lang="en-US" sz="2800" baseline="-25000" dirty="0"/>
              <a:t>2</a:t>
            </a:r>
            <a:r>
              <a:rPr lang="en-US" sz="2800" dirty="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a:ea typeface="Verdana" panose="020B0604030504040204" pitchFamily="34" charset="0"/>
                <a:cs typeface="Arial" panose="020B0604020202020204" pitchFamily="34" charset="0"/>
              </a:rPr>
              <a:t>C</a:t>
            </a:r>
            <a:r>
              <a:rPr lang="en-US" sz="2800" dirty="0"/>
              <a:t>X</a:t>
            </a:r>
            <a:r>
              <a:rPr lang="en-US" sz="2800" baseline="-25000" dirty="0"/>
              <a:t>3</a:t>
            </a:r>
            <a:endParaRPr lang="en-US" sz="2800" dirty="0">
              <a:ea typeface="Verdana" panose="020B0604030504040204" pitchFamily="34" charset="0"/>
              <a:cs typeface="Arial" panose="020B0604020202020204" pitchFamily="34" charset="0"/>
            </a:endParaRPr>
          </a:p>
          <a:p>
            <a:r>
              <a:rPr lang="en-US" sz="2800" dirty="0">
                <a:ea typeface="Verdana" panose="020B0604030504040204" pitchFamily="34" charset="0"/>
                <a:cs typeface="Arial" panose="020B0604020202020204" pitchFamily="34" charset="0"/>
              </a:rPr>
              <a:t>X</a:t>
            </a:r>
            <a:r>
              <a:rPr lang="en-US" sz="2800" baseline="-25000" dirty="0"/>
              <a:t>3</a:t>
            </a:r>
            <a:r>
              <a:rPr lang="en-US" sz="2800" dirty="0">
                <a:ea typeface="Verdana" panose="020B0604030504040204" pitchFamily="34" charset="0"/>
                <a:cs typeface="Arial" panose="020B0604020202020204" pitchFamily="34" charset="0"/>
              </a:rPr>
              <a:t> </a:t>
            </a:r>
            <a:r>
              <a:rPr lang="en-US" sz="2800" dirty="0">
                <a:latin typeface="Arial" panose="020B0604020202020204" pitchFamily="34" charset="0"/>
                <a:ea typeface="Verdana" panose="020B0604030504040204" pitchFamily="34" charset="0"/>
                <a:cs typeface="Arial" panose="020B0604020202020204" pitchFamily="34" charset="0"/>
              </a:rPr>
              <a:t>→ </a:t>
            </a:r>
            <a:r>
              <a:rPr lang="en-US" sz="2800" dirty="0">
                <a:ea typeface="Verdana" panose="020B0604030504040204" pitchFamily="34" charset="0"/>
                <a:cs typeface="Arial" panose="020B0604020202020204" pitchFamily="34" charset="0"/>
              </a:rPr>
              <a:t>DE</a:t>
            </a:r>
            <a:endParaRPr lang="en-US" sz="2800" dirty="0"/>
          </a:p>
        </p:txBody>
      </p:sp>
    </p:spTree>
    <p:extLst>
      <p:ext uri="{BB962C8B-B14F-4D97-AF65-F5344CB8AC3E}">
        <p14:creationId xmlns:p14="http://schemas.microsoft.com/office/powerpoint/2010/main" val="3537448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step 2 to a grammar</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46</a:t>
            </a:fld>
            <a:endParaRPr lang="en-US" dirty="0"/>
          </a:p>
        </p:txBody>
      </p:sp>
      <p:sp>
        <p:nvSpPr>
          <p:cNvPr id="6" name="Rectangle 5"/>
          <p:cNvSpPr/>
          <p:nvPr/>
        </p:nvSpPr>
        <p:spPr>
          <a:xfrm>
            <a:off x="2351285" y="1774770"/>
            <a:ext cx="1354923" cy="2585323"/>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b="1" dirty="0" smtClean="0">
                <a:latin typeface="Arial" panose="020B0604020202020204" pitchFamily="34" charset="0"/>
                <a:ea typeface="Verdana" panose="020B0604030504040204" pitchFamily="34" charset="0"/>
                <a:cs typeface="Arial" panose="020B0604020202020204" pitchFamily="34" charset="0"/>
              </a:rPr>
              <a:t>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CA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endParaRPr lang="en-US" dirty="0"/>
          </a:p>
        </p:txBody>
      </p:sp>
      <p:sp>
        <p:nvSpPr>
          <p:cNvPr id="12" name="Rectangle 11"/>
          <p:cNvSpPr/>
          <p:nvPr/>
        </p:nvSpPr>
        <p:spPr>
          <a:xfrm>
            <a:off x="5388516" y="1774764"/>
            <a:ext cx="1200970" cy="286232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b="1" dirty="0" smtClean="0">
                <a:latin typeface="Arial" panose="020B0604020202020204" pitchFamily="34" charset="0"/>
                <a:ea typeface="Verdana" panose="020B0604030504040204" pitchFamily="34" charset="0"/>
                <a:cs typeface="Arial" panose="020B0604020202020204" pitchFamily="34" charset="0"/>
              </a:rPr>
              <a:t>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X</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b="1" dirty="0" smtClean="0">
                <a:latin typeface="Arial" panose="020B0604020202020204" pitchFamily="34" charset="0"/>
                <a:ea typeface="Verdana" panose="020B0604030504040204" pitchFamily="34" charset="0"/>
                <a:cs typeface="Arial" panose="020B0604020202020204" pitchFamily="34" charset="0"/>
              </a:rPr>
              <a:t>X</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b="1" dirty="0">
                <a:latin typeface="Arial" panose="020B0604020202020204" pitchFamily="34" charset="0"/>
                <a:ea typeface="Verdana" panose="020B0604030504040204" pitchFamily="34" charset="0"/>
                <a:cs typeface="Arial" panose="020B0604020202020204" pitchFamily="34" charset="0"/>
              </a:rPr>
              <a:t>→ </a:t>
            </a:r>
            <a:r>
              <a:rPr lang="en-US" b="1" dirty="0" smtClean="0">
                <a:latin typeface="Arial" panose="020B0604020202020204" pitchFamily="34" charset="0"/>
                <a:ea typeface="Verdana" panose="020B0604030504040204" pitchFamily="34" charset="0"/>
                <a:cs typeface="Arial" panose="020B0604020202020204" pitchFamily="34" charset="0"/>
              </a:rPr>
              <a:t>CA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a:p>
        </p:txBody>
      </p:sp>
      <p:sp>
        <p:nvSpPr>
          <p:cNvPr id="13" name="Right Arrow 12"/>
          <p:cNvSpPr/>
          <p:nvPr/>
        </p:nvSpPr>
        <p:spPr>
          <a:xfrm>
            <a:off x="4076439" y="2314936"/>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55077" y="2550155"/>
            <a:ext cx="641201" cy="307777"/>
          </a:xfrm>
          <a:prstGeom prst="rect">
            <a:avLst/>
          </a:prstGeom>
          <a:noFill/>
        </p:spPr>
        <p:txBody>
          <a:bodyPr wrap="none" rtlCol="0">
            <a:spAutoFit/>
          </a:bodyPr>
          <a:lstStyle/>
          <a:p>
            <a:r>
              <a:rPr lang="en-US" sz="1400" i="1" dirty="0" smtClean="0"/>
              <a:t>Step 2</a:t>
            </a:r>
            <a:endParaRPr lang="en-US" sz="1400" i="1" dirty="0"/>
          </a:p>
        </p:txBody>
      </p:sp>
      <p:sp>
        <p:nvSpPr>
          <p:cNvPr id="19" name="TextBox 18"/>
          <p:cNvSpPr txBox="1"/>
          <p:nvPr/>
        </p:nvSpPr>
        <p:spPr>
          <a:xfrm>
            <a:off x="979715" y="5246920"/>
            <a:ext cx="7790466" cy="369332"/>
          </a:xfrm>
          <a:prstGeom prst="rect">
            <a:avLst/>
          </a:prstGeom>
          <a:noFill/>
        </p:spPr>
        <p:txBody>
          <a:bodyPr wrap="none" rtlCol="0">
            <a:spAutoFit/>
          </a:bodyPr>
          <a:lstStyle/>
          <a:p>
            <a:r>
              <a:rPr lang="en-US" dirty="0" smtClean="0"/>
              <a:t>Replace the right-hand side, </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A</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solidFill>
                  <a:prstClr val="black"/>
                </a:solidFill>
                <a:latin typeface="Arial" panose="020B0604020202020204" pitchFamily="34" charset="0"/>
                <a:ea typeface="Verdana" panose="020B0604030504040204" pitchFamily="34" charset="0"/>
                <a:cs typeface="Arial" panose="020B0604020202020204" pitchFamily="34" charset="0"/>
              </a:rPr>
              <a:t>CA</a:t>
            </a:r>
            <a:r>
              <a:rPr lang="en-US" baseline="-25000" dirty="0" smtClean="0">
                <a:solidFill>
                  <a:prstClr val="black"/>
                </a:solidFill>
                <a:latin typeface="Arial" panose="020B0604020202020204" pitchFamily="34" charset="0"/>
                <a:ea typeface="Verdana" panose="020B0604030504040204" pitchFamily="34" charset="0"/>
                <a:cs typeface="Arial" panose="020B0604020202020204" pitchFamily="34" charset="0"/>
              </a:rPr>
              <a:t>1</a:t>
            </a:r>
            <a:r>
              <a:rPr lang="en-US" dirty="0" smtClean="0"/>
              <a:t>, by </a:t>
            </a:r>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dirty="0" smtClean="0"/>
              <a:t>and then add a new rule </a:t>
            </a:r>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CA</a:t>
            </a:r>
            <a:r>
              <a:rPr lang="en-US" baseline="-25000" dirty="0" smtClean="0">
                <a:latin typeface="Arial" panose="020B0604020202020204" pitchFamily="34" charset="0"/>
                <a:ea typeface="Verdana" panose="020B0604030504040204" pitchFamily="34" charset="0"/>
                <a:cs typeface="Arial" panose="020B0604020202020204" pitchFamily="34" charset="0"/>
              </a:rPr>
              <a:t>1</a:t>
            </a:r>
            <a:endParaRPr lang="en-US" dirty="0"/>
          </a:p>
        </p:txBody>
      </p:sp>
      <p:sp>
        <p:nvSpPr>
          <p:cNvPr id="3" name="Rectangle 2"/>
          <p:cNvSpPr/>
          <p:nvPr/>
        </p:nvSpPr>
        <p:spPr>
          <a:xfrm>
            <a:off x="2351285" y="2079177"/>
            <a:ext cx="1354923" cy="315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88516" y="2079177"/>
            <a:ext cx="1121141" cy="315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88516" y="4267206"/>
            <a:ext cx="1200970" cy="369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919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kinds of rules remain</a:t>
            </a:r>
            <a:endParaRPr lang="en-US" dirty="0"/>
          </a:p>
        </p:txBody>
      </p:sp>
      <p:sp>
        <p:nvSpPr>
          <p:cNvPr id="3" name="Content Placeholder 2"/>
          <p:cNvSpPr>
            <a:spLocks noGrp="1"/>
          </p:cNvSpPr>
          <p:nvPr>
            <p:ph idx="1"/>
          </p:nvPr>
        </p:nvSpPr>
        <p:spPr>
          <a:xfrm>
            <a:off x="457200" y="1774376"/>
            <a:ext cx="8229600" cy="2764971"/>
          </a:xfrm>
        </p:spPr>
        <p:txBody>
          <a:bodyPr/>
          <a:lstStyle/>
          <a:p>
            <a:pPr marL="0" indent="0">
              <a:buNone/>
            </a:pPr>
            <a:r>
              <a:rPr lang="en-US" dirty="0" smtClean="0"/>
              <a:t>After performing steps 1 and 2, the </a:t>
            </a:r>
            <a:r>
              <a:rPr lang="en-US" dirty="0" smtClean="0"/>
              <a:t>resulting grammar </a:t>
            </a:r>
            <a:r>
              <a:rPr lang="en-US" dirty="0" smtClean="0"/>
              <a:t>has three kinds of rules:</a:t>
            </a:r>
          </a:p>
          <a:p>
            <a:pPr marL="971550" lvl="1" indent="-514350">
              <a:buFont typeface="+mj-lt"/>
              <a:buAutoNum type="arabicParenR"/>
            </a:pPr>
            <a:r>
              <a:rPr lang="en-US" dirty="0" smtClean="0"/>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YZ</a:t>
            </a:r>
          </a:p>
        </p:txBody>
      </p:sp>
      <p:sp>
        <p:nvSpPr>
          <p:cNvPr id="4" name="Slide Number Placeholder 3"/>
          <p:cNvSpPr>
            <a:spLocks noGrp="1"/>
          </p:cNvSpPr>
          <p:nvPr>
            <p:ph type="sldNum" sz="quarter" idx="12"/>
          </p:nvPr>
        </p:nvSpPr>
        <p:spPr/>
        <p:txBody>
          <a:bodyPr/>
          <a:lstStyle/>
          <a:p>
            <a:fld id="{04880772-6C15-43D4-94DB-7DA07CA64C43}" type="slidenum">
              <a:rPr lang="en-US" smtClean="0"/>
              <a:t>47</a:t>
            </a:fld>
            <a:endParaRPr lang="en-US"/>
          </a:p>
        </p:txBody>
      </p:sp>
    </p:spTree>
    <p:extLst>
      <p:ext uri="{BB962C8B-B14F-4D97-AF65-F5344CB8AC3E}">
        <p14:creationId xmlns:p14="http://schemas.microsoft.com/office/powerpoint/2010/main" val="30910505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form: </a:t>
            </a:r>
            <a:r>
              <a:rPr lang="en-US" b="1" dirty="0" smtClean="0"/>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smtClean="0"/>
              <a:t> a</a:t>
            </a:r>
            <a:endParaRPr lang="en-US" dirty="0"/>
          </a:p>
        </p:txBody>
      </p:sp>
      <p:sp>
        <p:nvSpPr>
          <p:cNvPr id="3" name="Content Placeholder 2"/>
          <p:cNvSpPr>
            <a:spLocks noGrp="1"/>
          </p:cNvSpPr>
          <p:nvPr>
            <p:ph idx="1"/>
          </p:nvPr>
        </p:nvSpPr>
        <p:spPr>
          <a:xfrm>
            <a:off x="457200" y="1600200"/>
            <a:ext cx="2492829" cy="1796143"/>
          </a:xfrm>
        </p:spPr>
        <p:txBody>
          <a:bodyPr/>
          <a:lstStyle/>
          <a:p>
            <a:pPr marL="971550" lvl="1" indent="-514350">
              <a:buFont typeface="+mj-lt"/>
              <a:buAutoNum type="arabicParenR"/>
            </a:pPr>
            <a:r>
              <a:rPr lang="en-US" dirty="0" smtClean="0"/>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YZ</a:t>
            </a:r>
          </a:p>
        </p:txBody>
      </p:sp>
      <p:sp>
        <p:nvSpPr>
          <p:cNvPr id="4" name="Slide Number Placeholder 3"/>
          <p:cNvSpPr>
            <a:spLocks noGrp="1"/>
          </p:cNvSpPr>
          <p:nvPr>
            <p:ph type="sldNum" sz="quarter" idx="12"/>
          </p:nvPr>
        </p:nvSpPr>
        <p:spPr/>
        <p:txBody>
          <a:bodyPr/>
          <a:lstStyle/>
          <a:p>
            <a:fld id="{04880772-6C15-43D4-94DB-7DA07CA64C43}" type="slidenum">
              <a:rPr lang="en-US" smtClean="0"/>
              <a:t>48</a:t>
            </a:fld>
            <a:endParaRPr lang="en-US"/>
          </a:p>
        </p:txBody>
      </p:sp>
      <p:sp>
        <p:nvSpPr>
          <p:cNvPr id="5" name="Rectangle 4"/>
          <p:cNvSpPr/>
          <p:nvPr/>
        </p:nvSpPr>
        <p:spPr>
          <a:xfrm>
            <a:off x="5038403" y="1600586"/>
            <a:ext cx="1200970" cy="286232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b="1"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b="1" dirty="0" smtClean="0">
                <a:latin typeface="Arial" panose="020B0604020202020204" pitchFamily="34" charset="0"/>
                <a:ea typeface="Verdana" panose="020B0604030504040204" pitchFamily="34" charset="0"/>
                <a:cs typeface="Arial" panose="020B0604020202020204" pitchFamily="34" charset="0"/>
              </a:rPr>
              <a:t>B → </a:t>
            </a:r>
            <a:r>
              <a:rPr lang="en-US" b="1"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D</a:t>
            </a:r>
          </a:p>
          <a:p>
            <a:r>
              <a:rPr lang="en-US" b="1" dirty="0">
                <a:latin typeface="Arial" panose="020B0604020202020204" pitchFamily="34" charset="0"/>
                <a:ea typeface="Verdana" panose="020B0604030504040204" pitchFamily="34" charset="0"/>
                <a:cs typeface="Arial" panose="020B0604020202020204" pitchFamily="34" charset="0"/>
              </a:rPr>
              <a:t>D → </a:t>
            </a:r>
            <a:r>
              <a:rPr lang="en-US" b="1" dirty="0" smtClean="0">
                <a:latin typeface="Arial" panose="020B0604020202020204" pitchFamily="34" charset="0"/>
                <a:ea typeface="Verdana" panose="020B0604030504040204" pitchFamily="34" charset="0"/>
                <a:cs typeface="Arial" panose="020B0604020202020204" pitchFamily="34" charset="0"/>
              </a:rPr>
              <a:t>d</a:t>
            </a:r>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b="1" dirty="0" smtClean="0">
                <a:latin typeface="Arial" panose="020B0604020202020204" pitchFamily="34" charset="0"/>
                <a:ea typeface="Verdana" panose="020B0604030504040204" pitchFamily="34" charset="0"/>
                <a:cs typeface="Arial" panose="020B0604020202020204" pitchFamily="34" charset="0"/>
              </a:rPr>
              <a:t>B</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b="1" dirty="0">
                <a:latin typeface="Arial" panose="020B0604020202020204" pitchFamily="34" charset="0"/>
                <a:ea typeface="Verdana" panose="020B0604030504040204" pitchFamily="34" charset="0"/>
                <a:cs typeface="Arial" panose="020B0604020202020204" pitchFamily="34" charset="0"/>
              </a:rPr>
              <a:t>→ </a:t>
            </a:r>
            <a:r>
              <a:rPr lang="en-US" b="1" dirty="0" smtClean="0">
                <a:latin typeface="Arial" panose="020B0604020202020204" pitchFamily="34" charset="0"/>
                <a:ea typeface="Verdana" panose="020B0604030504040204" pitchFamily="34" charset="0"/>
                <a:cs typeface="Arial" panose="020B0604020202020204" pitchFamily="34" charset="0"/>
              </a:rPr>
              <a:t>a</a:t>
            </a:r>
          </a:p>
          <a:p>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CA</a:t>
            </a:r>
            <a:r>
              <a:rPr lang="en-US" baseline="-25000" dirty="0" smtClean="0">
                <a:latin typeface="Arial" panose="020B0604020202020204" pitchFamily="34" charset="0"/>
                <a:ea typeface="Verdana" panose="020B0604030504040204" pitchFamily="34" charset="0"/>
                <a:cs typeface="Arial" panose="020B0604020202020204" pitchFamily="34" charset="0"/>
              </a:rPr>
              <a:t>1</a:t>
            </a:r>
            <a:endParaRPr lang="en-US" dirty="0"/>
          </a:p>
        </p:txBody>
      </p:sp>
      <p:cxnSp>
        <p:nvCxnSpPr>
          <p:cNvPr id="7" name="Straight Arrow Connector 6"/>
          <p:cNvCxnSpPr/>
          <p:nvPr/>
        </p:nvCxnSpPr>
        <p:spPr>
          <a:xfrm>
            <a:off x="2492829" y="1861457"/>
            <a:ext cx="2545574"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92829" y="1861457"/>
            <a:ext cx="2545574" cy="979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92829" y="1861457"/>
            <a:ext cx="2545574" cy="1545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92829" y="1861457"/>
            <a:ext cx="2545574" cy="2046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61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the form: </a:t>
            </a:r>
            <a:r>
              <a:rPr lang="en-US" b="1" dirty="0" smtClean="0"/>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t> </a:t>
            </a:r>
            <a:r>
              <a:rPr lang="en-US" b="1" dirty="0" smtClean="0"/>
              <a:t>Y</a:t>
            </a:r>
            <a:endParaRPr lang="en-US" dirty="0"/>
          </a:p>
        </p:txBody>
      </p:sp>
      <p:sp>
        <p:nvSpPr>
          <p:cNvPr id="3" name="Content Placeholder 2"/>
          <p:cNvSpPr>
            <a:spLocks noGrp="1"/>
          </p:cNvSpPr>
          <p:nvPr>
            <p:ph idx="1"/>
          </p:nvPr>
        </p:nvSpPr>
        <p:spPr>
          <a:xfrm>
            <a:off x="457200" y="1600200"/>
            <a:ext cx="2492829" cy="1796143"/>
          </a:xfrm>
        </p:spPr>
        <p:txBody>
          <a:bodyPr/>
          <a:lstStyle/>
          <a:p>
            <a:pPr marL="971550" lvl="1" indent="-514350">
              <a:buFont typeface="+mj-lt"/>
              <a:buAutoNum type="arabicParenR"/>
            </a:pPr>
            <a:r>
              <a:rPr lang="en-US" dirty="0" smtClean="0"/>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YZ</a:t>
            </a:r>
          </a:p>
        </p:txBody>
      </p:sp>
      <p:sp>
        <p:nvSpPr>
          <p:cNvPr id="4" name="Slide Number Placeholder 3"/>
          <p:cNvSpPr>
            <a:spLocks noGrp="1"/>
          </p:cNvSpPr>
          <p:nvPr>
            <p:ph type="sldNum" sz="quarter" idx="12"/>
          </p:nvPr>
        </p:nvSpPr>
        <p:spPr/>
        <p:txBody>
          <a:bodyPr/>
          <a:lstStyle/>
          <a:p>
            <a:fld id="{04880772-6C15-43D4-94DB-7DA07CA64C43}" type="slidenum">
              <a:rPr lang="en-US" smtClean="0"/>
              <a:t>49</a:t>
            </a:fld>
            <a:endParaRPr lang="en-US"/>
          </a:p>
        </p:txBody>
      </p:sp>
      <p:sp>
        <p:nvSpPr>
          <p:cNvPr id="5" name="Rectangle 4"/>
          <p:cNvSpPr/>
          <p:nvPr/>
        </p:nvSpPr>
        <p:spPr>
          <a:xfrm>
            <a:off x="5038403" y="1600586"/>
            <a:ext cx="1200970" cy="286232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b="1" dirty="0">
                <a:latin typeface="Arial" panose="020B0604020202020204" pitchFamily="34" charset="0"/>
                <a:ea typeface="Verdana" panose="020B0604030504040204" pitchFamily="34" charset="0"/>
                <a:cs typeface="Arial" panose="020B0604020202020204" pitchFamily="34" charset="0"/>
              </a:rPr>
              <a:t>C → 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p>
          <a:p>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CA</a:t>
            </a:r>
            <a:r>
              <a:rPr lang="en-US" baseline="-25000" dirty="0" smtClean="0">
                <a:latin typeface="Arial" panose="020B0604020202020204" pitchFamily="34" charset="0"/>
                <a:ea typeface="Verdana" panose="020B0604030504040204" pitchFamily="34" charset="0"/>
                <a:cs typeface="Arial" panose="020B0604020202020204" pitchFamily="34" charset="0"/>
              </a:rPr>
              <a:t>1</a:t>
            </a:r>
            <a:endParaRPr lang="en-US" dirty="0"/>
          </a:p>
        </p:txBody>
      </p:sp>
      <p:cxnSp>
        <p:nvCxnSpPr>
          <p:cNvPr id="8" name="Straight Arrow Connector 7"/>
          <p:cNvCxnSpPr/>
          <p:nvPr/>
        </p:nvCxnSpPr>
        <p:spPr>
          <a:xfrm>
            <a:off x="2471057" y="2340429"/>
            <a:ext cx="2567346" cy="805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95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chemeClr val="bg1">
                    <a:lumMod val="50000"/>
                  </a:schemeClr>
                </a:solidFill>
              </a:rPr>
              <a:t>What is Chomsky Normal Form? </a:t>
            </a:r>
            <a:endParaRPr lang="en-US" dirty="0">
              <a:solidFill>
                <a:schemeClr val="bg1">
                  <a:lumMod val="50000"/>
                </a:schemeClr>
              </a:solidFill>
            </a:endParaRPr>
          </a:p>
          <a:p>
            <a:pPr marL="971550" lvl="1" indent="-514350">
              <a:buFont typeface="+mj-lt"/>
              <a:buAutoNum type="arabicPeriod"/>
            </a:pPr>
            <a:r>
              <a:rPr lang="en-US" dirty="0" smtClean="0">
                <a:solidFill>
                  <a:schemeClr val="bg1">
                    <a:lumMod val="50000"/>
                  </a:schemeClr>
                </a:solidFill>
              </a:rPr>
              <a:t>Why is Chomsky Normal Form useful/relevant?</a:t>
            </a:r>
          </a:p>
          <a:p>
            <a:pPr marL="971550" lvl="1" indent="-514350">
              <a:buFont typeface="+mj-lt"/>
              <a:buAutoNum type="arabicPeriod"/>
            </a:pPr>
            <a:r>
              <a:rPr lang="en-US" dirty="0" smtClean="0">
                <a:solidFill>
                  <a:schemeClr val="bg1">
                    <a:lumMod val="50000"/>
                  </a:schemeClr>
                </a:solidFill>
              </a:rPr>
              <a:t>How can arbitrary context-free grammars be converted to Chomsky Normal Form?</a:t>
            </a:r>
          </a:p>
          <a:p>
            <a:pPr marL="971550" lvl="1" indent="-514350">
              <a:buFont typeface="+mj-lt"/>
              <a:buAutoNum type="arabicPeriod"/>
            </a:pPr>
            <a:r>
              <a:rPr lang="en-US" dirty="0"/>
              <a:t>Can we determine </a:t>
            </a:r>
            <a:r>
              <a:rPr lang="en-US" i="1" dirty="0"/>
              <a:t>a priori</a:t>
            </a:r>
            <a:r>
              <a:rPr lang="en-US" dirty="0"/>
              <a:t> how many steps it will take for a grammar to generate a string?</a:t>
            </a:r>
            <a:endParaRPr lang="en-US" dirty="0" smtClean="0"/>
          </a:p>
        </p:txBody>
      </p:sp>
      <p:sp>
        <p:nvSpPr>
          <p:cNvPr id="4" name="Slide Number Placeholder 3"/>
          <p:cNvSpPr>
            <a:spLocks noGrp="1"/>
          </p:cNvSpPr>
          <p:nvPr>
            <p:ph type="sldNum" sz="quarter" idx="12"/>
          </p:nvPr>
        </p:nvSpPr>
        <p:spPr/>
        <p:txBody>
          <a:bodyPr/>
          <a:lstStyle/>
          <a:p>
            <a:fld id="{04880772-6C15-43D4-94DB-7DA07CA64C43}" type="slidenum">
              <a:rPr lang="en-US" smtClean="0"/>
              <a:t>5</a:t>
            </a:fld>
            <a:endParaRPr lang="en-US"/>
          </a:p>
        </p:txBody>
      </p:sp>
    </p:spTree>
    <p:extLst>
      <p:ext uri="{BB962C8B-B14F-4D97-AF65-F5344CB8AC3E}">
        <p14:creationId xmlns:p14="http://schemas.microsoft.com/office/powerpoint/2010/main" val="33435558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the form: </a:t>
            </a:r>
            <a:r>
              <a:rPr lang="en-US" b="1" dirty="0" smtClean="0"/>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t> </a:t>
            </a:r>
            <a:r>
              <a:rPr lang="en-US" b="1" dirty="0" smtClean="0"/>
              <a:t>YZ</a:t>
            </a:r>
            <a:endParaRPr lang="en-US" dirty="0"/>
          </a:p>
        </p:txBody>
      </p:sp>
      <p:sp>
        <p:nvSpPr>
          <p:cNvPr id="3" name="Content Placeholder 2"/>
          <p:cNvSpPr>
            <a:spLocks noGrp="1"/>
          </p:cNvSpPr>
          <p:nvPr>
            <p:ph idx="1"/>
          </p:nvPr>
        </p:nvSpPr>
        <p:spPr>
          <a:xfrm>
            <a:off x="457200" y="1600200"/>
            <a:ext cx="2492829" cy="1796143"/>
          </a:xfrm>
        </p:spPr>
        <p:txBody>
          <a:bodyPr/>
          <a:lstStyle/>
          <a:p>
            <a:pPr marL="971550" lvl="1" indent="-514350">
              <a:buFont typeface="+mj-lt"/>
              <a:buAutoNum type="arabicParenR"/>
            </a:pPr>
            <a:r>
              <a:rPr lang="en-US" dirty="0" smtClean="0"/>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a:t>
            </a:r>
          </a:p>
          <a:p>
            <a:pPr marL="971550" lvl="1" indent="-514350">
              <a:buFont typeface="+mj-lt"/>
              <a:buAutoNum type="arabicParenR"/>
            </a:pPr>
            <a:r>
              <a:rPr lang="en-US" dirty="0" smtClean="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YZ</a:t>
            </a:r>
          </a:p>
        </p:txBody>
      </p:sp>
      <p:sp>
        <p:nvSpPr>
          <p:cNvPr id="4" name="Slide Number Placeholder 3"/>
          <p:cNvSpPr>
            <a:spLocks noGrp="1"/>
          </p:cNvSpPr>
          <p:nvPr>
            <p:ph type="sldNum" sz="quarter" idx="12"/>
          </p:nvPr>
        </p:nvSpPr>
        <p:spPr/>
        <p:txBody>
          <a:bodyPr/>
          <a:lstStyle/>
          <a:p>
            <a:fld id="{04880772-6C15-43D4-94DB-7DA07CA64C43}" type="slidenum">
              <a:rPr lang="en-US" smtClean="0"/>
              <a:t>50</a:t>
            </a:fld>
            <a:endParaRPr lang="en-US"/>
          </a:p>
        </p:txBody>
      </p:sp>
      <p:sp>
        <p:nvSpPr>
          <p:cNvPr id="5" name="Rectangle 4"/>
          <p:cNvSpPr/>
          <p:nvPr/>
        </p:nvSpPr>
        <p:spPr>
          <a:xfrm>
            <a:off x="5038403" y="1600586"/>
            <a:ext cx="1200970" cy="2862322"/>
          </a:xfrm>
          <a:prstGeom prst="rect">
            <a:avLst/>
          </a:prstGeom>
        </p:spPr>
        <p:txBody>
          <a:bodyPr wrap="none">
            <a:spAutoFit/>
          </a:bodyPr>
          <a:lstStyle/>
          <a:p>
            <a:r>
              <a:rPr lang="en-US" b="1" dirty="0" smtClean="0">
                <a:latin typeface="Arial" panose="020B0604020202020204" pitchFamily="34" charset="0"/>
                <a:ea typeface="Verdana" panose="020B0604030504040204" pitchFamily="34" charset="0"/>
                <a:cs typeface="Arial" panose="020B0604020202020204" pitchFamily="34" charset="0"/>
              </a:rPr>
              <a:t>S</a:t>
            </a:r>
            <a:r>
              <a:rPr lang="en-US" b="1" dirty="0" smtClean="0">
                <a:ea typeface="Verdana" panose="020B0604030504040204" pitchFamily="34" charset="0"/>
                <a:cs typeface="Arial" panose="020B0604020202020204" pitchFamily="34" charset="0"/>
              </a:rPr>
              <a:t> </a:t>
            </a:r>
            <a:r>
              <a:rPr lang="en-US" b="1" dirty="0" smtClean="0">
                <a:latin typeface="Arial" panose="020B0604020202020204" pitchFamily="34" charset="0"/>
                <a:ea typeface="Verdana" panose="020B0604030504040204" pitchFamily="34" charset="0"/>
                <a:cs typeface="Arial" panose="020B0604020202020204" pitchFamily="34" charset="0"/>
              </a:rPr>
              <a:t>→ AB</a:t>
            </a:r>
          </a:p>
          <a:p>
            <a:r>
              <a:rPr lang="en-US" b="1" dirty="0" smtClean="0">
                <a:latin typeface="Arial" panose="020B0604020202020204" pitchFamily="34" charset="0"/>
                <a:ea typeface="Verdana" panose="020B0604030504040204" pitchFamily="34" charset="0"/>
                <a:cs typeface="Arial" panose="020B0604020202020204" pitchFamily="34" charset="0"/>
              </a:rPr>
              <a:t>A → 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X</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b="1" dirty="0" smtClean="0">
                <a:latin typeface="Arial" panose="020B0604020202020204" pitchFamily="34" charset="0"/>
                <a:ea typeface="Verdana" panose="020B0604030504040204" pitchFamily="34" charset="0"/>
                <a:cs typeface="Arial" panose="020B0604020202020204" pitchFamily="34" charset="0"/>
              </a:rPr>
              <a:t>B → B</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1</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p>
          <a:p>
            <a:r>
              <a:rPr lang="en-US" b="1" dirty="0" smtClean="0">
                <a:latin typeface="Arial" panose="020B0604020202020204" pitchFamily="34" charset="0"/>
                <a:ea typeface="Verdana" panose="020B0604030504040204" pitchFamily="34" charset="0"/>
                <a:cs typeface="Arial" panose="020B0604020202020204" pitchFamily="34" charset="0"/>
              </a:rPr>
              <a:t>X</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r>
              <a:rPr lang="en-US" b="1" dirty="0" smtClean="0">
                <a:latin typeface="Arial" panose="020B0604020202020204" pitchFamily="34" charset="0"/>
                <a:ea typeface="Verdana" panose="020B0604030504040204" pitchFamily="34" charset="0"/>
                <a:cs typeface="Arial" panose="020B0604020202020204" pitchFamily="34" charset="0"/>
              </a:rPr>
              <a:t> </a:t>
            </a:r>
            <a:r>
              <a:rPr lang="en-US" b="1" dirty="0">
                <a:latin typeface="Arial" panose="020B0604020202020204" pitchFamily="34" charset="0"/>
                <a:ea typeface="Verdana" panose="020B0604030504040204" pitchFamily="34" charset="0"/>
                <a:cs typeface="Arial" panose="020B0604020202020204" pitchFamily="34" charset="0"/>
              </a:rPr>
              <a:t>→ </a:t>
            </a:r>
            <a:r>
              <a:rPr lang="en-US" b="1" dirty="0" smtClean="0">
                <a:latin typeface="Arial" panose="020B0604020202020204" pitchFamily="34" charset="0"/>
                <a:ea typeface="Verdana" panose="020B0604030504040204" pitchFamily="34" charset="0"/>
                <a:cs typeface="Arial" panose="020B0604020202020204" pitchFamily="34" charset="0"/>
              </a:rPr>
              <a:t>CA</a:t>
            </a:r>
            <a:r>
              <a:rPr lang="en-US" b="1" baseline="-25000" dirty="0" smtClean="0">
                <a:latin typeface="Arial" panose="020B0604020202020204" pitchFamily="34" charset="0"/>
                <a:ea typeface="Verdana" panose="020B0604030504040204" pitchFamily="34" charset="0"/>
                <a:cs typeface="Arial" panose="020B0604020202020204" pitchFamily="34" charset="0"/>
              </a:rPr>
              <a:t>1</a:t>
            </a:r>
            <a:endParaRPr lang="en-US" b="1" dirty="0"/>
          </a:p>
        </p:txBody>
      </p:sp>
      <p:cxnSp>
        <p:nvCxnSpPr>
          <p:cNvPr id="8" name="Straight Arrow Connector 7"/>
          <p:cNvCxnSpPr/>
          <p:nvPr/>
        </p:nvCxnSpPr>
        <p:spPr>
          <a:xfrm flipV="1">
            <a:off x="2634343" y="1828800"/>
            <a:ext cx="2404060" cy="1055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34343" y="2079171"/>
            <a:ext cx="2404060" cy="805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34343" y="2612571"/>
            <a:ext cx="2404060" cy="272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34343" y="2884714"/>
            <a:ext cx="2404060" cy="1349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699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rules</a:t>
            </a:r>
            <a:endParaRPr lang="en-US" dirty="0"/>
          </a:p>
        </p:txBody>
      </p:sp>
      <p:sp>
        <p:nvSpPr>
          <p:cNvPr id="3" name="Content Placeholder 2"/>
          <p:cNvSpPr>
            <a:spLocks noGrp="1"/>
          </p:cNvSpPr>
          <p:nvPr>
            <p:ph idx="1"/>
          </p:nvPr>
        </p:nvSpPr>
        <p:spPr>
          <a:xfrm>
            <a:off x="1077685" y="2699659"/>
            <a:ext cx="7021286" cy="511627"/>
          </a:xfrm>
          <a:ln>
            <a:solidFill>
              <a:schemeClr val="tx1"/>
            </a:solidFill>
          </a:ln>
        </p:spPr>
        <p:txBody>
          <a:bodyPr>
            <a:normAutofit fontScale="85000" lnSpcReduction="10000"/>
          </a:bodyPr>
          <a:lstStyle/>
          <a:p>
            <a:pPr marL="0" indent="0">
              <a:buNone/>
            </a:pPr>
            <a:r>
              <a:rPr lang="en-US" dirty="0" smtClean="0">
                <a:sym typeface="Wingdings" panose="05000000000000000000" pitchFamily="2" charset="2"/>
              </a:rPr>
              <a:t>Rules </a:t>
            </a:r>
            <a:r>
              <a:rPr lang="en-US" dirty="0" smtClean="0">
                <a:sym typeface="Wingdings" panose="05000000000000000000" pitchFamily="2" charset="2"/>
              </a:rPr>
              <a:t>with the form </a:t>
            </a: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smtClean="0">
                <a:sym typeface="Wingdings" panose="05000000000000000000" pitchFamily="2" charset="2"/>
              </a:rPr>
              <a:t> Y</a:t>
            </a:r>
            <a:r>
              <a:rPr lang="en-US" dirty="0" smtClean="0">
                <a:sym typeface="Wingdings" panose="05000000000000000000" pitchFamily="2" charset="2"/>
              </a:rPr>
              <a:t> are called </a:t>
            </a:r>
            <a:r>
              <a:rPr lang="en-US" i="1" dirty="0" smtClean="0">
                <a:sym typeface="Wingdings" panose="05000000000000000000" pitchFamily="2" charset="2"/>
              </a:rPr>
              <a:t>chain rules</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51</a:t>
            </a:fld>
            <a:endParaRPr lang="en-US"/>
          </a:p>
        </p:txBody>
      </p:sp>
    </p:spTree>
    <p:extLst>
      <p:ext uri="{BB962C8B-B14F-4D97-AF65-F5344CB8AC3E}">
        <p14:creationId xmlns:p14="http://schemas.microsoft.com/office/powerpoint/2010/main" val="24529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Chain rules aren’t in </a:t>
            </a:r>
            <a:br>
              <a:rPr lang="en-US" dirty="0" smtClean="0"/>
            </a:br>
            <a:r>
              <a:rPr lang="en-US" dirty="0" smtClean="0"/>
              <a:t>Chomsky Normal Form</a:t>
            </a:r>
            <a:endParaRPr lang="en-US" dirty="0"/>
          </a:p>
        </p:txBody>
      </p:sp>
      <p:sp>
        <p:nvSpPr>
          <p:cNvPr id="3" name="Content Placeholder 2"/>
          <p:cNvSpPr>
            <a:spLocks noGrp="1"/>
          </p:cNvSpPr>
          <p:nvPr>
            <p:ph idx="1"/>
          </p:nvPr>
        </p:nvSpPr>
        <p:spPr>
          <a:xfrm>
            <a:off x="457200" y="1915894"/>
            <a:ext cx="8229600" cy="4525963"/>
          </a:xfrm>
        </p:spPr>
        <p:txBody>
          <a:bodyPr>
            <a:normAutofit fontScale="92500"/>
          </a:bodyPr>
          <a:lstStyle/>
          <a:p>
            <a:r>
              <a:rPr lang="en-US" dirty="0" smtClean="0"/>
              <a:t>Recall the definition of Chomsky Normal Form:</a:t>
            </a:r>
          </a:p>
          <a:p>
            <a:pPr marL="457200" lvl="1" indent="0">
              <a:buNone/>
            </a:pPr>
            <a:r>
              <a:rPr lang="en-US" dirty="0"/>
              <a:t>A context-free grammar is in </a:t>
            </a:r>
            <a:r>
              <a:rPr lang="en-US" i="1" dirty="0"/>
              <a:t>Chomsky </a:t>
            </a:r>
            <a:r>
              <a:rPr lang="en-US" i="1" dirty="0" smtClean="0"/>
              <a:t>Normal Form</a:t>
            </a:r>
            <a:r>
              <a:rPr lang="en-US" dirty="0" smtClean="0"/>
              <a:t> </a:t>
            </a:r>
            <a:r>
              <a:rPr lang="en-US" dirty="0"/>
              <a:t>if each rule </a:t>
            </a:r>
            <a:r>
              <a:rPr lang="en-US" dirty="0" smtClean="0"/>
              <a:t>has one </a:t>
            </a:r>
            <a:r>
              <a:rPr lang="en-US" dirty="0"/>
              <a:t>of these forms:</a:t>
            </a:r>
          </a:p>
          <a:p>
            <a:pPr marL="1371600" lvl="2"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cs typeface="Arial" panose="020B0604020202020204" pitchFamily="34" charset="0"/>
              </a:rPr>
              <a:t>a</a:t>
            </a:r>
            <a:endParaRPr lang="en-US" dirty="0"/>
          </a:p>
          <a:p>
            <a:pPr marL="1371600" lvl="2"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p>
          <a:p>
            <a:pPr marL="571500" indent="-514350"/>
            <a:r>
              <a:rPr lang="en-US" dirty="0" smtClean="0"/>
              <a:t>Chain rules are of this form: </a:t>
            </a:r>
            <a:r>
              <a:rPr lang="en-US" b="1" dirty="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a:t>
            </a:r>
            <a:r>
              <a:rPr lang="en-US" b="1" dirty="0" smtClean="0">
                <a:sym typeface="Wingdings" panose="05000000000000000000" pitchFamily="2" charset="2"/>
              </a:rPr>
              <a:t>Y</a:t>
            </a:r>
          </a:p>
          <a:p>
            <a:pPr marL="571500" indent="-514350"/>
            <a:r>
              <a:rPr lang="en-US" dirty="0" smtClean="0">
                <a:sym typeface="Wingdings" panose="05000000000000000000" pitchFamily="2" charset="2"/>
              </a:rPr>
              <a:t>Clearly that is not Chomsky Normal Form.</a:t>
            </a:r>
          </a:p>
          <a:p>
            <a:pPr marL="571500" indent="-514350"/>
            <a:r>
              <a:rPr lang="en-US" dirty="0" smtClean="0">
                <a:sym typeface="Wingdings" panose="05000000000000000000" pitchFamily="2" charset="2"/>
              </a:rPr>
              <a:t>So we must transform chain rules into the desired form.</a:t>
            </a:r>
            <a:endParaRPr lang="en-US" dirty="0"/>
          </a:p>
          <a:p>
            <a:pPr lvl="1"/>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52</a:t>
            </a:fld>
            <a:endParaRPr lang="en-US"/>
          </a:p>
        </p:txBody>
      </p:sp>
    </p:spTree>
    <p:extLst>
      <p:ext uri="{BB962C8B-B14F-4D97-AF65-F5344CB8AC3E}">
        <p14:creationId xmlns:p14="http://schemas.microsoft.com/office/powerpoint/2010/main" val="24388162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remove chain rules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Consider this chain rule:</a:t>
            </a:r>
            <a:br>
              <a:rPr lang="en-US" dirty="0" smtClean="0"/>
            </a:br>
            <a:r>
              <a:rPr lang="en-US" dirty="0" smtClean="0"/>
              <a:t> 	</a:t>
            </a:r>
            <a:r>
              <a:rPr lang="en-US" dirty="0">
                <a:sym typeface="Wingdings" panose="05000000000000000000" pitchFamily="2" charset="2"/>
              </a:rPr>
              <a:t> </a:t>
            </a:r>
            <a:r>
              <a:rPr lang="en-US" b="1" dirty="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a:t>
            </a:r>
            <a:r>
              <a:rPr lang="en-US" b="1" dirty="0" smtClean="0">
                <a:sym typeface="Wingdings" panose="05000000000000000000" pitchFamily="2" charset="2"/>
              </a:rPr>
              <a:t>Y</a:t>
            </a:r>
            <a:endParaRPr lang="en-US" b="1" dirty="0">
              <a:ea typeface="Verdana" panose="020B0604030504040204" pitchFamily="34" charset="0"/>
              <a:cs typeface="Arial" panose="020B0604020202020204" pitchFamily="34" charset="0"/>
              <a:sym typeface="Wingdings" panose="05000000000000000000" pitchFamily="2" charset="2"/>
            </a:endParaRPr>
          </a:p>
          <a:p>
            <a:r>
              <a:rPr lang="en-US" dirty="0" smtClean="0">
                <a:ea typeface="Verdana" panose="020B0604030504040204" pitchFamily="34" charset="0"/>
                <a:cs typeface="Arial" panose="020B0604020202020204" pitchFamily="34" charset="0"/>
              </a:rPr>
              <a:t>From the </a:t>
            </a:r>
            <a:r>
              <a:rPr lang="en-US" dirty="0" smtClean="0">
                <a:ea typeface="Verdana" panose="020B0604030504040204" pitchFamily="34" charset="0"/>
                <a:cs typeface="Arial" panose="020B0604020202020204" pitchFamily="34" charset="0"/>
              </a:rPr>
              <a:t>previous </a:t>
            </a:r>
            <a:r>
              <a:rPr lang="en-US" dirty="0" smtClean="0">
                <a:ea typeface="Verdana" panose="020B0604030504040204" pitchFamily="34" charset="0"/>
                <a:cs typeface="Arial" panose="020B0604020202020204" pitchFamily="34" charset="0"/>
              </a:rPr>
              <a:t>few slides we know that the rule for </a:t>
            </a:r>
            <a:r>
              <a:rPr lang="en-US" b="1" dirty="0" smtClean="0">
                <a:ea typeface="Verdana" panose="020B0604030504040204" pitchFamily="34" charset="0"/>
                <a:cs typeface="Arial" panose="020B0604020202020204" pitchFamily="34" charset="0"/>
              </a:rPr>
              <a:t>Y</a:t>
            </a:r>
            <a:r>
              <a:rPr lang="en-US" dirty="0" smtClean="0">
                <a:ea typeface="Verdana" panose="020B0604030504040204" pitchFamily="34" charset="0"/>
                <a:cs typeface="Arial" panose="020B0604020202020204" pitchFamily="34" charset="0"/>
              </a:rPr>
              <a:t> must </a:t>
            </a:r>
            <a:r>
              <a:rPr lang="en-US" dirty="0" smtClean="0">
                <a:ea typeface="Verdana" panose="020B0604030504040204" pitchFamily="34" charset="0"/>
                <a:cs typeface="Arial" panose="020B0604020202020204" pitchFamily="34" charset="0"/>
              </a:rPr>
              <a:t>have </a:t>
            </a:r>
            <a:r>
              <a:rPr lang="en-US" dirty="0" smtClean="0">
                <a:ea typeface="Verdana" panose="020B0604030504040204" pitchFamily="34" charset="0"/>
                <a:cs typeface="Arial" panose="020B0604020202020204" pitchFamily="34" charset="0"/>
              </a:rPr>
              <a:t>one of these forms:</a:t>
            </a:r>
            <a:endParaRPr lang="en-US" dirty="0"/>
          </a:p>
          <a:p>
            <a:pPr marL="1371600" lvl="2" indent="-514350">
              <a:buFont typeface="+mj-lt"/>
              <a:buAutoNum type="arabicPeriod"/>
            </a:pPr>
            <a:r>
              <a:rPr lang="en-US" dirty="0" smtClean="0"/>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a:t>
            </a:r>
          </a:p>
          <a:p>
            <a:pPr marL="1371600" lvl="2" indent="-514350">
              <a:buFont typeface="+mj-lt"/>
              <a:buAutoNum type="arabicPeriod"/>
            </a:pPr>
            <a:r>
              <a:rPr lang="en-US" dirty="0" smtClean="0">
                <a:sym typeface="Wingdings" panose="05000000000000000000" pitchFamily="2" charset="2"/>
              </a:rPr>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Z</a:t>
            </a:r>
            <a:endParaRPr lang="en-US" dirty="0">
              <a:sym typeface="Wingdings" panose="05000000000000000000" pitchFamily="2" charset="2"/>
            </a:endParaRPr>
          </a:p>
          <a:p>
            <a:pPr marL="1371600" lvl="2" indent="-514350">
              <a:buFont typeface="+mj-lt"/>
              <a:buAutoNum type="arabicPeriod"/>
            </a:pPr>
            <a:r>
              <a:rPr lang="en-US" dirty="0" smtClean="0">
                <a:sym typeface="Wingdings" panose="05000000000000000000" pitchFamily="2" charset="2"/>
              </a:rPr>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YZ</a:t>
            </a:r>
            <a:endParaRPr lang="en-US" dirty="0">
              <a:sym typeface="Wingdings" panose="05000000000000000000" pitchFamily="2" charset="2"/>
            </a:endParaRPr>
          </a:p>
          <a:p>
            <a:pPr marL="571500" indent="-514350"/>
            <a:r>
              <a:rPr lang="en-US" dirty="0" smtClean="0"/>
              <a:t>If there is a rule </a:t>
            </a:r>
            <a:r>
              <a:rPr lang="en-US" dirty="0"/>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a </a:t>
            </a:r>
            <a:r>
              <a:rPr lang="en-US" dirty="0">
                <a:sym typeface="Wingdings" panose="05000000000000000000" pitchFamily="2" charset="2"/>
              </a:rPr>
              <a:t>then </a:t>
            </a:r>
            <a:r>
              <a:rPr lang="en-US" dirty="0" smtClean="0">
                <a:sym typeface="Wingdings" panose="05000000000000000000" pitchFamily="2" charset="2"/>
              </a:rPr>
              <a:t>replace </a:t>
            </a: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Y</a:t>
            </a:r>
            <a:r>
              <a:rPr lang="en-US" dirty="0">
                <a:ea typeface="Verdana" panose="020B0604030504040204" pitchFamily="34" charset="0"/>
                <a:cs typeface="Arial" panose="020B0604020202020204" pitchFamily="34" charset="0"/>
                <a:sym typeface="Wingdings" panose="05000000000000000000" pitchFamily="2" charset="2"/>
              </a:rPr>
              <a:t> </a:t>
            </a:r>
            <a:r>
              <a:rPr lang="en-US" dirty="0" smtClean="0">
                <a:ea typeface="Verdana" panose="020B0604030504040204" pitchFamily="34" charset="0"/>
                <a:cs typeface="Arial" panose="020B0604020202020204" pitchFamily="34" charset="0"/>
                <a:sym typeface="Wingdings" panose="05000000000000000000" pitchFamily="2" charset="2"/>
              </a:rPr>
              <a:t>by </a:t>
            </a:r>
            <a:br>
              <a:rPr lang="en-US" dirty="0" smtClean="0">
                <a:ea typeface="Verdana" panose="020B0604030504040204" pitchFamily="34" charset="0"/>
                <a:cs typeface="Arial" panose="020B0604020202020204" pitchFamily="34" charset="0"/>
                <a:sym typeface="Wingdings" panose="05000000000000000000" pitchFamily="2" charset="2"/>
              </a:rPr>
            </a:b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a</a:t>
            </a:r>
          </a:p>
          <a:p>
            <a:pPr marL="571500" indent="-514350"/>
            <a:r>
              <a:rPr lang="en-US" dirty="0"/>
              <a:t>If there is a rule </a:t>
            </a:r>
            <a:r>
              <a:rPr lang="en-US" dirty="0" smtClean="0"/>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YZ </a:t>
            </a:r>
            <a:r>
              <a:rPr lang="en-US" dirty="0">
                <a:sym typeface="Wingdings" panose="05000000000000000000" pitchFamily="2" charset="2"/>
              </a:rPr>
              <a:t>then </a:t>
            </a:r>
            <a:r>
              <a:rPr lang="en-US" dirty="0" smtClean="0">
                <a:sym typeface="Wingdings" panose="05000000000000000000" pitchFamily="2" charset="2"/>
              </a:rPr>
              <a:t>replace </a:t>
            </a: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Y</a:t>
            </a:r>
            <a:r>
              <a:rPr lang="en-US" dirty="0">
                <a:ea typeface="Verdana" panose="020B0604030504040204" pitchFamily="34" charset="0"/>
                <a:cs typeface="Arial" panose="020B0604020202020204" pitchFamily="34" charset="0"/>
                <a:sym typeface="Wingdings" panose="05000000000000000000" pitchFamily="2" charset="2"/>
              </a:rPr>
              <a:t> </a:t>
            </a:r>
            <a:r>
              <a:rPr lang="en-US" dirty="0" smtClean="0">
                <a:ea typeface="Verdana" panose="020B0604030504040204" pitchFamily="34" charset="0"/>
                <a:cs typeface="Arial" panose="020B0604020202020204" pitchFamily="34" charset="0"/>
                <a:sym typeface="Wingdings" panose="05000000000000000000" pitchFamily="2" charset="2"/>
              </a:rPr>
              <a:t>by </a:t>
            </a:r>
            <a:br>
              <a:rPr lang="en-US" dirty="0" smtClean="0">
                <a:ea typeface="Verdana" panose="020B0604030504040204" pitchFamily="34" charset="0"/>
                <a:cs typeface="Arial" panose="020B0604020202020204" pitchFamily="34" charset="0"/>
                <a:sym typeface="Wingdings" panose="05000000000000000000" pitchFamily="2" charset="2"/>
              </a:rPr>
            </a:b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a:t>
            </a:r>
            <a:r>
              <a:rPr lang="en-US" b="1" dirty="0" smtClean="0">
                <a:sym typeface="Wingdings" panose="05000000000000000000" pitchFamily="2" charset="2"/>
              </a:rPr>
              <a:t>YZ</a:t>
            </a:r>
          </a:p>
          <a:p>
            <a:pPr marL="571500" indent="-514350"/>
            <a:r>
              <a:rPr lang="en-US" dirty="0" smtClean="0">
                <a:sym typeface="Wingdings" panose="05000000000000000000" pitchFamily="2" charset="2"/>
              </a:rPr>
              <a:t>If </a:t>
            </a:r>
            <a:r>
              <a:rPr lang="en-US" dirty="0"/>
              <a:t>there is a rule </a:t>
            </a:r>
            <a:r>
              <a:rPr lang="en-US" dirty="0" smtClean="0">
                <a:sym typeface="Wingdings" panose="05000000000000000000" pitchFamily="2" charset="2"/>
              </a:rPr>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Z then </a:t>
            </a:r>
            <a:r>
              <a:rPr lang="en-US" dirty="0" smtClean="0">
                <a:sym typeface="Wingdings" panose="05000000000000000000" pitchFamily="2" charset="2"/>
              </a:rPr>
              <a:t>replace </a:t>
            </a:r>
            <a:r>
              <a:rPr lang="en-US" b="1" dirty="0" smtClean="0">
                <a:sym typeface="Wingdings" panose="05000000000000000000" pitchFamily="2" charset="2"/>
              </a:rPr>
              <a:t>X </a:t>
            </a:r>
            <a:r>
              <a:rPr lang="en-US" b="1" dirty="0">
                <a:latin typeface="Arial" panose="020B0604020202020204" pitchFamily="34" charset="0"/>
                <a:ea typeface="Verdana" panose="020B0604030504040204" pitchFamily="34" charset="0"/>
                <a:cs typeface="Arial" panose="020B0604020202020204" pitchFamily="34" charset="0"/>
              </a:rPr>
              <a:t>→</a:t>
            </a:r>
            <a:r>
              <a:rPr lang="en-US" b="1" dirty="0">
                <a:sym typeface="Wingdings" panose="05000000000000000000" pitchFamily="2" charset="2"/>
              </a:rPr>
              <a:t> Y</a:t>
            </a:r>
            <a:r>
              <a:rPr lang="en-US" dirty="0">
                <a:ea typeface="Verdana" panose="020B0604030504040204" pitchFamily="34" charset="0"/>
                <a:cs typeface="Arial" panose="020B0604020202020204" pitchFamily="34" charset="0"/>
                <a:sym typeface="Wingdings" panose="05000000000000000000" pitchFamily="2" charset="2"/>
              </a:rPr>
              <a:t> </a:t>
            </a:r>
            <a:r>
              <a:rPr lang="en-US" dirty="0" smtClean="0">
                <a:ea typeface="Verdana" panose="020B0604030504040204" pitchFamily="34" charset="0"/>
                <a:cs typeface="Arial" panose="020B0604020202020204" pitchFamily="34" charset="0"/>
                <a:sym typeface="Wingdings" panose="05000000000000000000" pitchFamily="2" charset="2"/>
              </a:rPr>
              <a:t>by </a:t>
            </a:r>
            <a:r>
              <a:rPr lang="en-US" dirty="0">
                <a:ea typeface="Verdana" panose="020B0604030504040204" pitchFamily="34" charset="0"/>
                <a:cs typeface="Arial" panose="020B0604020202020204" pitchFamily="34" charset="0"/>
                <a:sym typeface="Wingdings" panose="05000000000000000000" pitchFamily="2" charset="2"/>
              </a:rPr>
              <a:t>the result of replacing </a:t>
            </a:r>
            <a:r>
              <a:rPr lang="en-US" dirty="0" smtClean="0">
                <a:ea typeface="Verdana" panose="020B0604030504040204" pitchFamily="34" charset="0"/>
                <a:cs typeface="Arial" panose="020B0604020202020204" pitchFamily="34" charset="0"/>
                <a:sym typeface="Wingdings" panose="05000000000000000000" pitchFamily="2" charset="2"/>
              </a:rPr>
              <a:t>Z </a:t>
            </a:r>
            <a:r>
              <a:rPr lang="en-US" dirty="0" smtClean="0">
                <a:solidFill>
                  <a:schemeClr val="bg1">
                    <a:lumMod val="50000"/>
                  </a:schemeClr>
                </a:solidFill>
                <a:ea typeface="Verdana" panose="020B0604030504040204" pitchFamily="34" charset="0"/>
                <a:cs typeface="Arial" panose="020B0604020202020204" pitchFamily="34" charset="0"/>
                <a:sym typeface="Wingdings" panose="05000000000000000000" pitchFamily="2" charset="2"/>
              </a:rPr>
              <a:t>(recursive definition – cool!)</a:t>
            </a:r>
            <a:endParaRPr lang="en-US" dirty="0">
              <a:solidFill>
                <a:schemeClr val="bg1">
                  <a:lumMod val="50000"/>
                </a:schemeClr>
              </a:solidFill>
              <a:ea typeface="Verdana" panose="020B060403050404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04880772-6C15-43D4-94DB-7DA07CA64C43}" type="slidenum">
              <a:rPr lang="en-US" smtClean="0"/>
              <a:t>53</a:t>
            </a:fld>
            <a:endParaRPr lang="en-US" dirty="0"/>
          </a:p>
        </p:txBody>
      </p:sp>
    </p:spTree>
    <p:extLst>
      <p:ext uri="{BB962C8B-B14F-4D97-AF65-F5344CB8AC3E}">
        <p14:creationId xmlns:p14="http://schemas.microsoft.com/office/powerpoint/2010/main" val="1945155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54</a:t>
            </a:fld>
            <a:endParaRPr lang="en-US" dirty="0"/>
          </a:p>
        </p:txBody>
      </p:sp>
      <p:sp>
        <p:nvSpPr>
          <p:cNvPr id="12" name="Rectangle 11"/>
          <p:cNvSpPr/>
          <p:nvPr/>
        </p:nvSpPr>
        <p:spPr>
          <a:xfrm>
            <a:off x="2569042" y="1546158"/>
            <a:ext cx="1117614" cy="286232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dirty="0" err="1" smtClean="0">
                <a:latin typeface="Arial" panose="020B0604020202020204" pitchFamily="34" charset="0"/>
                <a:ea typeface="Verdana" panose="020B0604030504040204" pitchFamily="34" charset="0"/>
                <a:cs typeface="Arial" panose="020B0604020202020204" pitchFamily="34" charset="0"/>
              </a:rPr>
              <a:t>A</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r>
              <a:rPr lang="en-US" dirty="0" err="1" smtClean="0">
                <a:latin typeface="Arial" panose="020B0604020202020204" pitchFamily="34" charset="0"/>
                <a:ea typeface="Verdana" panose="020B0604030504040204" pitchFamily="34" charset="0"/>
                <a:cs typeface="Arial" panose="020B0604020202020204" pitchFamily="34" charset="0"/>
              </a:rPr>
              <a:t>X</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err="1" smtClean="0">
                <a:latin typeface="Arial" panose="020B0604020202020204" pitchFamily="34" charset="0"/>
                <a:ea typeface="Verdana" panose="020B0604030504040204" pitchFamily="34" charset="0"/>
                <a:cs typeface="Arial" panose="020B0604020202020204" pitchFamily="34" charset="0"/>
              </a:rPr>
              <a:t>B</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r>
              <a:rPr lang="en-US" dirty="0" err="1" smtClean="0">
                <a:latin typeface="Arial" panose="020B0604020202020204" pitchFamily="34" charset="0"/>
                <a:ea typeface="Verdana" panose="020B0604030504040204" pitchFamily="34" charset="0"/>
                <a:cs typeface="Arial" panose="020B0604020202020204" pitchFamily="34" charset="0"/>
              </a:rPr>
              <a:t>B</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a:t>
            </a:r>
            <a:r>
              <a:rPr lang="en-US" b="1" dirty="0">
                <a:latin typeface="Arial" panose="020B0604020202020204" pitchFamily="34" charset="0"/>
                <a:ea typeface="Verdana" panose="020B0604030504040204" pitchFamily="34" charset="0"/>
                <a:cs typeface="Arial" panose="020B0604020202020204" pitchFamily="34" charset="0"/>
              </a:rPr>
              <a:t>D</a:t>
            </a: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a:latin typeface="Arial" panose="020B0604020202020204" pitchFamily="34" charset="0"/>
                <a:ea typeface="Verdana" panose="020B0604030504040204" pitchFamily="34" charset="0"/>
                <a:cs typeface="Arial" panose="020B0604020202020204" pitchFamily="34" charset="0"/>
              </a:rPr>
              <a:t>A</a:t>
            </a:r>
            <a:r>
              <a:rPr lang="en-US" baseline="-25000" dirty="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p>
          <a:p>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a:latin typeface="Arial" panose="020B0604020202020204" pitchFamily="34" charset="0"/>
                <a:ea typeface="Verdana" panose="020B0604030504040204" pitchFamily="34" charset="0"/>
                <a:cs typeface="Arial" panose="020B0604020202020204" pitchFamily="34" charset="0"/>
              </a:rPr>
              <a:t>CA</a:t>
            </a:r>
            <a:r>
              <a:rPr lang="en-US" baseline="-25000" dirty="0" err="1">
                <a:latin typeface="Arial" panose="020B0604020202020204" pitchFamily="34" charset="0"/>
                <a:ea typeface="Verdana" panose="020B0604030504040204" pitchFamily="34" charset="0"/>
                <a:cs typeface="Arial" panose="020B0604020202020204" pitchFamily="34" charset="0"/>
              </a:rPr>
              <a:t>i</a:t>
            </a:r>
            <a:endParaRPr lang="en-US" dirty="0"/>
          </a:p>
        </p:txBody>
      </p:sp>
      <p:sp>
        <p:nvSpPr>
          <p:cNvPr id="15" name="Rectangle 14"/>
          <p:cNvSpPr/>
          <p:nvPr/>
        </p:nvSpPr>
        <p:spPr>
          <a:xfrm>
            <a:off x="5736864" y="1546154"/>
            <a:ext cx="1085554" cy="286232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AB</a:t>
            </a:r>
          </a:p>
          <a:p>
            <a:r>
              <a:rPr lang="en-US" dirty="0" smtClean="0">
                <a:latin typeface="Arial" panose="020B0604020202020204" pitchFamily="34" charset="0"/>
                <a:ea typeface="Verdana" panose="020B0604030504040204" pitchFamily="34" charset="0"/>
                <a:cs typeface="Arial" panose="020B0604020202020204" pitchFamily="34" charset="0"/>
              </a:rPr>
              <a:t>A → </a:t>
            </a:r>
            <a:r>
              <a:rPr lang="en-US" dirty="0" err="1" smtClean="0">
                <a:latin typeface="Arial" panose="020B0604020202020204" pitchFamily="34" charset="0"/>
                <a:ea typeface="Verdana" panose="020B0604030504040204" pitchFamily="34" charset="0"/>
                <a:cs typeface="Arial" panose="020B0604020202020204" pitchFamily="34" charset="0"/>
              </a:rPr>
              <a:t>A</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r>
              <a:rPr lang="en-US" dirty="0" err="1" smtClean="0">
                <a:latin typeface="Arial" panose="020B0604020202020204" pitchFamily="34" charset="0"/>
                <a:ea typeface="Verdana" panose="020B0604030504040204" pitchFamily="34" charset="0"/>
                <a:cs typeface="Arial" panose="020B0604020202020204" pitchFamily="34" charset="0"/>
              </a:rPr>
              <a:t>X</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err="1" smtClean="0">
                <a:latin typeface="Arial" panose="020B0604020202020204" pitchFamily="34" charset="0"/>
                <a:ea typeface="Verdana" panose="020B0604030504040204" pitchFamily="34" charset="0"/>
                <a:cs typeface="Arial" panose="020B0604020202020204" pitchFamily="34" charset="0"/>
              </a:rPr>
              <a:t>B</a:t>
            </a:r>
            <a:r>
              <a:rPr lang="en-US" baseline="-25000" dirty="0" err="1" smtClean="0">
                <a:latin typeface="Arial" panose="020B0604020202020204" pitchFamily="34" charset="0"/>
                <a:ea typeface="Verdana" panose="020B0604030504040204" pitchFamily="34" charset="0"/>
                <a:cs typeface="Arial" panose="020B0604020202020204" pitchFamily="34" charset="0"/>
              </a:rPr>
              <a:t>i</a:t>
            </a:r>
            <a:r>
              <a:rPr lang="en-US" dirty="0" err="1" smtClean="0">
                <a:latin typeface="Arial" panose="020B0604020202020204" pitchFamily="34" charset="0"/>
                <a:ea typeface="Verdana" panose="020B0604030504040204" pitchFamily="34" charset="0"/>
                <a:cs typeface="Arial" panose="020B0604020202020204" pitchFamily="34" charset="0"/>
              </a:rPr>
              <a:t>B</a:t>
            </a:r>
            <a:endParaRPr lang="en-US" dirty="0" smtClean="0">
              <a:latin typeface="Arial" panose="020B0604020202020204" pitchFamily="34" charset="0"/>
              <a:ea typeface="Verdana" panose="020B0604030504040204" pitchFamily="34" charset="0"/>
              <a:cs typeface="Arial" panose="020B0604020202020204" pitchFamily="34" charset="0"/>
            </a:endParaRPr>
          </a:p>
          <a:p>
            <a:r>
              <a:rPr lang="en-US" dirty="0" smtClean="0">
                <a:latin typeface="Arial" panose="020B0604020202020204" pitchFamily="34" charset="0"/>
                <a:ea typeface="Verdana" panose="020B0604030504040204" pitchFamily="34" charset="0"/>
                <a:cs typeface="Arial" panose="020B0604020202020204" pitchFamily="34" charset="0"/>
              </a:rPr>
              <a:t>B → </a:t>
            </a:r>
            <a:r>
              <a:rPr lang="en-US" dirty="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C → </a:t>
            </a:r>
            <a:r>
              <a:rPr lang="en-US" b="1" dirty="0" smtClean="0">
                <a:latin typeface="Arial" panose="020B0604020202020204" pitchFamily="34" charset="0"/>
                <a:ea typeface="Verdana" panose="020B0604030504040204" pitchFamily="34" charset="0"/>
                <a:cs typeface="Arial" panose="020B0604020202020204" pitchFamily="34" charset="0"/>
              </a:rPr>
              <a:t>d</a:t>
            </a:r>
            <a:endParaRPr lang="en-US" b="1" dirty="0">
              <a:latin typeface="Arial" panose="020B0604020202020204" pitchFamily="34" charset="0"/>
              <a:ea typeface="Verdana" panose="020B0604030504040204" pitchFamily="34" charset="0"/>
              <a:cs typeface="Arial" panose="020B0604020202020204" pitchFamily="34" charset="0"/>
            </a:endParaRPr>
          </a:p>
          <a:p>
            <a:r>
              <a:rPr lang="en-US" dirty="0">
                <a:latin typeface="Arial" panose="020B0604020202020204" pitchFamily="34" charset="0"/>
                <a:ea typeface="Verdana" panose="020B0604030504040204" pitchFamily="34" charset="0"/>
                <a:cs typeface="Arial" panose="020B0604020202020204" pitchFamily="34" charset="0"/>
              </a:rPr>
              <a:t>D → </a:t>
            </a:r>
            <a:r>
              <a:rPr lang="en-US" dirty="0" smtClean="0">
                <a:latin typeface="Arial" panose="020B0604020202020204" pitchFamily="34" charset="0"/>
                <a:ea typeface="Verdana" panose="020B0604030504040204" pitchFamily="34" charset="0"/>
                <a:cs typeface="Arial" panose="020B0604020202020204" pitchFamily="34" charset="0"/>
              </a:rPr>
              <a:t>d</a:t>
            </a:r>
          </a:p>
          <a:p>
            <a:r>
              <a:rPr lang="en-US" dirty="0">
                <a:latin typeface="Arial" panose="020B0604020202020204" pitchFamily="34" charset="0"/>
                <a:ea typeface="Verdana" panose="020B0604030504040204" pitchFamily="34" charset="0"/>
                <a:cs typeface="Arial" panose="020B0604020202020204" pitchFamily="34" charset="0"/>
              </a:rPr>
              <a:t>A</a:t>
            </a:r>
            <a:r>
              <a:rPr lang="en-US" baseline="-25000" dirty="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baseline="-25000" dirty="0" smtClean="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p>
          <a:p>
            <a:r>
              <a:rPr lang="en-US" dirty="0" smtClean="0">
                <a:latin typeface="Arial" panose="020B0604020202020204" pitchFamily="34" charset="0"/>
                <a:ea typeface="Verdana" panose="020B0604030504040204" pitchFamily="34" charset="0"/>
                <a:cs typeface="Arial" panose="020B0604020202020204" pitchFamily="34" charset="0"/>
              </a:rPr>
              <a:t>X</a:t>
            </a:r>
            <a:r>
              <a:rPr lang="en-US" baseline="-25000" dirty="0" smtClean="0">
                <a:latin typeface="Arial" panose="020B0604020202020204" pitchFamily="34" charset="0"/>
                <a:ea typeface="Verdana" panose="020B0604030504040204" pitchFamily="34" charset="0"/>
                <a:cs typeface="Arial" panose="020B0604020202020204" pitchFamily="34" charset="0"/>
              </a:rPr>
              <a:t>i</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a:latin typeface="Arial" panose="020B0604020202020204" pitchFamily="34" charset="0"/>
                <a:ea typeface="Verdana" panose="020B0604030504040204" pitchFamily="34" charset="0"/>
                <a:cs typeface="Arial" panose="020B0604020202020204" pitchFamily="34" charset="0"/>
              </a:rPr>
              <a:t>CA</a:t>
            </a:r>
            <a:r>
              <a:rPr lang="en-US" baseline="-25000" dirty="0" err="1">
                <a:latin typeface="Arial" panose="020B0604020202020204" pitchFamily="34" charset="0"/>
                <a:ea typeface="Verdana" panose="020B0604030504040204" pitchFamily="34" charset="0"/>
                <a:cs typeface="Arial" panose="020B0604020202020204" pitchFamily="34" charset="0"/>
              </a:rPr>
              <a:t>i</a:t>
            </a:r>
            <a:endParaRPr lang="en-US" dirty="0"/>
          </a:p>
        </p:txBody>
      </p:sp>
      <p:sp>
        <p:nvSpPr>
          <p:cNvPr id="16" name="Right Arrow 15"/>
          <p:cNvSpPr/>
          <p:nvPr/>
        </p:nvSpPr>
        <p:spPr>
          <a:xfrm>
            <a:off x="4272383" y="2086326"/>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240135" y="2365089"/>
            <a:ext cx="634789" cy="307777"/>
          </a:xfrm>
          <a:prstGeom prst="rect">
            <a:avLst/>
          </a:prstGeom>
          <a:noFill/>
        </p:spPr>
        <p:txBody>
          <a:bodyPr wrap="none" rtlCol="0">
            <a:spAutoFit/>
          </a:bodyPr>
          <a:lstStyle/>
          <a:p>
            <a:r>
              <a:rPr lang="en-US" sz="1400" i="1" dirty="0" smtClean="0"/>
              <a:t>Step 3</a:t>
            </a:r>
            <a:endParaRPr lang="en-US" sz="1400" i="1" dirty="0"/>
          </a:p>
        </p:txBody>
      </p:sp>
      <p:sp>
        <p:nvSpPr>
          <p:cNvPr id="18" name="TextBox 17"/>
          <p:cNvSpPr txBox="1"/>
          <p:nvPr/>
        </p:nvSpPr>
        <p:spPr>
          <a:xfrm>
            <a:off x="5131941" y="4778437"/>
            <a:ext cx="2327945" cy="369332"/>
          </a:xfrm>
          <a:prstGeom prst="rect">
            <a:avLst/>
          </a:prstGeom>
          <a:noFill/>
        </p:spPr>
        <p:txBody>
          <a:bodyPr wrap="none" rtlCol="0">
            <a:spAutoFit/>
          </a:bodyPr>
          <a:lstStyle/>
          <a:p>
            <a:r>
              <a:rPr lang="en-US" dirty="0" smtClean="0"/>
              <a:t>Chomsky Normal Form</a:t>
            </a:r>
            <a:endParaRPr lang="en-US" dirty="0"/>
          </a:p>
        </p:txBody>
      </p:sp>
      <p:sp>
        <p:nvSpPr>
          <p:cNvPr id="21" name="Left Brace 20"/>
          <p:cNvSpPr/>
          <p:nvPr/>
        </p:nvSpPr>
        <p:spPr>
          <a:xfrm rot="16200000">
            <a:off x="6169329" y="4057646"/>
            <a:ext cx="232983" cy="10731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586867" y="5528770"/>
            <a:ext cx="3781997" cy="923330"/>
          </a:xfrm>
          <a:prstGeom prst="rect">
            <a:avLst/>
          </a:prstGeom>
          <a:noFill/>
        </p:spPr>
        <p:txBody>
          <a:bodyPr wrap="none" rtlCol="0">
            <a:spAutoFit/>
          </a:bodyPr>
          <a:lstStyle/>
          <a:p>
            <a:r>
              <a:rPr lang="en-US" dirty="0" smtClean="0"/>
              <a:t>There is one chain rule: </a:t>
            </a:r>
            <a:r>
              <a:rPr lang="en-US" dirty="0">
                <a:latin typeface="Arial" panose="020B0604020202020204" pitchFamily="34" charset="0"/>
                <a:ea typeface="Verdana" panose="020B0604030504040204" pitchFamily="34" charset="0"/>
                <a:cs typeface="Arial" panose="020B0604020202020204" pitchFamily="34" charset="0"/>
              </a:rPr>
              <a:t>C → </a:t>
            </a:r>
            <a:r>
              <a:rPr lang="en-US" dirty="0" smtClean="0">
                <a:latin typeface="Arial" panose="020B0604020202020204" pitchFamily="34" charset="0"/>
                <a:ea typeface="Verdana" panose="020B0604030504040204" pitchFamily="34" charset="0"/>
                <a:cs typeface="Arial" panose="020B0604020202020204" pitchFamily="34" charset="0"/>
              </a:rPr>
              <a:t>D</a:t>
            </a:r>
            <a:endParaRPr lang="en-US" dirty="0" smtClean="0"/>
          </a:p>
          <a:p>
            <a:r>
              <a:rPr lang="en-US" dirty="0">
                <a:latin typeface="Arial" panose="020B0604020202020204" pitchFamily="34" charset="0"/>
                <a:ea typeface="Verdana" panose="020B0604030504040204" pitchFamily="34" charset="0"/>
                <a:cs typeface="Arial" panose="020B0604020202020204" pitchFamily="34" charset="0"/>
              </a:rPr>
              <a:t>D</a:t>
            </a:r>
            <a:r>
              <a:rPr lang="en-US" dirty="0" smtClean="0"/>
              <a:t> is defined by this rule: </a:t>
            </a:r>
            <a:r>
              <a:rPr lang="en-US" dirty="0">
                <a:latin typeface="Arial" panose="020B0604020202020204" pitchFamily="34" charset="0"/>
                <a:ea typeface="Verdana" panose="020B0604030504040204" pitchFamily="34" charset="0"/>
                <a:cs typeface="Arial" panose="020B0604020202020204" pitchFamily="34" charset="0"/>
              </a:rPr>
              <a:t>D → d</a:t>
            </a:r>
            <a:endParaRPr lang="en-US" dirty="0" smtClean="0"/>
          </a:p>
          <a:p>
            <a:r>
              <a:rPr lang="en-US" dirty="0" smtClean="0"/>
              <a:t>So, replace the chain rule with: </a:t>
            </a:r>
            <a:r>
              <a:rPr lang="en-US" dirty="0">
                <a:latin typeface="Arial" panose="020B0604020202020204" pitchFamily="34" charset="0"/>
                <a:ea typeface="Verdana" panose="020B0604030504040204" pitchFamily="34" charset="0"/>
                <a:cs typeface="Arial" panose="020B0604020202020204" pitchFamily="34" charset="0"/>
              </a:rPr>
              <a:t>C → </a:t>
            </a:r>
            <a:r>
              <a:rPr lang="en-US" dirty="0" smtClean="0">
                <a:latin typeface="Arial" panose="020B0604020202020204" pitchFamily="34" charset="0"/>
                <a:ea typeface="Verdana" panose="020B0604030504040204" pitchFamily="34" charset="0"/>
                <a:cs typeface="Arial" panose="020B0604020202020204" pitchFamily="34" charset="0"/>
              </a:rPr>
              <a:t>d</a:t>
            </a:r>
            <a:endParaRPr lang="en-US" dirty="0"/>
          </a:p>
        </p:txBody>
      </p:sp>
      <p:sp>
        <p:nvSpPr>
          <p:cNvPr id="3" name="Rectangle 2"/>
          <p:cNvSpPr/>
          <p:nvPr/>
        </p:nvSpPr>
        <p:spPr>
          <a:xfrm>
            <a:off x="2586867" y="2977315"/>
            <a:ext cx="809476" cy="244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49223" y="2977315"/>
            <a:ext cx="809476" cy="244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728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Another example</a:t>
            </a:r>
            <a:endParaRPr lang="en-US"/>
          </a:p>
        </p:txBody>
      </p:sp>
      <p:sp>
        <p:nvSpPr>
          <p:cNvPr id="4" name="Slide Number Placeholder 3"/>
          <p:cNvSpPr>
            <a:spLocks noGrp="1"/>
          </p:cNvSpPr>
          <p:nvPr>
            <p:ph type="sldNum" sz="quarter" idx="12"/>
          </p:nvPr>
        </p:nvSpPr>
        <p:spPr/>
        <p:txBody>
          <a:bodyPr/>
          <a:lstStyle/>
          <a:p>
            <a:fld id="{04880772-6C15-43D4-94DB-7DA07CA64C43}" type="slidenum">
              <a:rPr lang="en-US" smtClean="0"/>
              <a:t>55</a:t>
            </a:fld>
            <a:endParaRPr lang="en-US"/>
          </a:p>
        </p:txBody>
      </p:sp>
      <p:sp>
        <p:nvSpPr>
          <p:cNvPr id="7" name="Rectangle 6"/>
          <p:cNvSpPr/>
          <p:nvPr/>
        </p:nvSpPr>
        <p:spPr>
          <a:xfrm>
            <a:off x="2177156" y="2086326"/>
            <a:ext cx="838756" cy="923330"/>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a:t>
            </a:r>
          </a:p>
          <a:p>
            <a:r>
              <a:rPr lang="en-US" dirty="0" smtClean="0">
                <a:latin typeface="Arial" panose="020B0604020202020204" pitchFamily="34" charset="0"/>
                <a:ea typeface="Verdana" panose="020B0604030504040204" pitchFamily="34" charset="0"/>
                <a:cs typeface="Arial" panose="020B0604020202020204" pitchFamily="34" charset="0"/>
              </a:rPr>
              <a:t>A → B</a:t>
            </a:r>
          </a:p>
          <a:p>
            <a:r>
              <a:rPr lang="en-US" dirty="0" smtClean="0">
                <a:latin typeface="Arial" panose="020B0604020202020204" pitchFamily="34" charset="0"/>
                <a:ea typeface="Verdana" panose="020B0604030504040204" pitchFamily="34" charset="0"/>
                <a:cs typeface="Arial" panose="020B0604020202020204" pitchFamily="34" charset="0"/>
              </a:rPr>
              <a:t>B → b</a:t>
            </a:r>
          </a:p>
        </p:txBody>
      </p:sp>
      <p:sp>
        <p:nvSpPr>
          <p:cNvPr id="8" name="Rectangle 7"/>
          <p:cNvSpPr/>
          <p:nvPr/>
        </p:nvSpPr>
        <p:spPr>
          <a:xfrm>
            <a:off x="5344978" y="2086322"/>
            <a:ext cx="825867" cy="923330"/>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b</a:t>
            </a:r>
          </a:p>
          <a:p>
            <a:r>
              <a:rPr lang="en-US" dirty="0" smtClean="0">
                <a:latin typeface="Arial" panose="020B0604020202020204" pitchFamily="34" charset="0"/>
                <a:ea typeface="Verdana" panose="020B0604030504040204" pitchFamily="34" charset="0"/>
                <a:cs typeface="Arial" panose="020B0604020202020204" pitchFamily="34" charset="0"/>
              </a:rPr>
              <a:t>A → b</a:t>
            </a:r>
          </a:p>
          <a:p>
            <a:r>
              <a:rPr lang="en-US" dirty="0" smtClean="0">
                <a:latin typeface="Arial" panose="020B0604020202020204" pitchFamily="34" charset="0"/>
                <a:ea typeface="Verdana" panose="020B0604030504040204" pitchFamily="34" charset="0"/>
                <a:cs typeface="Arial" panose="020B0604020202020204" pitchFamily="34" charset="0"/>
              </a:rPr>
              <a:t>B → b</a:t>
            </a:r>
          </a:p>
        </p:txBody>
      </p:sp>
      <p:sp>
        <p:nvSpPr>
          <p:cNvPr id="9" name="Right Arrow 8"/>
          <p:cNvSpPr/>
          <p:nvPr/>
        </p:nvSpPr>
        <p:spPr>
          <a:xfrm>
            <a:off x="3809055" y="2214794"/>
            <a:ext cx="826465" cy="333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76807" y="2493557"/>
            <a:ext cx="634789" cy="307777"/>
          </a:xfrm>
          <a:prstGeom prst="rect">
            <a:avLst/>
          </a:prstGeom>
          <a:noFill/>
        </p:spPr>
        <p:txBody>
          <a:bodyPr wrap="none" rtlCol="0">
            <a:spAutoFit/>
          </a:bodyPr>
          <a:lstStyle/>
          <a:p>
            <a:r>
              <a:rPr lang="en-US" sz="1400" i="1" dirty="0" smtClean="0"/>
              <a:t>Step 3</a:t>
            </a:r>
            <a:endParaRPr lang="en-US" sz="1400" i="1" dirty="0"/>
          </a:p>
        </p:txBody>
      </p:sp>
      <p:sp>
        <p:nvSpPr>
          <p:cNvPr id="13" name="TextBox 12"/>
          <p:cNvSpPr txBox="1"/>
          <p:nvPr/>
        </p:nvSpPr>
        <p:spPr>
          <a:xfrm>
            <a:off x="2586866" y="3656428"/>
            <a:ext cx="4644156" cy="1477328"/>
          </a:xfrm>
          <a:prstGeom prst="rect">
            <a:avLst/>
          </a:prstGeom>
          <a:noFill/>
        </p:spPr>
        <p:txBody>
          <a:bodyPr wrap="none" rtlCol="0">
            <a:spAutoFit/>
          </a:bodyPr>
          <a:lstStyle/>
          <a:p>
            <a:r>
              <a:rPr lang="en-US" dirty="0" smtClean="0"/>
              <a:t>This is a chain rule: </a:t>
            </a:r>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endParaRPr lang="en-US" dirty="0" smtClean="0"/>
          </a:p>
          <a:p>
            <a:r>
              <a:rPr lang="en-US" dirty="0" smtClean="0">
                <a:latin typeface="Arial" panose="020B0604020202020204" pitchFamily="34" charset="0"/>
                <a:ea typeface="Verdana" panose="020B0604030504040204" pitchFamily="34" charset="0"/>
                <a:cs typeface="Arial" panose="020B0604020202020204" pitchFamily="34" charset="0"/>
              </a:rPr>
              <a:t>A</a:t>
            </a:r>
            <a:r>
              <a:rPr lang="en-US" dirty="0" smtClean="0"/>
              <a:t> is defined by this chain rule: </a:t>
            </a:r>
            <a:r>
              <a:rPr lang="en-US" dirty="0">
                <a:latin typeface="Arial" panose="020B0604020202020204" pitchFamily="34" charset="0"/>
                <a:ea typeface="Verdana" panose="020B0604030504040204" pitchFamily="34" charset="0"/>
                <a:cs typeface="Arial" panose="020B0604020202020204" pitchFamily="34" charset="0"/>
              </a:rPr>
              <a:t>A → B</a:t>
            </a:r>
            <a:endParaRPr lang="en-US" dirty="0" smtClean="0"/>
          </a:p>
          <a:p>
            <a:r>
              <a:rPr lang="en-US" dirty="0" smtClean="0">
                <a:latin typeface="Arial" panose="020B0604020202020204" pitchFamily="34" charset="0"/>
                <a:ea typeface="Verdana" panose="020B0604030504040204" pitchFamily="34" charset="0"/>
                <a:cs typeface="Arial" panose="020B0604020202020204" pitchFamily="34" charset="0"/>
              </a:rPr>
              <a:t>B</a:t>
            </a:r>
            <a:r>
              <a:rPr lang="en-US" dirty="0" smtClean="0"/>
              <a:t> </a:t>
            </a:r>
            <a:r>
              <a:rPr lang="en-US" dirty="0"/>
              <a:t>is defined by this rule: </a:t>
            </a:r>
            <a:r>
              <a:rPr lang="en-US" dirty="0">
                <a:latin typeface="Arial" panose="020B0604020202020204" pitchFamily="34" charset="0"/>
                <a:ea typeface="Verdana" panose="020B0604030504040204" pitchFamily="34" charset="0"/>
                <a:cs typeface="Arial" panose="020B0604020202020204" pitchFamily="34" charset="0"/>
              </a:rPr>
              <a:t>B → b</a:t>
            </a:r>
            <a:r>
              <a:rPr lang="en-US" dirty="0" smtClean="0">
                <a:latin typeface="Arial" panose="020B0604020202020204" pitchFamily="34" charset="0"/>
                <a:ea typeface="Verdana" panose="020B0604030504040204" pitchFamily="34" charset="0"/>
                <a:cs typeface="Arial" panose="020B0604020202020204" pitchFamily="34" charset="0"/>
              </a:rPr>
              <a:t> </a:t>
            </a:r>
          </a:p>
          <a:p>
            <a:r>
              <a:rPr lang="en-US" dirty="0" smtClean="0"/>
              <a:t>So, </a:t>
            </a:r>
            <a:r>
              <a:rPr lang="en-US" dirty="0" smtClean="0"/>
              <a:t>replace the first chain rule with: </a:t>
            </a:r>
            <a:r>
              <a:rPr lang="en-US" dirty="0" smtClean="0">
                <a:latin typeface="Arial" panose="020B0604020202020204" pitchFamily="34" charset="0"/>
                <a:ea typeface="Verdana" panose="020B0604030504040204" pitchFamily="34" charset="0"/>
                <a:cs typeface="Arial" panose="020B0604020202020204" pitchFamily="34" charset="0"/>
              </a:rPr>
              <a:t>S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smtClean="0"/>
              <a:t>And, </a:t>
            </a:r>
            <a:r>
              <a:rPr lang="en-US" dirty="0" smtClean="0"/>
              <a:t>replace </a:t>
            </a:r>
            <a:r>
              <a:rPr lang="en-US" dirty="0"/>
              <a:t>the </a:t>
            </a:r>
            <a:r>
              <a:rPr lang="en-US" dirty="0" smtClean="0"/>
              <a:t>second </a:t>
            </a:r>
            <a:r>
              <a:rPr lang="en-US" dirty="0"/>
              <a:t>chain rule with: </a:t>
            </a:r>
            <a:r>
              <a:rPr lang="en-US" dirty="0" smtClean="0">
                <a:latin typeface="Arial" panose="020B0604020202020204" pitchFamily="34" charset="0"/>
                <a:ea typeface="Verdana" panose="020B0604030504040204" pitchFamily="34" charset="0"/>
                <a:cs typeface="Arial" panose="020B0604020202020204" pitchFamily="34" charset="0"/>
              </a:rPr>
              <a:t>A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24741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rules may be generated</a:t>
            </a:r>
            <a:endParaRPr lang="en-US" dirty="0"/>
          </a:p>
        </p:txBody>
      </p:sp>
      <p:sp>
        <p:nvSpPr>
          <p:cNvPr id="3" name="Content Placeholder 2"/>
          <p:cNvSpPr>
            <a:spLocks noGrp="1"/>
          </p:cNvSpPr>
          <p:nvPr>
            <p:ph idx="1"/>
          </p:nvPr>
        </p:nvSpPr>
        <p:spPr/>
        <p:txBody>
          <a:bodyPr>
            <a:normAutofit/>
          </a:bodyPr>
          <a:lstStyle/>
          <a:p>
            <a:r>
              <a:rPr lang="en-US" dirty="0"/>
              <a:t>Consider this rule:</a:t>
            </a:r>
            <a:br>
              <a:rPr lang="en-US" dirty="0"/>
            </a:br>
            <a:r>
              <a:rPr lang="en-US" dirty="0"/>
              <a:t> 	</a:t>
            </a:r>
            <a:r>
              <a:rPr lang="en-US" dirty="0">
                <a:sym typeface="Wingdings" panose="05000000000000000000" pitchFamily="2" charset="2"/>
              </a:rPr>
              <a:t> X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Y</a:t>
            </a:r>
            <a:endParaRPr lang="en-US" dirty="0">
              <a:ea typeface="Verdana" panose="020B0604030504040204" pitchFamily="34" charset="0"/>
              <a:cs typeface="Arial" panose="020B0604020202020204" pitchFamily="34" charset="0"/>
              <a:sym typeface="Wingdings" panose="05000000000000000000" pitchFamily="2" charset="2"/>
            </a:endParaRPr>
          </a:p>
          <a:p>
            <a:r>
              <a:rPr lang="en-US" dirty="0">
                <a:ea typeface="Verdana" panose="020B0604030504040204" pitchFamily="34" charset="0"/>
                <a:cs typeface="Arial" panose="020B0604020202020204" pitchFamily="34" charset="0"/>
              </a:rPr>
              <a:t>The rule for </a:t>
            </a:r>
            <a:r>
              <a:rPr lang="en-US" dirty="0" smtClean="0">
                <a:ea typeface="Verdana" panose="020B0604030504040204" pitchFamily="34" charset="0"/>
                <a:cs typeface="Arial" panose="020B0604020202020204" pitchFamily="34" charset="0"/>
              </a:rPr>
              <a:t>Y may be an alternative:</a:t>
            </a:r>
            <a:r>
              <a:rPr lang="en-US" dirty="0" smtClean="0"/>
              <a:t/>
            </a:r>
            <a:br>
              <a:rPr lang="en-US" dirty="0" smtClean="0"/>
            </a:br>
            <a:r>
              <a:rPr lang="en-US" dirty="0" smtClean="0"/>
              <a:t> 	</a:t>
            </a:r>
            <a:r>
              <a:rPr lang="en-US" dirty="0" smtClean="0">
                <a:sym typeface="Wingdings" panose="05000000000000000000" pitchFamily="2" charset="2"/>
              </a:rPr>
              <a:t>Y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a | Z | AB</a:t>
            </a:r>
          </a:p>
          <a:p>
            <a:r>
              <a:rPr lang="en-US" dirty="0" smtClean="0">
                <a:ea typeface="Verdana" panose="020B0604030504040204" pitchFamily="34" charset="0"/>
                <a:cs typeface="Arial" panose="020B0604020202020204" pitchFamily="34" charset="0"/>
                <a:sym typeface="Wingdings" panose="05000000000000000000" pitchFamily="2" charset="2"/>
              </a:rPr>
              <a:t>So the rule for X must be replaced by: </a:t>
            </a:r>
            <a:br>
              <a:rPr lang="en-US" dirty="0" smtClean="0">
                <a:ea typeface="Verdana" panose="020B0604030504040204" pitchFamily="34" charset="0"/>
                <a:cs typeface="Arial" panose="020B0604020202020204" pitchFamily="34" charset="0"/>
                <a:sym typeface="Wingdings" panose="05000000000000000000" pitchFamily="2" charset="2"/>
              </a:rPr>
            </a:br>
            <a:r>
              <a:rPr lang="en-US" dirty="0" smtClean="0">
                <a:ea typeface="Verdana" panose="020B0604030504040204" pitchFamily="34" charset="0"/>
                <a:cs typeface="Arial" panose="020B0604020202020204" pitchFamily="34" charset="0"/>
                <a:sym typeface="Wingdings" panose="05000000000000000000" pitchFamily="2" charset="2"/>
              </a:rPr>
              <a:t>	</a:t>
            </a:r>
            <a:r>
              <a:rPr lang="en-US" dirty="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a</a:t>
            </a:r>
            <a:br>
              <a:rPr lang="en-US" dirty="0" smtClean="0">
                <a:sym typeface="Wingdings" panose="05000000000000000000" pitchFamily="2" charset="2"/>
              </a:rPr>
            </a:br>
            <a:r>
              <a:rPr lang="en-US" dirty="0" smtClean="0">
                <a:sym typeface="Wingdings" panose="05000000000000000000" pitchFamily="2" charset="2"/>
              </a:rPr>
              <a:t> 	</a:t>
            </a:r>
            <a:r>
              <a:rPr lang="en-US" dirty="0">
                <a:sym typeface="Wingdings" panose="05000000000000000000" pitchFamily="2" charset="2"/>
              </a:rPr>
              <a:t>X </a:t>
            </a:r>
            <a:r>
              <a:rPr lang="en-US" dirty="0">
                <a:latin typeface="Arial" panose="020B0604020202020204" pitchFamily="34" charset="0"/>
                <a:ea typeface="Verdana" panose="020B0604030504040204" pitchFamily="34" charset="0"/>
                <a:cs typeface="Arial" panose="020B0604020202020204" pitchFamily="34" charset="0"/>
              </a:rPr>
              <a:t>→</a:t>
            </a:r>
            <a:r>
              <a:rPr lang="en-US" dirty="0">
                <a:sym typeface="Wingdings" panose="05000000000000000000" pitchFamily="2" charset="2"/>
              </a:rPr>
              <a:t> </a:t>
            </a:r>
            <a:r>
              <a:rPr lang="en-US" dirty="0" smtClean="0">
                <a:sym typeface="Wingdings" panose="05000000000000000000" pitchFamily="2" charset="2"/>
              </a:rPr>
              <a:t>AB</a:t>
            </a:r>
          </a:p>
          <a:p>
            <a:r>
              <a:rPr lang="en-US" dirty="0" smtClean="0">
                <a:sym typeface="Wingdings" panose="05000000000000000000" pitchFamily="2" charset="2"/>
              </a:rPr>
              <a:t>plus the rule(s) generated by replacing Z</a:t>
            </a:r>
            <a:endParaRPr lang="en-US" dirty="0">
              <a:ea typeface="Verdana" panose="020B060403050404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04880772-6C15-43D4-94DB-7DA07CA64C43}" type="slidenum">
              <a:rPr lang="en-US" smtClean="0"/>
              <a:t>56</a:t>
            </a:fld>
            <a:endParaRPr lang="en-US"/>
          </a:p>
        </p:txBody>
      </p:sp>
    </p:spTree>
    <p:extLst>
      <p:ext uri="{BB962C8B-B14F-4D97-AF65-F5344CB8AC3E}">
        <p14:creationId xmlns:p14="http://schemas.microsoft.com/office/powerpoint/2010/main" val="3289991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a:t>
            </a:r>
            <a:endParaRPr lang="en-US" dirty="0"/>
          </a:p>
        </p:txBody>
      </p:sp>
      <p:sp>
        <p:nvSpPr>
          <p:cNvPr id="3" name="Content Placeholder 2"/>
          <p:cNvSpPr>
            <a:spLocks noGrp="1"/>
          </p:cNvSpPr>
          <p:nvPr>
            <p:ph idx="1"/>
          </p:nvPr>
        </p:nvSpPr>
        <p:spPr>
          <a:xfrm>
            <a:off x="457200" y="1807034"/>
            <a:ext cx="8229600" cy="1828795"/>
          </a:xfrm>
        </p:spPr>
        <p:txBody>
          <a:bodyPr>
            <a:normAutofit/>
          </a:bodyPr>
          <a:lstStyle/>
          <a:p>
            <a:pPr marL="0" indent="0">
              <a:buNone/>
            </a:pPr>
            <a:r>
              <a:rPr lang="en-US" dirty="0" smtClean="0"/>
              <a:t>Using the 3-step process we can transform any </a:t>
            </a:r>
            <a:r>
              <a:rPr lang="el-GR" dirty="0" smtClean="0"/>
              <a:t>ε</a:t>
            </a:r>
            <a:r>
              <a:rPr lang="en-US" dirty="0" smtClean="0"/>
              <a:t>-free context-free grammar into an equivalent grammar in Chomsky Normal Form.</a:t>
            </a:r>
          </a:p>
        </p:txBody>
      </p:sp>
      <p:sp>
        <p:nvSpPr>
          <p:cNvPr id="4" name="Slide Number Placeholder 3"/>
          <p:cNvSpPr>
            <a:spLocks noGrp="1"/>
          </p:cNvSpPr>
          <p:nvPr>
            <p:ph type="sldNum" sz="quarter" idx="12"/>
          </p:nvPr>
        </p:nvSpPr>
        <p:spPr/>
        <p:txBody>
          <a:bodyPr/>
          <a:lstStyle/>
          <a:p>
            <a:fld id="{04880772-6C15-43D4-94DB-7DA07CA64C43}" type="slidenum">
              <a:rPr lang="en-US" smtClean="0"/>
              <a:t>57</a:t>
            </a:fld>
            <a:endParaRPr lang="en-US"/>
          </a:p>
        </p:txBody>
      </p:sp>
      <p:sp>
        <p:nvSpPr>
          <p:cNvPr id="5" name="TextBox 4"/>
          <p:cNvSpPr txBox="1"/>
          <p:nvPr/>
        </p:nvSpPr>
        <p:spPr>
          <a:xfrm>
            <a:off x="1023250" y="3962389"/>
            <a:ext cx="2269467" cy="369332"/>
          </a:xfrm>
          <a:prstGeom prst="rect">
            <a:avLst/>
          </a:prstGeom>
          <a:noFill/>
          <a:ln>
            <a:solidFill>
              <a:schemeClr val="tx1"/>
            </a:solidFill>
          </a:ln>
        </p:spPr>
        <p:txBody>
          <a:bodyPr wrap="none" rtlCol="0">
            <a:spAutoFit/>
          </a:bodyPr>
          <a:lstStyle/>
          <a:p>
            <a:r>
              <a:rPr lang="en-US" dirty="0" smtClean="0"/>
              <a:t>Context-free grammar</a:t>
            </a:r>
            <a:endParaRPr lang="en-US" dirty="0"/>
          </a:p>
        </p:txBody>
      </p:sp>
      <p:sp>
        <p:nvSpPr>
          <p:cNvPr id="6" name="Right Arrow 5"/>
          <p:cNvSpPr/>
          <p:nvPr/>
        </p:nvSpPr>
        <p:spPr>
          <a:xfrm>
            <a:off x="3712021" y="4011374"/>
            <a:ext cx="1012372" cy="271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51066" y="3962385"/>
            <a:ext cx="2555571" cy="646331"/>
          </a:xfrm>
          <a:prstGeom prst="rect">
            <a:avLst/>
          </a:prstGeom>
          <a:noFill/>
          <a:ln>
            <a:solidFill>
              <a:schemeClr val="tx1"/>
            </a:solidFill>
          </a:ln>
        </p:spPr>
        <p:txBody>
          <a:bodyPr wrap="none" rtlCol="0">
            <a:spAutoFit/>
          </a:bodyPr>
          <a:lstStyle/>
          <a:p>
            <a:r>
              <a:rPr lang="en-US" dirty="0" smtClean="0"/>
              <a:t>Context-free grammar</a:t>
            </a:r>
          </a:p>
          <a:p>
            <a:r>
              <a:rPr lang="en-US" dirty="0" smtClean="0"/>
              <a:t>in Chomsky Normal Form</a:t>
            </a:r>
            <a:endParaRPr lang="en-US" dirty="0"/>
          </a:p>
        </p:txBody>
      </p:sp>
      <p:sp>
        <p:nvSpPr>
          <p:cNvPr id="8" name="TextBox 7"/>
          <p:cNvSpPr txBox="1"/>
          <p:nvPr/>
        </p:nvSpPr>
        <p:spPr>
          <a:xfrm>
            <a:off x="3712021" y="4185068"/>
            <a:ext cx="910249" cy="523220"/>
          </a:xfrm>
          <a:prstGeom prst="rect">
            <a:avLst/>
          </a:prstGeom>
          <a:noFill/>
        </p:spPr>
        <p:txBody>
          <a:bodyPr wrap="none" rtlCol="0">
            <a:spAutoFit/>
          </a:bodyPr>
          <a:lstStyle/>
          <a:p>
            <a:pPr algn="ctr"/>
            <a:r>
              <a:rPr lang="en-US" sz="1400" i="1" dirty="0" smtClean="0"/>
              <a:t>3-step</a:t>
            </a:r>
          </a:p>
          <a:p>
            <a:pPr algn="ctr"/>
            <a:r>
              <a:rPr lang="en-US" sz="1400" i="1" dirty="0" smtClean="0"/>
              <a:t>transform</a:t>
            </a:r>
            <a:endParaRPr lang="en-US" sz="1400" i="1" dirty="0"/>
          </a:p>
        </p:txBody>
      </p:sp>
    </p:spTree>
    <p:extLst>
      <p:ext uri="{BB962C8B-B14F-4D97-AF65-F5344CB8AC3E}">
        <p14:creationId xmlns:p14="http://schemas.microsoft.com/office/powerpoint/2010/main" val="3864555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Grammars </a:t>
            </a:r>
            <a:r>
              <a:rPr lang="en-US" dirty="0"/>
              <a:t>in Chomsky </a:t>
            </a:r>
            <a:r>
              <a:rPr lang="en-US" dirty="0" smtClean="0"/>
              <a:t>Normal Form produce binary trees</a:t>
            </a:r>
            <a:endParaRPr lang="en-US" dirty="0"/>
          </a:p>
        </p:txBody>
      </p:sp>
      <p:sp>
        <p:nvSpPr>
          <p:cNvPr id="3" name="Content Placeholder 2"/>
          <p:cNvSpPr>
            <a:spLocks noGrp="1"/>
          </p:cNvSpPr>
          <p:nvPr>
            <p:ph idx="1"/>
          </p:nvPr>
        </p:nvSpPr>
        <p:spPr>
          <a:xfrm>
            <a:off x="457200" y="1894122"/>
            <a:ext cx="8229600" cy="2786737"/>
          </a:xfrm>
        </p:spPr>
        <p:txBody>
          <a:bodyPr>
            <a:normAutofit/>
          </a:bodyPr>
          <a:lstStyle/>
          <a:p>
            <a:r>
              <a:rPr lang="en-US" dirty="0" smtClean="0"/>
              <a:t>Each production tree that is created from a grammar in Chomsky Normal Form is a binary tree.</a:t>
            </a:r>
          </a:p>
          <a:p>
            <a:r>
              <a:rPr lang="en-US" dirty="0" smtClean="0"/>
              <a:t>As we’ve discussed, lots is known about binary trees.</a:t>
            </a:r>
          </a:p>
        </p:txBody>
      </p:sp>
      <p:sp>
        <p:nvSpPr>
          <p:cNvPr id="4" name="Slide Number Placeholder 3"/>
          <p:cNvSpPr>
            <a:spLocks noGrp="1"/>
          </p:cNvSpPr>
          <p:nvPr>
            <p:ph type="sldNum" sz="quarter" idx="12"/>
          </p:nvPr>
        </p:nvSpPr>
        <p:spPr/>
        <p:txBody>
          <a:bodyPr/>
          <a:lstStyle/>
          <a:p>
            <a:fld id="{04880772-6C15-43D4-94DB-7DA07CA64C43}" type="slidenum">
              <a:rPr lang="en-US" smtClean="0"/>
              <a:t>58</a:t>
            </a:fld>
            <a:endParaRPr lang="en-US"/>
          </a:p>
        </p:txBody>
      </p:sp>
    </p:spTree>
    <p:extLst>
      <p:ext uri="{BB962C8B-B14F-4D97-AF65-F5344CB8AC3E}">
        <p14:creationId xmlns:p14="http://schemas.microsoft.com/office/powerpoint/2010/main" val="4133752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rgbClr val="FF0000"/>
                </a:solidFill>
              </a:rPr>
              <a:t>What is Chomsky Normal Form? </a:t>
            </a:r>
            <a:endParaRPr lang="en-US" dirty="0">
              <a:solidFill>
                <a:srgbClr val="FF0000"/>
              </a:solidFill>
            </a:endParaRPr>
          </a:p>
          <a:p>
            <a:pPr marL="857250" lvl="2" indent="0">
              <a:buNone/>
            </a:pPr>
            <a:r>
              <a:rPr lang="en-US" dirty="0" smtClean="0"/>
              <a:t>A </a:t>
            </a:r>
            <a:r>
              <a:rPr lang="en-US" dirty="0"/>
              <a:t>context-free grammar is in </a:t>
            </a:r>
            <a:r>
              <a:rPr lang="en-US" i="1" dirty="0"/>
              <a:t>Chomsky Normal Form</a:t>
            </a:r>
            <a:r>
              <a:rPr lang="en-US" dirty="0"/>
              <a:t> if each rule </a:t>
            </a:r>
            <a:r>
              <a:rPr lang="en-US" dirty="0" smtClean="0"/>
              <a:t>has one </a:t>
            </a:r>
            <a:r>
              <a:rPr lang="en-US" dirty="0"/>
              <a:t>of these forms:</a:t>
            </a:r>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cs typeface="Arial" panose="020B0604020202020204" pitchFamily="34" charset="0"/>
              </a:rPr>
              <a:t>a</a:t>
            </a:r>
            <a:endParaRPr lang="en-US" dirty="0"/>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endParaRPr lang="en-US" dirty="0"/>
          </a:p>
          <a:p>
            <a:pPr marL="971550" lvl="1" indent="-514350">
              <a:buFont typeface="+mj-lt"/>
              <a:buAutoNum type="arabicPeriod"/>
            </a:pPr>
            <a:r>
              <a:rPr lang="en-US" dirty="0" smtClean="0">
                <a:solidFill>
                  <a:srgbClr val="FF0000"/>
                </a:solidFill>
              </a:rPr>
              <a:t>Why is Chomsky Normal Form useful/relevant?</a:t>
            </a:r>
          </a:p>
          <a:p>
            <a:pPr marL="857250" lvl="2" indent="0">
              <a:buNone/>
            </a:pPr>
            <a:r>
              <a:rPr lang="en-US" dirty="0" smtClean="0"/>
              <a:t>The production trees for grammars in Chomsky Normal Form are binary trees. Binary trees are well-studied. The results from research on binary trees can be applied to grammars in Chomsky Normal Form.</a:t>
            </a:r>
          </a:p>
          <a:p>
            <a:pPr marL="971550" lvl="1" indent="-514350">
              <a:buFont typeface="+mj-lt"/>
              <a:buAutoNum type="arabicPeriod"/>
            </a:pPr>
            <a:r>
              <a:rPr lang="en-US" dirty="0" smtClean="0">
                <a:solidFill>
                  <a:srgbClr val="FF0000"/>
                </a:solidFill>
              </a:rPr>
              <a:t>How can arbitrary context-free grammars be converted to Chomsky Normal Form?</a:t>
            </a:r>
          </a:p>
          <a:p>
            <a:pPr marL="857250" lvl="2" indent="0">
              <a:buNone/>
            </a:pPr>
            <a:r>
              <a:rPr lang="en-US" dirty="0"/>
              <a:t>Use the 3-step process described in the previous slides.</a:t>
            </a:r>
            <a:endParaRPr lang="en-US" dirty="0" smtClean="0"/>
          </a:p>
        </p:txBody>
      </p:sp>
      <p:sp>
        <p:nvSpPr>
          <p:cNvPr id="4" name="Slide Number Placeholder 3"/>
          <p:cNvSpPr>
            <a:spLocks noGrp="1"/>
          </p:cNvSpPr>
          <p:nvPr>
            <p:ph type="sldNum" sz="quarter" idx="12"/>
          </p:nvPr>
        </p:nvSpPr>
        <p:spPr/>
        <p:txBody>
          <a:bodyPr/>
          <a:lstStyle/>
          <a:p>
            <a:fld id="{04880772-6C15-43D4-94DB-7DA07CA64C43}" type="slidenum">
              <a:rPr lang="en-US" smtClean="0"/>
              <a:t>59</a:t>
            </a:fld>
            <a:endParaRPr lang="en-US"/>
          </a:p>
        </p:txBody>
      </p:sp>
    </p:spTree>
    <p:extLst>
      <p:ext uri="{BB962C8B-B14F-4D97-AF65-F5344CB8AC3E}">
        <p14:creationId xmlns:p14="http://schemas.microsoft.com/office/powerpoint/2010/main" val="131780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chemeClr val="bg1">
                    <a:lumMod val="50000"/>
                  </a:schemeClr>
                </a:solidFill>
              </a:rPr>
              <a:t>What is Chomsky Normal Form? </a:t>
            </a:r>
            <a:endParaRPr lang="en-US" dirty="0">
              <a:solidFill>
                <a:schemeClr val="bg1">
                  <a:lumMod val="50000"/>
                </a:schemeClr>
              </a:solidFill>
            </a:endParaRPr>
          </a:p>
          <a:p>
            <a:pPr marL="971550" lvl="1" indent="-514350">
              <a:buFont typeface="+mj-lt"/>
              <a:buAutoNum type="arabicPeriod"/>
            </a:pPr>
            <a:r>
              <a:rPr lang="en-US" dirty="0" smtClean="0">
                <a:solidFill>
                  <a:schemeClr val="bg1">
                    <a:lumMod val="50000"/>
                  </a:schemeClr>
                </a:solidFill>
              </a:rPr>
              <a:t>Why is Chomsky Normal Form useful/relevant?</a:t>
            </a:r>
          </a:p>
          <a:p>
            <a:pPr marL="971550" lvl="1" indent="-514350">
              <a:buFont typeface="+mj-lt"/>
              <a:buAutoNum type="arabicPeriod"/>
            </a:pPr>
            <a:r>
              <a:rPr lang="en-US" dirty="0" smtClean="0">
                <a:solidFill>
                  <a:schemeClr val="bg1">
                    <a:lumMod val="50000"/>
                  </a:schemeClr>
                </a:solidFill>
              </a:rPr>
              <a:t>How can arbitrary context-free grammars be converted to Chomsky Normal Form?</a:t>
            </a:r>
          </a:p>
          <a:p>
            <a:pPr marL="971550" lvl="1" indent="-514350">
              <a:buFont typeface="+mj-lt"/>
              <a:buAutoNum type="arabicPeriod"/>
            </a:pPr>
            <a:r>
              <a:rPr lang="en-US" dirty="0">
                <a:solidFill>
                  <a:schemeClr val="bg1">
                    <a:lumMod val="50000"/>
                  </a:schemeClr>
                </a:solidFill>
              </a:rPr>
              <a:t>Can we determine </a:t>
            </a:r>
            <a:r>
              <a:rPr lang="en-US" i="1" dirty="0">
                <a:solidFill>
                  <a:schemeClr val="bg1">
                    <a:lumMod val="50000"/>
                  </a:schemeClr>
                </a:solidFill>
              </a:rPr>
              <a:t>a priori</a:t>
            </a:r>
            <a:r>
              <a:rPr lang="en-US" dirty="0">
                <a:solidFill>
                  <a:schemeClr val="bg1">
                    <a:lumMod val="50000"/>
                  </a:schemeClr>
                </a:solidFill>
              </a:rPr>
              <a:t> how many steps it will take for a grammar to generate a string? </a:t>
            </a:r>
            <a:endParaRPr lang="en-US" dirty="0" smtClean="0">
              <a:solidFill>
                <a:schemeClr val="bg1">
                  <a:lumMod val="50000"/>
                </a:schemeClr>
              </a:solidFill>
            </a:endParaRPr>
          </a:p>
          <a:p>
            <a:pPr marL="971550" lvl="1" indent="-514350">
              <a:buFont typeface="+mj-lt"/>
              <a:buAutoNum type="arabicPeriod"/>
            </a:pPr>
            <a:r>
              <a:rPr lang="en-US" dirty="0" smtClean="0"/>
              <a:t>Is there a procedure for determining if a string is in the set of strings generated by a grammar?</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a:t>
            </a:fld>
            <a:endParaRPr lang="en-US"/>
          </a:p>
        </p:txBody>
      </p:sp>
    </p:spTree>
    <p:extLst>
      <p:ext uri="{BB962C8B-B14F-4D97-AF65-F5344CB8AC3E}">
        <p14:creationId xmlns:p14="http://schemas.microsoft.com/office/powerpoint/2010/main" val="33435558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 generate languages</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60</a:t>
            </a:fld>
            <a:endParaRPr lang="en-US"/>
          </a:p>
        </p:txBody>
      </p:sp>
      <p:sp>
        <p:nvSpPr>
          <p:cNvPr id="5" name="TextBox 4"/>
          <p:cNvSpPr txBox="1"/>
          <p:nvPr/>
        </p:nvSpPr>
        <p:spPr>
          <a:xfrm>
            <a:off x="2264229" y="2939143"/>
            <a:ext cx="1039131" cy="369332"/>
          </a:xfrm>
          <a:prstGeom prst="rect">
            <a:avLst/>
          </a:prstGeom>
          <a:noFill/>
        </p:spPr>
        <p:txBody>
          <a:bodyPr wrap="none" rtlCol="0">
            <a:spAutoFit/>
          </a:bodyPr>
          <a:lstStyle/>
          <a:p>
            <a:r>
              <a:rPr lang="en-US" dirty="0" smtClean="0"/>
              <a:t>grammar</a:t>
            </a:r>
            <a:endParaRPr lang="en-US" dirty="0"/>
          </a:p>
        </p:txBody>
      </p:sp>
      <p:sp>
        <p:nvSpPr>
          <p:cNvPr id="6" name="Oval 5"/>
          <p:cNvSpPr/>
          <p:nvPr/>
        </p:nvSpPr>
        <p:spPr>
          <a:xfrm>
            <a:off x="4659091" y="2547257"/>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581400" y="3026229"/>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3454191" y="3322337"/>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9" name="TextBox 8"/>
          <p:cNvSpPr txBox="1"/>
          <p:nvPr/>
        </p:nvSpPr>
        <p:spPr>
          <a:xfrm>
            <a:off x="4930034" y="2678668"/>
            <a:ext cx="918841" cy="369332"/>
          </a:xfrm>
          <a:prstGeom prst="rect">
            <a:avLst/>
          </a:prstGeom>
          <a:noFill/>
        </p:spPr>
        <p:txBody>
          <a:bodyPr wrap="none" rtlCol="0">
            <a:spAutoFit/>
          </a:bodyPr>
          <a:lstStyle/>
          <a:p>
            <a:r>
              <a:rPr lang="en-US" dirty="0" smtClean="0">
                <a:solidFill>
                  <a:schemeClr val="bg1"/>
                </a:solidFill>
              </a:rPr>
              <a:t>string-1</a:t>
            </a:r>
            <a:endParaRPr lang="en-US" dirty="0">
              <a:solidFill>
                <a:schemeClr val="bg1"/>
              </a:solidFill>
            </a:endParaRPr>
          </a:p>
        </p:txBody>
      </p:sp>
      <p:sp>
        <p:nvSpPr>
          <p:cNvPr id="10" name="TextBox 9"/>
          <p:cNvSpPr txBox="1"/>
          <p:nvPr/>
        </p:nvSpPr>
        <p:spPr>
          <a:xfrm>
            <a:off x="4700239" y="3026229"/>
            <a:ext cx="918841" cy="369332"/>
          </a:xfrm>
          <a:prstGeom prst="rect">
            <a:avLst/>
          </a:prstGeom>
          <a:noFill/>
        </p:spPr>
        <p:txBody>
          <a:bodyPr wrap="none" rtlCol="0">
            <a:spAutoFit/>
          </a:bodyPr>
          <a:lstStyle/>
          <a:p>
            <a:r>
              <a:rPr lang="en-US" dirty="0" smtClean="0">
                <a:solidFill>
                  <a:schemeClr val="bg1"/>
                </a:solidFill>
              </a:rPr>
              <a:t>string-2</a:t>
            </a:r>
            <a:endParaRPr lang="en-US" dirty="0">
              <a:solidFill>
                <a:schemeClr val="bg1"/>
              </a:solidFill>
            </a:endParaRPr>
          </a:p>
        </p:txBody>
      </p:sp>
      <p:sp>
        <p:nvSpPr>
          <p:cNvPr id="11" name="TextBox 10"/>
          <p:cNvSpPr txBox="1"/>
          <p:nvPr/>
        </p:nvSpPr>
        <p:spPr>
          <a:xfrm>
            <a:off x="5028004" y="3411305"/>
            <a:ext cx="923651" cy="369332"/>
          </a:xfrm>
          <a:prstGeom prst="rect">
            <a:avLst/>
          </a:prstGeom>
          <a:noFill/>
        </p:spPr>
        <p:txBody>
          <a:bodyPr wrap="none" rtlCol="0">
            <a:spAutoFit/>
          </a:bodyPr>
          <a:lstStyle/>
          <a:p>
            <a:r>
              <a:rPr lang="en-US" dirty="0" smtClean="0">
                <a:solidFill>
                  <a:schemeClr val="bg1"/>
                </a:solidFill>
              </a:rPr>
              <a:t>string-n</a:t>
            </a:r>
            <a:endParaRPr lang="en-US" dirty="0">
              <a:solidFill>
                <a:schemeClr val="bg1"/>
              </a:solidFill>
            </a:endParaRPr>
          </a:p>
        </p:txBody>
      </p:sp>
      <p:sp>
        <p:nvSpPr>
          <p:cNvPr id="12" name="TextBox 11"/>
          <p:cNvSpPr txBox="1"/>
          <p:nvPr/>
        </p:nvSpPr>
        <p:spPr>
          <a:xfrm>
            <a:off x="5019171" y="3178237"/>
            <a:ext cx="34336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3" name="TextBox 12"/>
          <p:cNvSpPr txBox="1"/>
          <p:nvPr/>
        </p:nvSpPr>
        <p:spPr>
          <a:xfrm>
            <a:off x="4406703" y="3931079"/>
            <a:ext cx="2166252" cy="646331"/>
          </a:xfrm>
          <a:prstGeom prst="rect">
            <a:avLst/>
          </a:prstGeom>
          <a:noFill/>
        </p:spPr>
        <p:txBody>
          <a:bodyPr wrap="square" rtlCol="0">
            <a:spAutoFit/>
          </a:bodyPr>
          <a:lstStyle/>
          <a:p>
            <a:r>
              <a:rPr lang="en-US" dirty="0" smtClean="0"/>
              <a:t>The set of strings is called a </a:t>
            </a:r>
            <a:r>
              <a:rPr lang="en-US" i="1" dirty="0" smtClean="0"/>
              <a:t>language</a:t>
            </a:r>
            <a:endParaRPr lang="en-US" i="1" dirty="0"/>
          </a:p>
        </p:txBody>
      </p:sp>
      <mc:AlternateContent xmlns:mc="http://schemas.openxmlformats.org/markup-compatibility/2006" xmlns:a14="http://schemas.microsoft.com/office/drawing/2010/main">
        <mc:Choice Requires="a14">
          <p:sp>
            <p:nvSpPr>
              <p:cNvPr id="3" name="TextBox 2"/>
              <p:cNvSpPr txBox="1"/>
              <p:nvPr/>
            </p:nvSpPr>
            <p:spPr>
              <a:xfrm>
                <a:off x="1826054" y="5452961"/>
                <a:ext cx="5912837" cy="369332"/>
              </a:xfrm>
              <a:prstGeom prst="rect">
                <a:avLst/>
              </a:prstGeom>
              <a:noFill/>
            </p:spPr>
            <p:txBody>
              <a:bodyPr wrap="none" rtlCol="0">
                <a:spAutoFit/>
              </a:bodyPr>
              <a:lstStyle/>
              <a:p>
                <a:r>
                  <a:rPr lang="en-US" dirty="0" smtClean="0"/>
                  <a:t>The language generated by a grammar </a:t>
                </a:r>
                <a14:m>
                  <m:oMath xmlns:m="http://schemas.openxmlformats.org/officeDocument/2006/math">
                    <m:r>
                      <a:rPr lang="en-US" i="1" dirty="0" smtClean="0">
                        <a:latin typeface="Cambria Math"/>
                      </a:rPr>
                      <m:t>𝐺</m:t>
                    </m:r>
                  </m:oMath>
                </a14:m>
                <a:r>
                  <a:rPr lang="en-US" dirty="0" smtClean="0"/>
                  <a:t> is denoted by: </a:t>
                </a:r>
                <a14:m>
                  <m:oMath xmlns:m="http://schemas.openxmlformats.org/officeDocument/2006/math">
                    <m:r>
                      <a:rPr lang="en-US" i="1" dirty="0" smtClean="0">
                        <a:latin typeface="Cambria Math"/>
                      </a:rPr>
                      <m:t>𝐿</m:t>
                    </m:r>
                    <m:r>
                      <a:rPr lang="en-US" i="1" dirty="0" smtClean="0">
                        <a:latin typeface="Cambria Math"/>
                      </a:rPr>
                      <m:t>(</m:t>
                    </m:r>
                    <m:r>
                      <a:rPr lang="en-US" i="1" dirty="0" smtClean="0">
                        <a:latin typeface="Cambria Math"/>
                      </a:rPr>
                      <m:t>𝐺</m:t>
                    </m:r>
                    <m:r>
                      <a:rPr lang="en-US" i="1" dirty="0" smtClean="0">
                        <a:latin typeface="Cambria Math"/>
                      </a:rPr>
                      <m:t>)</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26054" y="5452961"/>
                <a:ext cx="5912837" cy="369332"/>
              </a:xfrm>
              <a:prstGeom prst="rect">
                <a:avLst/>
              </a:prstGeom>
              <a:blipFill rotWithShape="1">
                <a:blip r:embed="rId2"/>
                <a:stretch>
                  <a:fillRect l="-928"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621423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grammar generates </a:t>
            </a:r>
            <a:r>
              <a:rPr lang="en-US" dirty="0" err="1" smtClean="0"/>
              <a:t>a</a:t>
            </a:r>
            <a:r>
              <a:rPr lang="en-US" baseline="30000" dirty="0" err="1" smtClean="0"/>
              <a:t>n</a:t>
            </a:r>
            <a:r>
              <a:rPr lang="en-US" dirty="0" err="1" smtClean="0"/>
              <a:t>b</a:t>
            </a:r>
            <a:r>
              <a:rPr lang="en-US" baseline="30000" dirty="0" err="1" smtClean="0"/>
              <a:t>n</a:t>
            </a:r>
            <a:endParaRPr lang="en-US" baseline="30000" dirty="0"/>
          </a:p>
        </p:txBody>
      </p:sp>
      <p:sp>
        <p:nvSpPr>
          <p:cNvPr id="4" name="Slide Number Placeholder 3"/>
          <p:cNvSpPr>
            <a:spLocks noGrp="1"/>
          </p:cNvSpPr>
          <p:nvPr>
            <p:ph type="sldNum" sz="quarter" idx="12"/>
          </p:nvPr>
        </p:nvSpPr>
        <p:spPr/>
        <p:txBody>
          <a:bodyPr/>
          <a:lstStyle/>
          <a:p>
            <a:fld id="{04880772-6C15-43D4-94DB-7DA07CA64C43}" type="slidenum">
              <a:rPr lang="en-US" smtClean="0"/>
              <a:t>61</a:t>
            </a:fld>
            <a:endParaRPr lang="en-US"/>
          </a:p>
        </p:txBody>
      </p:sp>
      <p:sp>
        <p:nvSpPr>
          <p:cNvPr id="6" name="Oval 5"/>
          <p:cNvSpPr/>
          <p:nvPr/>
        </p:nvSpPr>
        <p:spPr>
          <a:xfrm>
            <a:off x="5295917" y="1909349"/>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755576" y="242227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3628367" y="271837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9" name="TextBox 8"/>
          <p:cNvSpPr txBox="1"/>
          <p:nvPr/>
        </p:nvSpPr>
        <p:spPr>
          <a:xfrm>
            <a:off x="5795466" y="2040760"/>
            <a:ext cx="417102" cy="369332"/>
          </a:xfrm>
          <a:prstGeom prst="rect">
            <a:avLst/>
          </a:prstGeom>
          <a:noFill/>
        </p:spPr>
        <p:txBody>
          <a:bodyPr wrap="none" rtlCol="0">
            <a:spAutoFit/>
          </a:bodyPr>
          <a:lstStyle/>
          <a:p>
            <a:r>
              <a:rPr lang="en-US" dirty="0" smtClean="0">
                <a:solidFill>
                  <a:schemeClr val="bg1"/>
                </a:solidFill>
              </a:rPr>
              <a:t>ab</a:t>
            </a:r>
            <a:endParaRPr lang="en-US" dirty="0">
              <a:solidFill>
                <a:schemeClr val="bg1"/>
              </a:solidFill>
            </a:endParaRPr>
          </a:p>
        </p:txBody>
      </p:sp>
      <p:sp>
        <p:nvSpPr>
          <p:cNvPr id="10" name="TextBox 9"/>
          <p:cNvSpPr txBox="1"/>
          <p:nvPr/>
        </p:nvSpPr>
        <p:spPr>
          <a:xfrm>
            <a:off x="5337065" y="2388321"/>
            <a:ext cx="649537" cy="369332"/>
          </a:xfrm>
          <a:prstGeom prst="rect">
            <a:avLst/>
          </a:prstGeom>
          <a:noFill/>
        </p:spPr>
        <p:txBody>
          <a:bodyPr wrap="none" rtlCol="0">
            <a:spAutoFit/>
          </a:bodyPr>
          <a:lstStyle/>
          <a:p>
            <a:r>
              <a:rPr lang="en-US" dirty="0" smtClean="0">
                <a:solidFill>
                  <a:schemeClr val="bg1"/>
                </a:solidFill>
              </a:rPr>
              <a:t>aabb</a:t>
            </a:r>
            <a:endParaRPr lang="en-US" dirty="0">
              <a:solidFill>
                <a:schemeClr val="bg1"/>
              </a:solidFill>
            </a:endParaRPr>
          </a:p>
        </p:txBody>
      </p:sp>
      <p:sp>
        <p:nvSpPr>
          <p:cNvPr id="11" name="TextBox 10"/>
          <p:cNvSpPr txBox="1"/>
          <p:nvPr/>
        </p:nvSpPr>
        <p:spPr>
          <a:xfrm>
            <a:off x="5664830" y="2773397"/>
            <a:ext cx="808235" cy="369332"/>
          </a:xfrm>
          <a:prstGeom prst="rect">
            <a:avLst/>
          </a:prstGeom>
          <a:noFill/>
        </p:spPr>
        <p:txBody>
          <a:bodyPr wrap="none" rtlCol="0">
            <a:spAutoFit/>
          </a:bodyPr>
          <a:lstStyle/>
          <a:p>
            <a:r>
              <a:rPr lang="en-US" dirty="0" err="1" smtClean="0">
                <a:solidFill>
                  <a:schemeClr val="bg1"/>
                </a:solidFill>
              </a:rPr>
              <a:t>aa</a:t>
            </a:r>
            <a:r>
              <a:rPr lang="en-US" dirty="0" smtClean="0">
                <a:solidFill>
                  <a:schemeClr val="bg1"/>
                </a:solidFill>
              </a:rPr>
              <a:t>…bb</a:t>
            </a:r>
            <a:endParaRPr lang="en-US" dirty="0">
              <a:solidFill>
                <a:schemeClr val="bg1"/>
              </a:solidFill>
            </a:endParaRPr>
          </a:p>
        </p:txBody>
      </p:sp>
      <p:sp>
        <p:nvSpPr>
          <p:cNvPr id="12" name="TextBox 11"/>
          <p:cNvSpPr txBox="1"/>
          <p:nvPr/>
        </p:nvSpPr>
        <p:spPr>
          <a:xfrm>
            <a:off x="5655997" y="2540329"/>
            <a:ext cx="34336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3" name="TextBox 12"/>
          <p:cNvSpPr txBox="1"/>
          <p:nvPr/>
        </p:nvSpPr>
        <p:spPr>
          <a:xfrm>
            <a:off x="5121741" y="3285023"/>
            <a:ext cx="2166252" cy="923330"/>
          </a:xfrm>
          <a:prstGeom prst="rect">
            <a:avLst/>
          </a:prstGeom>
          <a:noFill/>
        </p:spPr>
        <p:txBody>
          <a:bodyPr wrap="square" rtlCol="0">
            <a:spAutoFit/>
          </a:bodyPr>
          <a:lstStyle/>
          <a:p>
            <a:r>
              <a:rPr lang="en-US" dirty="0" smtClean="0"/>
              <a:t>Each string consists of </a:t>
            </a:r>
            <a:r>
              <a:rPr lang="en-US" b="1" dirty="0" smtClean="0"/>
              <a:t>a</a:t>
            </a:r>
            <a:r>
              <a:rPr lang="en-US" dirty="0" smtClean="0"/>
              <a:t>s followed by an equal number of </a:t>
            </a:r>
            <a:r>
              <a:rPr lang="en-US" b="1" dirty="0" err="1" smtClean="0"/>
              <a:t>b</a:t>
            </a:r>
            <a:r>
              <a:rPr lang="en-US" dirty="0" err="1" smtClean="0"/>
              <a:t>s</a:t>
            </a:r>
            <a:endParaRPr lang="en-US" dirty="0"/>
          </a:p>
        </p:txBody>
      </p:sp>
      <p:sp>
        <p:nvSpPr>
          <p:cNvPr id="15" name="TextBox 14"/>
          <p:cNvSpPr txBox="1"/>
          <p:nvPr/>
        </p:nvSpPr>
        <p:spPr>
          <a:xfrm>
            <a:off x="1371999" y="3632398"/>
            <a:ext cx="2166252" cy="584775"/>
          </a:xfrm>
          <a:prstGeom prst="rect">
            <a:avLst/>
          </a:prstGeom>
          <a:noFill/>
        </p:spPr>
        <p:txBody>
          <a:bodyPr wrap="square" rtlCol="0">
            <a:spAutoFit/>
          </a:bodyPr>
          <a:lstStyle/>
          <a:p>
            <a:pPr algn="ctr"/>
            <a:r>
              <a:rPr lang="en-US" dirty="0" smtClean="0"/>
              <a:t>grammar </a:t>
            </a:r>
          </a:p>
          <a:p>
            <a:pPr algn="ctr"/>
            <a:r>
              <a:rPr lang="en-US" sz="1400" dirty="0" smtClean="0"/>
              <a:t>(in Chomsky Normal Form)</a:t>
            </a:r>
            <a:endParaRPr lang="en-US" sz="1400" dirty="0"/>
          </a:p>
        </p:txBody>
      </p:sp>
      <p:sp>
        <p:nvSpPr>
          <p:cNvPr id="16" name="Rectangle 15"/>
          <p:cNvSpPr/>
          <p:nvPr/>
        </p:nvSpPr>
        <p:spPr>
          <a:xfrm>
            <a:off x="1952424" y="2034733"/>
            <a:ext cx="1005403" cy="1477328"/>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SB</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83403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Production tree for </a:t>
                </a:r>
                <a14:m>
                  <m:oMath xmlns:m="http://schemas.openxmlformats.org/officeDocument/2006/math">
                    <m:r>
                      <a:rPr lang="en-US" i="1" dirty="0" smtClean="0">
                        <a:latin typeface="Cambria Math"/>
                      </a:rPr>
                      <m:t>𝑎𝑎𝑏𝑏</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62</a:t>
            </a:fld>
            <a:endParaRPr lang="en-US"/>
          </a:p>
        </p:txBody>
      </p:sp>
      <p:graphicFrame>
        <p:nvGraphicFramePr>
          <p:cNvPr id="5" name="Diagram 4"/>
          <p:cNvGraphicFramePr/>
          <p:nvPr>
            <p:extLst>
              <p:ext uri="{D42A27DB-BD31-4B8C-83A1-F6EECF244321}">
                <p14:modId xmlns:p14="http://schemas.microsoft.com/office/powerpoint/2010/main" val="2630633493"/>
              </p:ext>
            </p:extLst>
          </p:nvPr>
        </p:nvGraphicFramePr>
        <p:xfrm>
          <a:off x="2754085" y="16727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98538" y="2415848"/>
            <a:ext cx="1005403" cy="1477328"/>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SB</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 name="Right Arrow 6"/>
          <p:cNvSpPr/>
          <p:nvPr/>
        </p:nvSpPr>
        <p:spPr>
          <a:xfrm>
            <a:off x="2307776" y="2872266"/>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168374"/>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9" name="TextBox 8"/>
          <p:cNvSpPr txBox="1"/>
          <p:nvPr/>
        </p:nvSpPr>
        <p:spPr>
          <a:xfrm>
            <a:off x="3483430" y="6008914"/>
            <a:ext cx="4626428" cy="369332"/>
          </a:xfrm>
          <a:prstGeom prst="rect">
            <a:avLst/>
          </a:prstGeom>
          <a:noFill/>
        </p:spPr>
        <p:txBody>
          <a:bodyPr wrap="square" rtlCol="0">
            <a:spAutoFit/>
          </a:bodyPr>
          <a:lstStyle/>
          <a:p>
            <a:r>
              <a:rPr lang="en-US" dirty="0" smtClean="0"/>
              <a:t>Notice that the production tree is a binary tree.</a:t>
            </a:r>
            <a:endParaRPr lang="en-US" dirty="0"/>
          </a:p>
        </p:txBody>
      </p:sp>
      <p:sp>
        <p:nvSpPr>
          <p:cNvPr id="10" name="TextBox 9"/>
          <p:cNvSpPr txBox="1"/>
          <p:nvPr/>
        </p:nvSpPr>
        <p:spPr>
          <a:xfrm>
            <a:off x="218113" y="3930235"/>
            <a:ext cx="2166252" cy="584775"/>
          </a:xfrm>
          <a:prstGeom prst="rect">
            <a:avLst/>
          </a:prstGeom>
          <a:noFill/>
        </p:spPr>
        <p:txBody>
          <a:bodyPr wrap="square" rtlCol="0">
            <a:spAutoFit/>
          </a:bodyPr>
          <a:lstStyle/>
          <a:p>
            <a:pPr algn="ctr"/>
            <a:r>
              <a:rPr lang="en-US" dirty="0" smtClean="0"/>
              <a:t>grammar </a:t>
            </a:r>
          </a:p>
          <a:p>
            <a:pPr algn="ctr"/>
            <a:r>
              <a:rPr lang="en-US" sz="1400" dirty="0" smtClean="0"/>
              <a:t>(in Chomsky Normal Form)</a:t>
            </a:r>
            <a:endParaRPr lang="en-US" sz="1400" dirty="0"/>
          </a:p>
        </p:txBody>
      </p:sp>
    </p:spTree>
    <p:extLst>
      <p:ext uri="{BB962C8B-B14F-4D97-AF65-F5344CB8AC3E}">
        <p14:creationId xmlns:p14="http://schemas.microsoft.com/office/powerpoint/2010/main" val="29075280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Chomsky Normal Form </a:t>
            </a:r>
            <a:br>
              <a:rPr lang="en-US" dirty="0" smtClean="0"/>
            </a:br>
            <a:r>
              <a:rPr lang="en-US" dirty="0" smtClean="0"/>
              <a:t>enables powerful results</a:t>
            </a:r>
            <a:endParaRPr lang="en-US" dirty="0"/>
          </a:p>
        </p:txBody>
      </p:sp>
      <p:sp>
        <p:nvSpPr>
          <p:cNvPr id="3" name="Content Placeholder 2"/>
          <p:cNvSpPr>
            <a:spLocks noGrp="1"/>
          </p:cNvSpPr>
          <p:nvPr>
            <p:ph idx="1"/>
          </p:nvPr>
        </p:nvSpPr>
        <p:spPr>
          <a:xfrm>
            <a:off x="457200" y="2133614"/>
            <a:ext cx="8229600" cy="1393371"/>
          </a:xfrm>
        </p:spPr>
        <p:txBody>
          <a:bodyPr>
            <a:normAutofit fontScale="92500" lnSpcReduction="10000"/>
          </a:bodyPr>
          <a:lstStyle/>
          <a:p>
            <a:pPr marL="0" indent="0">
              <a:buNone/>
            </a:pPr>
            <a:r>
              <a:rPr lang="en-US" dirty="0" smtClean="0"/>
              <a:t>Interesting questions about grammars can be answered when the grammars are in Chomsky Normal Form.</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63</a:t>
            </a:fld>
            <a:endParaRPr lang="en-US"/>
          </a:p>
        </p:txBody>
      </p:sp>
    </p:spTree>
    <p:extLst>
      <p:ext uri="{BB962C8B-B14F-4D97-AF65-F5344CB8AC3E}">
        <p14:creationId xmlns:p14="http://schemas.microsoft.com/office/powerpoint/2010/main" val="34365515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Interesting Question:</a:t>
            </a:r>
            <a:br>
              <a:rPr lang="en-US" dirty="0" smtClean="0"/>
            </a:br>
            <a:r>
              <a:rPr lang="en-US" dirty="0" smtClean="0"/>
              <a:t>Is </a:t>
            </a:r>
            <a:r>
              <a:rPr lang="en-US" dirty="0" smtClean="0"/>
              <a:t>a string a </a:t>
            </a:r>
            <a:r>
              <a:rPr lang="en-US" dirty="0" smtClean="0"/>
              <a:t>member of the language?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64</a:t>
            </a:fld>
            <a:endParaRPr lang="en-US"/>
          </a:p>
        </p:txBody>
      </p:sp>
      <p:sp>
        <p:nvSpPr>
          <p:cNvPr id="6" name="TextBox 5"/>
          <p:cNvSpPr txBox="1"/>
          <p:nvPr/>
        </p:nvSpPr>
        <p:spPr>
          <a:xfrm>
            <a:off x="3377667" y="1698563"/>
            <a:ext cx="2134688" cy="584775"/>
          </a:xfrm>
          <a:prstGeom prst="rect">
            <a:avLst/>
          </a:prstGeom>
          <a:noFill/>
        </p:spPr>
        <p:txBody>
          <a:bodyPr wrap="none" rtlCol="0">
            <a:spAutoFit/>
          </a:bodyPr>
          <a:lstStyle/>
          <a:p>
            <a:pPr algn="ctr"/>
            <a:r>
              <a:rPr lang="en-US" dirty="0" smtClean="0"/>
              <a:t>grammar G </a:t>
            </a:r>
          </a:p>
          <a:p>
            <a:pPr algn="ctr"/>
            <a:r>
              <a:rPr lang="en-US" sz="1400" dirty="0" smtClean="0"/>
              <a:t>(in Chomsky Normal Form)</a:t>
            </a:r>
            <a:endParaRPr lang="en-US" sz="1400" dirty="0"/>
          </a:p>
        </p:txBody>
      </p:sp>
      <p:sp>
        <p:nvSpPr>
          <p:cNvPr id="7" name="Flowchart: Decision 6"/>
          <p:cNvSpPr/>
          <p:nvPr/>
        </p:nvSpPr>
        <p:spPr>
          <a:xfrm>
            <a:off x="3408465" y="2939144"/>
            <a:ext cx="2079171" cy="1905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431084" y="2237133"/>
            <a:ext cx="3040" cy="655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70167" y="3706978"/>
            <a:ext cx="884216" cy="369332"/>
          </a:xfrm>
          <a:prstGeom prst="rect">
            <a:avLst/>
          </a:prstGeom>
          <a:noFill/>
        </p:spPr>
        <p:txBody>
          <a:bodyPr wrap="none" rtlCol="0">
            <a:spAutoFit/>
          </a:bodyPr>
          <a:lstStyle/>
          <a:p>
            <a:r>
              <a:rPr lang="en-US" dirty="0" smtClean="0"/>
              <a:t>string P</a:t>
            </a:r>
            <a:endParaRPr lang="en-US" dirty="0"/>
          </a:p>
        </p:txBody>
      </p:sp>
      <p:cxnSp>
        <p:nvCxnSpPr>
          <p:cNvPr id="12" name="Straight Arrow Connector 11"/>
          <p:cNvCxnSpPr/>
          <p:nvPr/>
        </p:nvCxnSpPr>
        <p:spPr>
          <a:xfrm>
            <a:off x="2621725" y="3891644"/>
            <a:ext cx="7377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0735" y="3434841"/>
            <a:ext cx="1687286" cy="830997"/>
          </a:xfrm>
          <a:prstGeom prst="rect">
            <a:avLst/>
          </a:prstGeom>
          <a:noFill/>
        </p:spPr>
        <p:txBody>
          <a:bodyPr wrap="square" rtlCol="0">
            <a:spAutoFit/>
          </a:bodyPr>
          <a:lstStyle/>
          <a:p>
            <a:pPr algn="ctr"/>
            <a:r>
              <a:rPr lang="en-US" sz="1600" b="1" dirty="0" smtClean="0">
                <a:solidFill>
                  <a:schemeClr val="bg1"/>
                </a:solidFill>
              </a:rPr>
              <a:t>Is P a member </a:t>
            </a:r>
            <a:br>
              <a:rPr lang="en-US" sz="1600" b="1" dirty="0" smtClean="0">
                <a:solidFill>
                  <a:schemeClr val="bg1"/>
                </a:solidFill>
              </a:rPr>
            </a:br>
            <a:r>
              <a:rPr lang="en-US" sz="1600" b="1" dirty="0" smtClean="0">
                <a:solidFill>
                  <a:schemeClr val="bg1"/>
                </a:solidFill>
              </a:rPr>
              <a:t>of the language generated by G?</a:t>
            </a:r>
            <a:endParaRPr lang="en-US" sz="1600" b="1" dirty="0">
              <a:solidFill>
                <a:schemeClr val="bg1"/>
              </a:solidFill>
            </a:endParaRPr>
          </a:p>
        </p:txBody>
      </p:sp>
      <p:cxnSp>
        <p:nvCxnSpPr>
          <p:cNvPr id="15" name="Straight Arrow Connector 14"/>
          <p:cNvCxnSpPr/>
          <p:nvPr/>
        </p:nvCxnSpPr>
        <p:spPr>
          <a:xfrm>
            <a:off x="4448050" y="4865916"/>
            <a:ext cx="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07243" y="5345277"/>
            <a:ext cx="491225" cy="369332"/>
          </a:xfrm>
          <a:prstGeom prst="rect">
            <a:avLst/>
          </a:prstGeom>
          <a:noFill/>
        </p:spPr>
        <p:txBody>
          <a:bodyPr wrap="none" rtlCol="0">
            <a:spAutoFit/>
          </a:bodyPr>
          <a:lstStyle/>
          <a:p>
            <a:r>
              <a:rPr lang="en-US" dirty="0" smtClean="0"/>
              <a:t>yes</a:t>
            </a:r>
            <a:endParaRPr lang="en-US" dirty="0"/>
          </a:p>
        </p:txBody>
      </p:sp>
      <p:cxnSp>
        <p:nvCxnSpPr>
          <p:cNvPr id="18" name="Straight Arrow Connector 17"/>
          <p:cNvCxnSpPr/>
          <p:nvPr/>
        </p:nvCxnSpPr>
        <p:spPr>
          <a:xfrm>
            <a:off x="5520294" y="3891644"/>
            <a:ext cx="5279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6526" y="3706978"/>
            <a:ext cx="428322" cy="369332"/>
          </a:xfrm>
          <a:prstGeom prst="rect">
            <a:avLst/>
          </a:prstGeom>
          <a:noFill/>
        </p:spPr>
        <p:txBody>
          <a:bodyPr wrap="none" rtlCol="0">
            <a:spAutoFit/>
          </a:bodyPr>
          <a:lstStyle/>
          <a:p>
            <a:r>
              <a:rPr lang="en-US" dirty="0" smtClean="0"/>
              <a:t>no</a:t>
            </a:r>
            <a:endParaRPr lang="en-US" dirty="0"/>
          </a:p>
        </p:txBody>
      </p:sp>
    </p:spTree>
    <p:extLst>
      <p:ext uri="{BB962C8B-B14F-4D97-AF65-F5344CB8AC3E}">
        <p14:creationId xmlns:p14="http://schemas.microsoft.com/office/powerpoint/2010/main" val="29523960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Is </a:t>
            </a:r>
            <a:r>
              <a:rPr lang="en-US" dirty="0" smtClean="0">
                <a:latin typeface="Courier New" panose="02070309020205020404" pitchFamily="49" charset="0"/>
                <a:cs typeface="Courier New" panose="02070309020205020404" pitchFamily="49" charset="0"/>
              </a:rPr>
              <a:t>aabb</a:t>
            </a:r>
            <a:r>
              <a:rPr lang="en-US" dirty="0" smtClean="0"/>
              <a:t> a member of </a:t>
            </a:r>
            <a:r>
              <a:rPr lang="en-US" dirty="0" err="1" smtClean="0"/>
              <a:t>a</a:t>
            </a:r>
            <a:r>
              <a:rPr lang="en-US" baseline="30000" dirty="0" err="1" smtClean="0"/>
              <a:t>n</a:t>
            </a:r>
            <a:r>
              <a:rPr lang="en-US" dirty="0" err="1" smtClean="0"/>
              <a:t>b</a:t>
            </a:r>
            <a:r>
              <a:rPr lang="en-US" baseline="30000" dirty="0" err="1" smtClean="0"/>
              <a:t>n</a:t>
            </a:r>
            <a:r>
              <a:rPr lang="en-US" dirty="0" smtClean="0"/>
              <a:t>?</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65</a:t>
            </a:fld>
            <a:endParaRPr lang="en-US"/>
          </a:p>
        </p:txBody>
      </p:sp>
      <p:sp>
        <p:nvSpPr>
          <p:cNvPr id="7" name="Flowchart: Decision 6"/>
          <p:cNvSpPr/>
          <p:nvPr/>
        </p:nvSpPr>
        <p:spPr>
          <a:xfrm>
            <a:off x="3408465" y="3592304"/>
            <a:ext cx="2375808" cy="1905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583488" y="2890293"/>
            <a:ext cx="3040" cy="655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2188" y="4360138"/>
            <a:ext cx="649537" cy="369332"/>
          </a:xfrm>
          <a:prstGeom prst="rect">
            <a:avLst/>
          </a:prstGeom>
          <a:noFill/>
        </p:spPr>
        <p:txBody>
          <a:bodyPr wrap="none" rtlCol="0">
            <a:spAutoFit/>
          </a:bodyPr>
          <a:lstStyle/>
          <a:p>
            <a:r>
              <a:rPr lang="en-US" dirty="0" smtClean="0"/>
              <a:t>aabb</a:t>
            </a:r>
            <a:endParaRPr lang="en-US" dirty="0"/>
          </a:p>
        </p:txBody>
      </p:sp>
      <p:cxnSp>
        <p:nvCxnSpPr>
          <p:cNvPr id="12" name="Straight Arrow Connector 11"/>
          <p:cNvCxnSpPr/>
          <p:nvPr/>
        </p:nvCxnSpPr>
        <p:spPr>
          <a:xfrm>
            <a:off x="2621725" y="4544804"/>
            <a:ext cx="7377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07822" y="4142431"/>
            <a:ext cx="1789465" cy="830997"/>
          </a:xfrm>
          <a:prstGeom prst="rect">
            <a:avLst/>
          </a:prstGeom>
          <a:noFill/>
        </p:spPr>
        <p:txBody>
          <a:bodyPr wrap="square" rtlCol="0">
            <a:spAutoFit/>
          </a:bodyPr>
          <a:lstStyle/>
          <a:p>
            <a:pPr algn="ctr"/>
            <a:r>
              <a:rPr lang="en-US" sz="1600" b="1" dirty="0" smtClean="0">
                <a:solidFill>
                  <a:schemeClr val="bg1"/>
                </a:solidFill>
              </a:rPr>
              <a:t>Is </a:t>
            </a:r>
            <a:r>
              <a:rPr lang="en-US" sz="1600" b="1" dirty="0" smtClean="0">
                <a:solidFill>
                  <a:schemeClr val="bg1"/>
                </a:solidFill>
              </a:rPr>
              <a:t>aabb </a:t>
            </a:r>
            <a:r>
              <a:rPr lang="en-US" sz="1600" b="1" dirty="0" smtClean="0">
                <a:solidFill>
                  <a:schemeClr val="bg1"/>
                </a:solidFill>
              </a:rPr>
              <a:t>a member </a:t>
            </a:r>
            <a:br>
              <a:rPr lang="en-US" sz="1600" b="1" dirty="0" smtClean="0">
                <a:solidFill>
                  <a:schemeClr val="bg1"/>
                </a:solidFill>
              </a:rPr>
            </a:br>
            <a:r>
              <a:rPr lang="en-US" sz="1600" b="1" dirty="0" smtClean="0">
                <a:solidFill>
                  <a:schemeClr val="bg1"/>
                </a:solidFill>
              </a:rPr>
              <a:t>of the language generated by G?</a:t>
            </a:r>
            <a:endParaRPr lang="en-US" sz="1600" b="1" dirty="0">
              <a:solidFill>
                <a:schemeClr val="bg1"/>
              </a:solidFill>
            </a:endParaRPr>
          </a:p>
        </p:txBody>
      </p:sp>
      <p:cxnSp>
        <p:nvCxnSpPr>
          <p:cNvPr id="15" name="Straight Arrow Connector 14"/>
          <p:cNvCxnSpPr/>
          <p:nvPr/>
        </p:nvCxnSpPr>
        <p:spPr>
          <a:xfrm>
            <a:off x="4578682" y="5519076"/>
            <a:ext cx="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48337" y="5846757"/>
            <a:ext cx="885820" cy="707886"/>
          </a:xfrm>
          <a:prstGeom prst="rect">
            <a:avLst/>
          </a:prstGeom>
          <a:noFill/>
        </p:spPr>
        <p:txBody>
          <a:bodyPr wrap="none" rtlCol="0">
            <a:spAutoFit/>
          </a:bodyPr>
          <a:lstStyle/>
          <a:p>
            <a:r>
              <a:rPr lang="en-US" sz="4000" b="1" dirty="0" smtClean="0">
                <a:solidFill>
                  <a:srgbClr val="00B050"/>
                </a:solidFill>
              </a:rPr>
              <a:t>yes</a:t>
            </a:r>
            <a:endParaRPr lang="en-US" sz="4000" b="1" dirty="0">
              <a:solidFill>
                <a:srgbClr val="00B050"/>
              </a:solidFill>
            </a:endParaRPr>
          </a:p>
        </p:txBody>
      </p:sp>
      <p:cxnSp>
        <p:nvCxnSpPr>
          <p:cNvPr id="18" name="Straight Arrow Connector 17"/>
          <p:cNvCxnSpPr/>
          <p:nvPr/>
        </p:nvCxnSpPr>
        <p:spPr>
          <a:xfrm flipV="1">
            <a:off x="5806045" y="4523032"/>
            <a:ext cx="372839" cy="10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35386" y="4338366"/>
            <a:ext cx="428322" cy="369332"/>
          </a:xfrm>
          <a:prstGeom prst="rect">
            <a:avLst/>
          </a:prstGeom>
          <a:noFill/>
        </p:spPr>
        <p:txBody>
          <a:bodyPr wrap="none" rtlCol="0">
            <a:spAutoFit/>
          </a:bodyPr>
          <a:lstStyle/>
          <a:p>
            <a:r>
              <a:rPr lang="en-US" dirty="0" smtClean="0">
                <a:solidFill>
                  <a:schemeClr val="bg1">
                    <a:lumMod val="65000"/>
                  </a:schemeClr>
                </a:solidFill>
              </a:rPr>
              <a:t>no</a:t>
            </a:r>
            <a:endParaRPr lang="en-US" dirty="0">
              <a:solidFill>
                <a:schemeClr val="bg1">
                  <a:lumMod val="65000"/>
                </a:schemeClr>
              </a:solidFill>
            </a:endParaRPr>
          </a:p>
        </p:txBody>
      </p:sp>
      <p:sp>
        <p:nvSpPr>
          <p:cNvPr id="14" name="Rectangle 13"/>
          <p:cNvSpPr/>
          <p:nvPr/>
        </p:nvSpPr>
        <p:spPr>
          <a:xfrm>
            <a:off x="4080786" y="1412965"/>
            <a:ext cx="1005403" cy="1477328"/>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SB</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39497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Is </a:t>
            </a:r>
            <a:r>
              <a:rPr lang="en-US" dirty="0" smtClean="0">
                <a:latin typeface="Courier New" panose="02070309020205020404" pitchFamily="49" charset="0"/>
                <a:cs typeface="Courier New" panose="02070309020205020404" pitchFamily="49" charset="0"/>
              </a:rPr>
              <a:t>abb</a:t>
            </a:r>
            <a:r>
              <a:rPr lang="en-US" dirty="0" smtClean="0"/>
              <a:t> a member of </a:t>
            </a:r>
            <a:r>
              <a:rPr lang="en-US" dirty="0" err="1" smtClean="0"/>
              <a:t>a</a:t>
            </a:r>
            <a:r>
              <a:rPr lang="en-US" baseline="30000" dirty="0" err="1" smtClean="0"/>
              <a:t>n</a:t>
            </a:r>
            <a:r>
              <a:rPr lang="en-US" dirty="0" err="1" smtClean="0"/>
              <a:t>b</a:t>
            </a:r>
            <a:r>
              <a:rPr lang="en-US" baseline="30000" dirty="0" err="1" smtClean="0"/>
              <a:t>n</a:t>
            </a:r>
            <a:r>
              <a:rPr lang="en-US" dirty="0" smtClean="0"/>
              <a:t>?</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66</a:t>
            </a:fld>
            <a:endParaRPr lang="en-US"/>
          </a:p>
        </p:txBody>
      </p:sp>
      <p:sp>
        <p:nvSpPr>
          <p:cNvPr id="7" name="Flowchart: Decision 6"/>
          <p:cNvSpPr/>
          <p:nvPr/>
        </p:nvSpPr>
        <p:spPr>
          <a:xfrm>
            <a:off x="3408465" y="3592304"/>
            <a:ext cx="2079171" cy="1905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431084" y="2890293"/>
            <a:ext cx="3040" cy="655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72188" y="4360138"/>
            <a:ext cx="538930" cy="369332"/>
          </a:xfrm>
          <a:prstGeom prst="rect">
            <a:avLst/>
          </a:prstGeom>
          <a:noFill/>
        </p:spPr>
        <p:txBody>
          <a:bodyPr wrap="none" rtlCol="0">
            <a:spAutoFit/>
          </a:bodyPr>
          <a:lstStyle/>
          <a:p>
            <a:r>
              <a:rPr lang="en-US" dirty="0" smtClean="0"/>
              <a:t>abb</a:t>
            </a:r>
            <a:endParaRPr lang="en-US" dirty="0"/>
          </a:p>
        </p:txBody>
      </p:sp>
      <p:cxnSp>
        <p:nvCxnSpPr>
          <p:cNvPr id="12" name="Straight Arrow Connector 11"/>
          <p:cNvCxnSpPr/>
          <p:nvPr/>
        </p:nvCxnSpPr>
        <p:spPr>
          <a:xfrm>
            <a:off x="2621725" y="4544804"/>
            <a:ext cx="7377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0735" y="4131545"/>
            <a:ext cx="1687286" cy="830997"/>
          </a:xfrm>
          <a:prstGeom prst="rect">
            <a:avLst/>
          </a:prstGeom>
          <a:noFill/>
        </p:spPr>
        <p:txBody>
          <a:bodyPr wrap="square" rtlCol="0">
            <a:spAutoFit/>
          </a:bodyPr>
          <a:lstStyle/>
          <a:p>
            <a:pPr algn="ctr"/>
            <a:r>
              <a:rPr lang="en-US" sz="1600" b="1" dirty="0" smtClean="0">
                <a:solidFill>
                  <a:schemeClr val="bg1"/>
                </a:solidFill>
              </a:rPr>
              <a:t>Is </a:t>
            </a:r>
            <a:r>
              <a:rPr lang="en-US" sz="1600" b="1" dirty="0" smtClean="0">
                <a:solidFill>
                  <a:schemeClr val="bg1"/>
                </a:solidFill>
              </a:rPr>
              <a:t>abb </a:t>
            </a:r>
            <a:r>
              <a:rPr lang="en-US" sz="1600" b="1" dirty="0" smtClean="0">
                <a:solidFill>
                  <a:schemeClr val="bg1"/>
                </a:solidFill>
              </a:rPr>
              <a:t>a member </a:t>
            </a:r>
            <a:br>
              <a:rPr lang="en-US" sz="1600" b="1" dirty="0" smtClean="0">
                <a:solidFill>
                  <a:schemeClr val="bg1"/>
                </a:solidFill>
              </a:rPr>
            </a:br>
            <a:r>
              <a:rPr lang="en-US" sz="1600" b="1" dirty="0" smtClean="0">
                <a:solidFill>
                  <a:schemeClr val="bg1"/>
                </a:solidFill>
              </a:rPr>
              <a:t>of the language generated by G?</a:t>
            </a:r>
            <a:endParaRPr lang="en-US" sz="1600" b="1" dirty="0">
              <a:solidFill>
                <a:schemeClr val="bg1"/>
              </a:solidFill>
            </a:endParaRPr>
          </a:p>
        </p:txBody>
      </p:sp>
      <p:cxnSp>
        <p:nvCxnSpPr>
          <p:cNvPr id="15" name="Straight Arrow Connector 14"/>
          <p:cNvCxnSpPr/>
          <p:nvPr/>
        </p:nvCxnSpPr>
        <p:spPr>
          <a:xfrm>
            <a:off x="4448050" y="5519076"/>
            <a:ext cx="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13653" y="5901187"/>
            <a:ext cx="497893" cy="369332"/>
          </a:xfrm>
          <a:prstGeom prst="rect">
            <a:avLst/>
          </a:prstGeom>
          <a:noFill/>
        </p:spPr>
        <p:txBody>
          <a:bodyPr wrap="none" rtlCol="0">
            <a:spAutoFit/>
          </a:bodyPr>
          <a:lstStyle/>
          <a:p>
            <a:r>
              <a:rPr lang="en-US" dirty="0" smtClean="0">
                <a:solidFill>
                  <a:schemeClr val="bg1">
                    <a:lumMod val="65000"/>
                  </a:schemeClr>
                </a:solidFill>
              </a:rPr>
              <a:t>yes</a:t>
            </a:r>
            <a:endParaRPr lang="en-US" dirty="0">
              <a:solidFill>
                <a:schemeClr val="bg1">
                  <a:lumMod val="65000"/>
                </a:schemeClr>
              </a:solidFill>
            </a:endParaRPr>
          </a:p>
        </p:txBody>
      </p:sp>
      <p:cxnSp>
        <p:nvCxnSpPr>
          <p:cNvPr id="18" name="Straight Arrow Connector 17"/>
          <p:cNvCxnSpPr/>
          <p:nvPr/>
        </p:nvCxnSpPr>
        <p:spPr>
          <a:xfrm>
            <a:off x="5520294" y="4544804"/>
            <a:ext cx="5279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04754" y="4196848"/>
            <a:ext cx="736099" cy="707886"/>
          </a:xfrm>
          <a:prstGeom prst="rect">
            <a:avLst/>
          </a:prstGeom>
          <a:noFill/>
        </p:spPr>
        <p:txBody>
          <a:bodyPr wrap="none" rtlCol="0">
            <a:spAutoFit/>
          </a:bodyPr>
          <a:lstStyle/>
          <a:p>
            <a:r>
              <a:rPr lang="en-US" sz="4000" b="1" dirty="0" smtClean="0">
                <a:solidFill>
                  <a:srgbClr val="C00000"/>
                </a:solidFill>
              </a:rPr>
              <a:t>no</a:t>
            </a:r>
            <a:endParaRPr lang="en-US" sz="4000" b="1" dirty="0">
              <a:solidFill>
                <a:srgbClr val="C00000"/>
              </a:solidFill>
            </a:endParaRPr>
          </a:p>
        </p:txBody>
      </p:sp>
      <p:sp>
        <p:nvSpPr>
          <p:cNvPr id="14" name="Rectangle 13"/>
          <p:cNvSpPr/>
          <p:nvPr/>
        </p:nvSpPr>
        <p:spPr>
          <a:xfrm>
            <a:off x="3928382" y="1412965"/>
            <a:ext cx="1005403" cy="1477328"/>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SB</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08474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Another interesting question:</a:t>
            </a:r>
            <a:br>
              <a:rPr lang="en-US" dirty="0" smtClean="0"/>
            </a:br>
            <a:r>
              <a:rPr lang="en-US" dirty="0" smtClean="0"/>
              <a:t>Number of production steps needed?</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67</a:t>
            </a:fld>
            <a:endParaRPr lang="en-US"/>
          </a:p>
        </p:txBody>
      </p:sp>
      <p:sp>
        <p:nvSpPr>
          <p:cNvPr id="6" name="TextBox 5"/>
          <p:cNvSpPr txBox="1"/>
          <p:nvPr/>
        </p:nvSpPr>
        <p:spPr>
          <a:xfrm>
            <a:off x="3377667" y="2090459"/>
            <a:ext cx="2134688" cy="584775"/>
          </a:xfrm>
          <a:prstGeom prst="rect">
            <a:avLst/>
          </a:prstGeom>
          <a:noFill/>
        </p:spPr>
        <p:txBody>
          <a:bodyPr wrap="none" rtlCol="0">
            <a:spAutoFit/>
          </a:bodyPr>
          <a:lstStyle/>
          <a:p>
            <a:pPr algn="ctr"/>
            <a:r>
              <a:rPr lang="en-US" dirty="0" smtClean="0"/>
              <a:t>grammar G </a:t>
            </a:r>
          </a:p>
          <a:p>
            <a:pPr algn="ctr"/>
            <a:r>
              <a:rPr lang="en-US" sz="1400" dirty="0" smtClean="0"/>
              <a:t>(in Chomsky Normal Form)</a:t>
            </a:r>
            <a:endParaRPr lang="en-US" sz="1400" dirty="0"/>
          </a:p>
        </p:txBody>
      </p:sp>
      <p:cxnSp>
        <p:nvCxnSpPr>
          <p:cNvPr id="9" name="Straight Arrow Connector 8"/>
          <p:cNvCxnSpPr/>
          <p:nvPr/>
        </p:nvCxnSpPr>
        <p:spPr>
          <a:xfrm>
            <a:off x="4431084" y="2629029"/>
            <a:ext cx="3040" cy="655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79024" y="3592677"/>
            <a:ext cx="884216" cy="369332"/>
          </a:xfrm>
          <a:prstGeom prst="rect">
            <a:avLst/>
          </a:prstGeom>
          <a:noFill/>
        </p:spPr>
        <p:txBody>
          <a:bodyPr wrap="none" rtlCol="0">
            <a:spAutoFit/>
          </a:bodyPr>
          <a:lstStyle/>
          <a:p>
            <a:r>
              <a:rPr lang="en-US" dirty="0" smtClean="0"/>
              <a:t>string P</a:t>
            </a:r>
            <a:endParaRPr lang="en-US" dirty="0"/>
          </a:p>
        </p:txBody>
      </p:sp>
      <p:cxnSp>
        <p:nvCxnSpPr>
          <p:cNvPr id="12" name="Straight Arrow Connector 11"/>
          <p:cNvCxnSpPr/>
          <p:nvPr/>
        </p:nvCxnSpPr>
        <p:spPr>
          <a:xfrm>
            <a:off x="2730582" y="3777343"/>
            <a:ext cx="7377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4756" y="4224442"/>
            <a:ext cx="0" cy="457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3132" y="4725183"/>
            <a:ext cx="939873" cy="369332"/>
          </a:xfrm>
          <a:prstGeom prst="rect">
            <a:avLst/>
          </a:prstGeom>
          <a:noFill/>
        </p:spPr>
        <p:txBody>
          <a:bodyPr wrap="none" rtlCol="0">
            <a:spAutoFit/>
          </a:bodyPr>
          <a:lstStyle/>
          <a:p>
            <a:r>
              <a:rPr lang="en-US" u="sng" dirty="0" smtClean="0"/>
              <a:t>??</a:t>
            </a:r>
            <a:r>
              <a:rPr lang="en-US" dirty="0" smtClean="0"/>
              <a:t> steps</a:t>
            </a:r>
            <a:endParaRPr lang="en-US" dirty="0"/>
          </a:p>
        </p:txBody>
      </p:sp>
      <p:grpSp>
        <p:nvGrpSpPr>
          <p:cNvPr id="3" name="Group 2"/>
          <p:cNvGrpSpPr/>
          <p:nvPr/>
        </p:nvGrpSpPr>
        <p:grpSpPr>
          <a:xfrm>
            <a:off x="3521509" y="3352800"/>
            <a:ext cx="1819150" cy="849086"/>
            <a:chOff x="3668486" y="3352800"/>
            <a:chExt cx="1819150" cy="849086"/>
          </a:xfrm>
        </p:grpSpPr>
        <p:sp>
          <p:nvSpPr>
            <p:cNvPr id="2" name="Rectangle 1"/>
            <p:cNvSpPr/>
            <p:nvPr/>
          </p:nvSpPr>
          <p:spPr>
            <a:xfrm>
              <a:off x="3668486" y="3352800"/>
              <a:ext cx="181915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34418" y="3352800"/>
              <a:ext cx="1687286" cy="830997"/>
            </a:xfrm>
            <a:prstGeom prst="rect">
              <a:avLst/>
            </a:prstGeom>
            <a:noFill/>
          </p:spPr>
          <p:txBody>
            <a:bodyPr wrap="square" rtlCol="0">
              <a:spAutoFit/>
            </a:bodyPr>
            <a:lstStyle/>
            <a:p>
              <a:pPr algn="ctr"/>
              <a:r>
                <a:rPr lang="en-US" sz="1600" b="1" dirty="0" smtClean="0">
                  <a:solidFill>
                    <a:schemeClr val="bg1"/>
                  </a:solidFill>
                </a:rPr>
                <a:t>How many steps are needed to generate P?</a:t>
              </a:r>
              <a:endParaRPr lang="en-US" sz="1600" b="1" dirty="0">
                <a:solidFill>
                  <a:schemeClr val="bg1"/>
                </a:solidFill>
              </a:endParaRPr>
            </a:p>
          </p:txBody>
        </p:sp>
      </p:grpSp>
    </p:spTree>
    <p:extLst>
      <p:ext uri="{BB962C8B-B14F-4D97-AF65-F5344CB8AC3E}">
        <p14:creationId xmlns:p14="http://schemas.microsoft.com/office/powerpoint/2010/main" val="1591655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a:t>
            </a:r>
            <a:r>
              <a:rPr lang="en-US" dirty="0"/>
              <a:t>will answer both questions</a:t>
            </a:r>
            <a:r>
              <a:rPr lang="en-US" dirty="0" smtClean="0"/>
              <a:t> </a:t>
            </a:r>
            <a:endParaRPr lang="en-US" dirty="0"/>
          </a:p>
        </p:txBody>
      </p:sp>
      <p:sp>
        <p:nvSpPr>
          <p:cNvPr id="5" name="Content Placeholder 4"/>
          <p:cNvSpPr>
            <a:spLocks noGrp="1"/>
          </p:cNvSpPr>
          <p:nvPr>
            <p:ph idx="1"/>
          </p:nvPr>
        </p:nvSpPr>
        <p:spPr>
          <a:xfrm>
            <a:off x="457200" y="1828806"/>
            <a:ext cx="8229600" cy="1240971"/>
          </a:xfrm>
        </p:spPr>
        <p:txBody>
          <a:bodyPr/>
          <a:lstStyle/>
          <a:p>
            <a:pPr marL="0" indent="0">
              <a:buNone/>
            </a:pPr>
            <a:r>
              <a:rPr lang="en-US" dirty="0" smtClean="0"/>
              <a:t>But we will answer the latter question first:</a:t>
            </a:r>
          </a:p>
          <a:p>
            <a:pPr marL="457200" lvl="1" indent="0">
              <a:buNone/>
            </a:pPr>
            <a:r>
              <a:rPr lang="en-US" i="1" dirty="0" smtClean="0"/>
              <a:t>How many steps are needed to produce string P?</a:t>
            </a:r>
            <a:endParaRPr lang="en-US" i="1" dirty="0"/>
          </a:p>
        </p:txBody>
      </p:sp>
      <p:sp>
        <p:nvSpPr>
          <p:cNvPr id="3" name="Slide Number Placeholder 2"/>
          <p:cNvSpPr>
            <a:spLocks noGrp="1"/>
          </p:cNvSpPr>
          <p:nvPr>
            <p:ph type="sldNum" sz="quarter" idx="12"/>
          </p:nvPr>
        </p:nvSpPr>
        <p:spPr/>
        <p:txBody>
          <a:bodyPr/>
          <a:lstStyle/>
          <a:p>
            <a:fld id="{04880772-6C15-43D4-94DB-7DA07CA64C43}" type="slidenum">
              <a:rPr lang="en-US" smtClean="0"/>
              <a:t>68</a:t>
            </a:fld>
            <a:endParaRPr lang="en-US"/>
          </a:p>
        </p:txBody>
      </p:sp>
    </p:spTree>
    <p:extLst>
      <p:ext uri="{BB962C8B-B14F-4D97-AF65-F5344CB8AC3E}">
        <p14:creationId xmlns:p14="http://schemas.microsoft.com/office/powerpoint/2010/main" val="3951198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Number of production steps </a:t>
                </a:r>
                <a:r>
                  <a:rPr lang="en-US" dirty="0" smtClean="0"/>
                  <a:t/>
                </a:r>
                <a:br>
                  <a:rPr lang="en-US" dirty="0" smtClean="0"/>
                </a:br>
                <a:r>
                  <a:rPr lang="en-US" dirty="0" smtClean="0"/>
                  <a:t>needed to generate </a:t>
                </a:r>
                <a14:m>
                  <m:oMath xmlns:m="http://schemas.openxmlformats.org/officeDocument/2006/math">
                    <m:r>
                      <a:rPr lang="en-US" i="1" dirty="0" smtClean="0">
                        <a:latin typeface="Cambria Math"/>
                        <a:cs typeface="Courier New" panose="02070309020205020404" pitchFamily="49" charset="0"/>
                      </a:rPr>
                      <m:t>𝑎𝑎𝑏𝑏</m:t>
                    </m:r>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69</a:t>
            </a:fld>
            <a:endParaRPr lang="en-US"/>
          </a:p>
        </p:txBody>
      </p:sp>
      <p:graphicFrame>
        <p:nvGraphicFramePr>
          <p:cNvPr id="5" name="Diagram 4"/>
          <p:cNvGraphicFramePr/>
          <p:nvPr>
            <p:extLst>
              <p:ext uri="{D42A27DB-BD31-4B8C-83A1-F6EECF244321}">
                <p14:modId xmlns:p14="http://schemas.microsoft.com/office/powerpoint/2010/main" val="2454880567"/>
              </p:ext>
            </p:extLst>
          </p:nvPr>
        </p:nvGraphicFramePr>
        <p:xfrm>
          <a:off x="2754085" y="204289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98538" y="2785972"/>
            <a:ext cx="1005403" cy="1477328"/>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SB</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 name="Right Arrow 6"/>
          <p:cNvSpPr/>
          <p:nvPr/>
        </p:nvSpPr>
        <p:spPr>
          <a:xfrm>
            <a:off x="2307776" y="324239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53849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10" name="Oval 9"/>
          <p:cNvSpPr/>
          <p:nvPr/>
        </p:nvSpPr>
        <p:spPr>
          <a:xfrm>
            <a:off x="5257805" y="283844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11" name="Oval 10"/>
          <p:cNvSpPr/>
          <p:nvPr/>
        </p:nvSpPr>
        <p:spPr>
          <a:xfrm>
            <a:off x="4071227" y="354602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2" name="Oval 11"/>
          <p:cNvSpPr/>
          <p:nvPr/>
        </p:nvSpPr>
        <p:spPr>
          <a:xfrm>
            <a:off x="6618551" y="368754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13" name="Oval 12"/>
          <p:cNvSpPr/>
          <p:nvPr/>
        </p:nvSpPr>
        <p:spPr>
          <a:xfrm>
            <a:off x="5715013" y="455842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14" name="Oval 13"/>
          <p:cNvSpPr/>
          <p:nvPr/>
        </p:nvSpPr>
        <p:spPr>
          <a:xfrm>
            <a:off x="5236029" y="526601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5" name="Oval 14"/>
          <p:cNvSpPr/>
          <p:nvPr/>
        </p:nvSpPr>
        <p:spPr>
          <a:xfrm>
            <a:off x="6433489" y="527690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sp>
        <p:nvSpPr>
          <p:cNvPr id="16" name="Oval 15"/>
          <p:cNvSpPr/>
          <p:nvPr/>
        </p:nvSpPr>
        <p:spPr>
          <a:xfrm>
            <a:off x="7630949" y="441690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a:t>
            </a:r>
            <a:endParaRPr lang="en-US" sz="1400" b="1" dirty="0"/>
          </a:p>
        </p:txBody>
      </p:sp>
    </p:spTree>
    <p:extLst>
      <p:ext uri="{BB962C8B-B14F-4D97-AF65-F5344CB8AC3E}">
        <p14:creationId xmlns:p14="http://schemas.microsoft.com/office/powerpoint/2010/main" val="1443662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binary trees</a:t>
            </a:r>
            <a:endParaRPr lang="en-US" dirty="0"/>
          </a:p>
        </p:txBody>
      </p:sp>
      <p:sp>
        <p:nvSpPr>
          <p:cNvPr id="3" name="Content Placeholder 2"/>
          <p:cNvSpPr>
            <a:spLocks noGrp="1"/>
          </p:cNvSpPr>
          <p:nvPr>
            <p:ph idx="1"/>
          </p:nvPr>
        </p:nvSpPr>
        <p:spPr>
          <a:xfrm>
            <a:off x="457200" y="1600201"/>
            <a:ext cx="8229600" cy="2830286"/>
          </a:xfrm>
        </p:spPr>
        <p:txBody>
          <a:bodyPr/>
          <a:lstStyle/>
          <a:p>
            <a:r>
              <a:rPr lang="en-US" dirty="0" smtClean="0"/>
              <a:t>Before defining Chomsky Normal Form, let’s talk a bit about binary trees.</a:t>
            </a:r>
          </a:p>
          <a:p>
            <a:r>
              <a:rPr lang="en-US" dirty="0" smtClean="0"/>
              <a:t>Each node in a binary tree has zero, one, or two children.</a:t>
            </a:r>
          </a:p>
        </p:txBody>
      </p:sp>
      <p:sp>
        <p:nvSpPr>
          <p:cNvPr id="4" name="Slide Number Placeholder 3"/>
          <p:cNvSpPr>
            <a:spLocks noGrp="1"/>
          </p:cNvSpPr>
          <p:nvPr>
            <p:ph type="sldNum" sz="quarter" idx="12"/>
          </p:nvPr>
        </p:nvSpPr>
        <p:spPr/>
        <p:txBody>
          <a:bodyPr/>
          <a:lstStyle/>
          <a:p>
            <a:fld id="{04880772-6C15-43D4-94DB-7DA07CA64C43}" type="slidenum">
              <a:rPr lang="en-US" smtClean="0"/>
              <a:t>7</a:t>
            </a:fld>
            <a:endParaRPr lang="en-US"/>
          </a:p>
        </p:txBody>
      </p:sp>
    </p:spTree>
    <p:extLst>
      <p:ext uri="{BB962C8B-B14F-4D97-AF65-F5344CB8AC3E}">
        <p14:creationId xmlns:p14="http://schemas.microsoft.com/office/powerpoint/2010/main" val="11783847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Number of production steps </a:t>
                </a:r>
                <a:r>
                  <a:rPr lang="en-US" dirty="0" smtClean="0"/>
                  <a:t/>
                </a:r>
                <a:br>
                  <a:rPr lang="en-US" dirty="0" smtClean="0"/>
                </a:br>
                <a:r>
                  <a:rPr lang="en-US" dirty="0" smtClean="0"/>
                  <a:t>needed to generate </a:t>
                </a:r>
                <a14:m>
                  <m:oMath xmlns:m="http://schemas.openxmlformats.org/officeDocument/2006/math">
                    <m:r>
                      <a:rPr lang="en-US" i="1" dirty="0" smtClean="0">
                        <a:latin typeface="Cambria Math"/>
                        <a:cs typeface="Courier New" panose="02070309020205020404" pitchFamily="49" charset="0"/>
                      </a:rPr>
                      <m:t>𝑎𝑎𝑏𝑏</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70</a:t>
            </a:fld>
            <a:endParaRPr lang="en-US"/>
          </a:p>
        </p:txBody>
      </p:sp>
      <p:sp>
        <p:nvSpPr>
          <p:cNvPr id="4" name="Rectangle 3"/>
          <p:cNvSpPr/>
          <p:nvPr/>
        </p:nvSpPr>
        <p:spPr>
          <a:xfrm>
            <a:off x="1425198" y="2449282"/>
            <a:ext cx="6059736" cy="369332"/>
          </a:xfrm>
          <a:prstGeom prst="rect">
            <a:avLst/>
          </a:prstGeom>
        </p:spPr>
        <p:txBody>
          <a:bodyPr wrap="none">
            <a:spAutoFit/>
          </a:bodyPr>
          <a:lstStyle/>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AX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smtClean="0">
                <a:latin typeface="Arial" panose="020B0604020202020204" pitchFamily="34" charset="0"/>
                <a:ea typeface="Verdana" panose="020B0604030504040204" pitchFamily="34" charset="0"/>
                <a:cs typeface="Arial" panose="020B0604020202020204" pitchFamily="34" charset="0"/>
              </a:rPr>
              <a:t>aX</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smtClean="0">
                <a:latin typeface="Arial" panose="020B0604020202020204" pitchFamily="34" charset="0"/>
                <a:ea typeface="Verdana" panose="020B0604030504040204" pitchFamily="34" charset="0"/>
                <a:cs typeface="Arial" panose="020B0604020202020204" pitchFamily="34" charset="0"/>
              </a:rPr>
              <a:t>aSB</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smtClean="0">
                <a:latin typeface="Arial" panose="020B0604020202020204" pitchFamily="34" charset="0"/>
                <a:ea typeface="Verdana" panose="020B0604030504040204" pitchFamily="34" charset="0"/>
                <a:cs typeface="Arial" panose="020B0604020202020204" pitchFamily="34" charset="0"/>
              </a:rPr>
              <a:t>aABB</a:t>
            </a:r>
            <a:r>
              <a:rPr lang="en-US" dirty="0" smtClean="0">
                <a:latin typeface="Arial" panose="020B0604020202020204" pitchFamily="34" charset="0"/>
                <a:ea typeface="Verdana" panose="020B0604030504040204" pitchFamily="34" charset="0"/>
                <a:cs typeface="Arial" panose="020B0604020202020204" pitchFamily="34" charset="0"/>
              </a:rPr>
              <a:t> → </a:t>
            </a:r>
            <a:r>
              <a:rPr lang="en-US" dirty="0" err="1" smtClean="0">
                <a:latin typeface="Arial" panose="020B0604020202020204" pitchFamily="34" charset="0"/>
                <a:ea typeface="Verdana" panose="020B0604030504040204" pitchFamily="34" charset="0"/>
                <a:cs typeface="Arial" panose="020B0604020202020204" pitchFamily="34" charset="0"/>
              </a:rPr>
              <a:t>aaBB</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smtClean="0">
                <a:latin typeface="Arial" panose="020B0604020202020204" pitchFamily="34" charset="0"/>
                <a:ea typeface="Verdana" panose="020B0604030504040204" pitchFamily="34" charset="0"/>
                <a:cs typeface="Arial" panose="020B0604020202020204" pitchFamily="34" charset="0"/>
              </a:rPr>
              <a:t>aabB</a:t>
            </a:r>
            <a:r>
              <a:rPr lang="en-US" dirty="0" smtClean="0">
                <a:latin typeface="Arial" panose="020B0604020202020204" pitchFamily="34" charset="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aabb</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 name="Oval 4"/>
          <p:cNvSpPr/>
          <p:nvPr/>
        </p:nvSpPr>
        <p:spPr>
          <a:xfrm>
            <a:off x="1730745" y="2718393"/>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6" name="Oval 5"/>
          <p:cNvSpPr/>
          <p:nvPr/>
        </p:nvSpPr>
        <p:spPr>
          <a:xfrm>
            <a:off x="2383901" y="2718389"/>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7" name="Oval 6"/>
          <p:cNvSpPr/>
          <p:nvPr/>
        </p:nvSpPr>
        <p:spPr>
          <a:xfrm>
            <a:off x="3015289" y="2718389"/>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8" name="Oval 7"/>
          <p:cNvSpPr/>
          <p:nvPr/>
        </p:nvSpPr>
        <p:spPr>
          <a:xfrm>
            <a:off x="3799077" y="2718385"/>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9" name="Oval 8"/>
          <p:cNvSpPr/>
          <p:nvPr/>
        </p:nvSpPr>
        <p:spPr>
          <a:xfrm>
            <a:off x="4735269" y="2718381"/>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0" name="Oval 9"/>
          <p:cNvSpPr/>
          <p:nvPr/>
        </p:nvSpPr>
        <p:spPr>
          <a:xfrm>
            <a:off x="5649689" y="2718377"/>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sp>
        <p:nvSpPr>
          <p:cNvPr id="11" name="Oval 10"/>
          <p:cNvSpPr/>
          <p:nvPr/>
        </p:nvSpPr>
        <p:spPr>
          <a:xfrm>
            <a:off x="6553223" y="2718373"/>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a:t>
            </a:r>
            <a:endParaRPr lang="en-US" sz="1400" b="1" dirty="0"/>
          </a:p>
        </p:txBody>
      </p:sp>
      <p:sp>
        <p:nvSpPr>
          <p:cNvPr id="12" name="Cloud Callout 11"/>
          <p:cNvSpPr/>
          <p:nvPr/>
        </p:nvSpPr>
        <p:spPr>
          <a:xfrm>
            <a:off x="2634784" y="3576125"/>
            <a:ext cx="3197785" cy="12785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11325" y="3707907"/>
            <a:ext cx="3097582" cy="954107"/>
          </a:xfrm>
          <a:prstGeom prst="rect">
            <a:avLst/>
          </a:prstGeom>
          <a:noFill/>
        </p:spPr>
        <p:txBody>
          <a:bodyPr wrap="square" rtlCol="0">
            <a:spAutoFit/>
          </a:bodyPr>
          <a:lstStyle/>
          <a:p>
            <a:r>
              <a:rPr lang="en-US" sz="2800" i="1" dirty="0" smtClean="0">
                <a:solidFill>
                  <a:schemeClr val="bg1"/>
                </a:solidFill>
              </a:rPr>
              <a:t>7 steps needed to generate aabb</a:t>
            </a:r>
            <a:endParaRPr lang="en-US" sz="2800" i="1" dirty="0">
              <a:solidFill>
                <a:schemeClr val="bg1"/>
              </a:solidFill>
            </a:endParaRPr>
          </a:p>
        </p:txBody>
      </p:sp>
    </p:spTree>
    <p:extLst>
      <p:ext uri="{BB962C8B-B14F-4D97-AF65-F5344CB8AC3E}">
        <p14:creationId xmlns:p14="http://schemas.microsoft.com/office/powerpoint/2010/main" val="615764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Calculate the number of steps </a:t>
            </a:r>
            <a:br>
              <a:rPr lang="en-US" dirty="0" smtClean="0"/>
            </a:br>
            <a:r>
              <a:rPr lang="en-US" dirty="0" smtClean="0"/>
              <a:t>based on string length</a:t>
            </a:r>
            <a:endParaRPr lang="en-US" dirty="0"/>
          </a:p>
        </p:txBody>
      </p:sp>
      <p:sp>
        <p:nvSpPr>
          <p:cNvPr id="5" name="Content Placeholder 4"/>
          <p:cNvSpPr>
            <a:spLocks noGrp="1"/>
          </p:cNvSpPr>
          <p:nvPr>
            <p:ph idx="1"/>
          </p:nvPr>
        </p:nvSpPr>
        <p:spPr>
          <a:xfrm>
            <a:off x="457200" y="2013869"/>
            <a:ext cx="8229600" cy="2721422"/>
          </a:xfrm>
        </p:spPr>
        <p:txBody>
          <a:bodyPr/>
          <a:lstStyle/>
          <a:p>
            <a:r>
              <a:rPr lang="en-US" dirty="0" smtClean="0"/>
              <a:t>The following slides show how to calculate the number of production steps needed to generate a string.</a:t>
            </a:r>
          </a:p>
          <a:p>
            <a:r>
              <a:rPr lang="en-US" dirty="0" smtClean="0"/>
              <a:t>The calculation will be based on the length of the string.</a:t>
            </a:r>
          </a:p>
        </p:txBody>
      </p:sp>
      <p:sp>
        <p:nvSpPr>
          <p:cNvPr id="3" name="Slide Number Placeholder 2"/>
          <p:cNvSpPr>
            <a:spLocks noGrp="1"/>
          </p:cNvSpPr>
          <p:nvPr>
            <p:ph type="sldNum" sz="quarter" idx="12"/>
          </p:nvPr>
        </p:nvSpPr>
        <p:spPr/>
        <p:txBody>
          <a:bodyPr/>
          <a:lstStyle/>
          <a:p>
            <a:fld id="{04880772-6C15-43D4-94DB-7DA07CA64C43}" type="slidenum">
              <a:rPr lang="en-US" smtClean="0"/>
              <a:t>71</a:t>
            </a:fld>
            <a:endParaRPr lang="en-US"/>
          </a:p>
        </p:txBody>
      </p:sp>
    </p:spTree>
    <p:extLst>
      <p:ext uri="{BB962C8B-B14F-4D97-AF65-F5344CB8AC3E}">
        <p14:creationId xmlns:p14="http://schemas.microsoft.com/office/powerpoint/2010/main" val="572793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 for “length of a string”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4376"/>
                <a:ext cx="8229600" cy="2405743"/>
              </a:xfrm>
            </p:spPr>
            <p:txBody>
              <a:bodyPr/>
              <a:lstStyle/>
              <a:p>
                <a:r>
                  <a:rPr lang="en-US" dirty="0" smtClean="0"/>
                  <a:t>Let </a:t>
                </a:r>
                <a14:m>
                  <m:oMath xmlns:m="http://schemas.openxmlformats.org/officeDocument/2006/math">
                    <m:r>
                      <a:rPr lang="en-US" i="1" dirty="0" smtClean="0">
                        <a:latin typeface="Cambria Math"/>
                      </a:rPr>
                      <m:t>𝑃</m:t>
                    </m:r>
                  </m:oMath>
                </a14:m>
                <a:r>
                  <a:rPr lang="en-US" dirty="0" smtClean="0"/>
                  <a:t> represent some arbitrary string.</a:t>
                </a:r>
              </a:p>
              <a:p>
                <a:r>
                  <a:rPr lang="en-US" dirty="0" smtClean="0"/>
                  <a:t>We will denote the length of </a:t>
                </a:r>
                <a14:m>
                  <m:oMath xmlns:m="http://schemas.openxmlformats.org/officeDocument/2006/math">
                    <m:r>
                      <a:rPr lang="en-US" i="1" dirty="0" smtClean="0">
                        <a:latin typeface="Cambria Math"/>
                      </a:rPr>
                      <m:t>𝑃</m:t>
                    </m:r>
                  </m:oMath>
                </a14:m>
                <a:r>
                  <a:rPr lang="en-US" dirty="0" smtClean="0"/>
                  <a:t> by: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m:t>
                    </m:r>
                  </m:oMath>
                </a14:m>
                <a:endParaRPr lang="en-US" dirty="0" smtClean="0"/>
              </a:p>
              <a:p>
                <a:r>
                  <a:rPr lang="en-US" dirty="0" smtClean="0"/>
                  <a:t>Example: suppose </a:t>
                </a:r>
                <a14:m>
                  <m:oMath xmlns:m="http://schemas.openxmlformats.org/officeDocument/2006/math">
                    <m:r>
                      <a:rPr lang="en-US" i="1" dirty="0" smtClean="0">
                        <a:latin typeface="Cambria Math"/>
                      </a:rPr>
                      <m:t>𝑃</m:t>
                    </m:r>
                  </m:oMath>
                </a14:m>
                <a:r>
                  <a:rPr lang="en-US" dirty="0" smtClean="0"/>
                  <a:t> is the string: </a:t>
                </a:r>
                <a14:m>
                  <m:oMath xmlns:m="http://schemas.openxmlformats.org/officeDocument/2006/math">
                    <m:r>
                      <a:rPr lang="en-US" i="1" dirty="0" smtClean="0">
                        <a:latin typeface="Cambria Math"/>
                      </a:rPr>
                      <m:t>𝑎𝑎𝑏𝑏</m:t>
                    </m:r>
                  </m:oMath>
                </a14:m>
                <a:r>
                  <a:rPr lang="en-US" dirty="0" smtClean="0"/>
                  <a:t/>
                </a:r>
                <a:br>
                  <a:rPr lang="en-US" dirty="0" smtClean="0"/>
                </a:br>
                <a:r>
                  <a:rPr lang="en-US" dirty="0" smtClean="0"/>
                  <a:t>Then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 = 4</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4376"/>
                <a:ext cx="8229600" cy="2405743"/>
              </a:xfrm>
              <a:blipFill rotWithShape="1">
                <a:blip r:embed="rId2"/>
                <a:stretch>
                  <a:fillRect l="-1630" t="-3038" b="-15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72</a:t>
            </a:fld>
            <a:endParaRPr lang="en-US"/>
          </a:p>
        </p:txBody>
      </p:sp>
    </p:spTree>
    <p:extLst>
      <p:ext uri="{BB962C8B-B14F-4D97-AF65-F5344CB8AC3E}">
        <p14:creationId xmlns:p14="http://schemas.microsoft.com/office/powerpoint/2010/main" val="27576940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Generate 1 symbol takes 1 step</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73</a:t>
            </a:fld>
            <a:endParaRPr lang="en-US"/>
          </a:p>
        </p:txBody>
      </p:sp>
      <p:graphicFrame>
        <p:nvGraphicFramePr>
          <p:cNvPr id="5" name="Diagram 4"/>
          <p:cNvGraphicFramePr/>
          <p:nvPr>
            <p:extLst>
              <p:ext uri="{D42A27DB-BD31-4B8C-83A1-F6EECF244321}">
                <p14:modId xmlns:p14="http://schemas.microsoft.com/office/powerpoint/2010/main" val="266640602"/>
              </p:ext>
            </p:extLst>
          </p:nvPr>
        </p:nvGraphicFramePr>
        <p:xfrm>
          <a:off x="2754085" y="20428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72710" y="3198847"/>
            <a:ext cx="814647" cy="369332"/>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a:t>
            </a:r>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 name="Right Arrow 6"/>
          <p:cNvSpPr/>
          <p:nvPr/>
        </p:nvSpPr>
        <p:spPr>
          <a:xfrm>
            <a:off x="2307776" y="324239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53849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10" name="Oval 9"/>
          <p:cNvSpPr/>
          <p:nvPr/>
        </p:nvSpPr>
        <p:spPr>
          <a:xfrm>
            <a:off x="5486411" y="399235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Tree>
    <p:extLst>
      <p:ext uri="{BB962C8B-B14F-4D97-AF65-F5344CB8AC3E}">
        <p14:creationId xmlns:p14="http://schemas.microsoft.com/office/powerpoint/2010/main" val="30754568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Generate 2 symbols takes 3 steps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74</a:t>
            </a:fld>
            <a:endParaRPr lang="en-US"/>
          </a:p>
        </p:txBody>
      </p:sp>
      <p:graphicFrame>
        <p:nvGraphicFramePr>
          <p:cNvPr id="5" name="Diagram 4"/>
          <p:cNvGraphicFramePr/>
          <p:nvPr>
            <p:extLst>
              <p:ext uri="{D42A27DB-BD31-4B8C-83A1-F6EECF244321}">
                <p14:modId xmlns:p14="http://schemas.microsoft.com/office/powerpoint/2010/main" val="3866957002"/>
              </p:ext>
            </p:extLst>
          </p:nvPr>
        </p:nvGraphicFramePr>
        <p:xfrm>
          <a:off x="2754085" y="20428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98538" y="3012564"/>
            <a:ext cx="981423" cy="923330"/>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p:txBody>
      </p:sp>
      <p:sp>
        <p:nvSpPr>
          <p:cNvPr id="7" name="Right Arrow 6"/>
          <p:cNvSpPr/>
          <p:nvPr/>
        </p:nvSpPr>
        <p:spPr>
          <a:xfrm>
            <a:off x="2307776" y="324239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53849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10" name="Oval 9"/>
          <p:cNvSpPr/>
          <p:nvPr/>
        </p:nvSpPr>
        <p:spPr>
          <a:xfrm>
            <a:off x="5704131" y="337185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11" name="Oval 10"/>
          <p:cNvSpPr/>
          <p:nvPr/>
        </p:nvSpPr>
        <p:spPr>
          <a:xfrm>
            <a:off x="4517553" y="474348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2" name="Oval 11"/>
          <p:cNvSpPr/>
          <p:nvPr/>
        </p:nvSpPr>
        <p:spPr>
          <a:xfrm>
            <a:off x="6607665" y="473260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Tree>
    <p:extLst>
      <p:ext uri="{BB962C8B-B14F-4D97-AF65-F5344CB8AC3E}">
        <p14:creationId xmlns:p14="http://schemas.microsoft.com/office/powerpoint/2010/main" val="37674363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grammar</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75</a:t>
            </a:fld>
            <a:endParaRPr lang="en-US"/>
          </a:p>
        </p:txBody>
      </p:sp>
      <p:sp>
        <p:nvSpPr>
          <p:cNvPr id="4" name="Rectangle 3"/>
          <p:cNvSpPr/>
          <p:nvPr/>
        </p:nvSpPr>
        <p:spPr>
          <a:xfrm>
            <a:off x="1289249" y="1945753"/>
            <a:ext cx="981423" cy="923330"/>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p:txBody>
      </p:sp>
      <p:sp>
        <p:nvSpPr>
          <p:cNvPr id="5" name="Right Brace 4"/>
          <p:cNvSpPr/>
          <p:nvPr/>
        </p:nvSpPr>
        <p:spPr>
          <a:xfrm>
            <a:off x="2656114" y="1945753"/>
            <a:ext cx="283029" cy="92333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p:cNvSpPr txBox="1"/>
          <p:nvPr/>
        </p:nvSpPr>
        <p:spPr>
          <a:xfrm>
            <a:off x="3026228" y="2201884"/>
            <a:ext cx="4184287" cy="369332"/>
          </a:xfrm>
          <a:prstGeom prst="rect">
            <a:avLst/>
          </a:prstGeom>
          <a:noFill/>
        </p:spPr>
        <p:txBody>
          <a:bodyPr wrap="none" rtlCol="0">
            <a:spAutoFit/>
          </a:bodyPr>
          <a:lstStyle/>
          <a:p>
            <a:r>
              <a:rPr lang="en-US" dirty="0" smtClean="0"/>
              <a:t>This grammar generates only two symbols.</a:t>
            </a:r>
            <a:endParaRPr lang="en-US" dirty="0"/>
          </a:p>
        </p:txBody>
      </p:sp>
      <p:sp>
        <p:nvSpPr>
          <p:cNvPr id="7" name="Rectangle 6"/>
          <p:cNvSpPr/>
          <p:nvPr/>
        </p:nvSpPr>
        <p:spPr>
          <a:xfrm>
            <a:off x="1289248" y="3636059"/>
            <a:ext cx="994183" cy="1200329"/>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X</a:t>
            </a:r>
          </a:p>
          <a:p>
            <a:r>
              <a:rPr lang="en-US" dirty="0" smtClean="0">
                <a:latin typeface="Arial" panose="020B0604020202020204" pitchFamily="34" charset="0"/>
                <a:ea typeface="Verdana" panose="020B0604030504040204" pitchFamily="34" charset="0"/>
                <a:cs typeface="Arial" panose="020B0604020202020204" pitchFamily="34" charset="0"/>
              </a:rPr>
              <a:t>X → AB</a:t>
            </a:r>
          </a:p>
          <a:p>
            <a:r>
              <a:rPr lang="en-US" dirty="0" smtClean="0">
                <a:latin typeface="Arial" panose="020B0604020202020204" pitchFamily="34" charset="0"/>
                <a:ea typeface="Verdana" panose="020B0604030504040204" pitchFamily="34" charset="0"/>
                <a:cs typeface="Arial" panose="020B0604020202020204" pitchFamily="34" charset="0"/>
              </a:rPr>
              <a:t>A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p:txBody>
      </p:sp>
      <p:sp>
        <p:nvSpPr>
          <p:cNvPr id="8" name="Right Brace 7"/>
          <p:cNvSpPr/>
          <p:nvPr/>
        </p:nvSpPr>
        <p:spPr>
          <a:xfrm>
            <a:off x="2656110" y="3657864"/>
            <a:ext cx="283029" cy="11785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3026224" y="3807609"/>
            <a:ext cx="5184052" cy="923330"/>
          </a:xfrm>
          <a:prstGeom prst="rect">
            <a:avLst/>
          </a:prstGeom>
          <a:noFill/>
        </p:spPr>
        <p:txBody>
          <a:bodyPr wrap="square" rtlCol="0">
            <a:spAutoFit/>
          </a:bodyPr>
          <a:lstStyle/>
          <a:p>
            <a:r>
              <a:rPr lang="en-US" dirty="0" smtClean="0"/>
              <a:t>How about this grammar? It also generates only two symbols. True, but it is not in Chomsky Normal Form. </a:t>
            </a:r>
            <a:r>
              <a:rPr lang="en-US" dirty="0"/>
              <a:t>N</a:t>
            </a:r>
            <a:r>
              <a:rPr lang="en-US" dirty="0" smtClean="0"/>
              <a:t>amely, the first rule is not </a:t>
            </a:r>
            <a:r>
              <a:rPr lang="en-US" dirty="0"/>
              <a:t>in Chomsky </a:t>
            </a:r>
            <a:r>
              <a:rPr lang="en-US" dirty="0" smtClean="0"/>
              <a:t>Normal Form.</a:t>
            </a:r>
            <a:endParaRPr lang="en-US" dirty="0"/>
          </a:p>
        </p:txBody>
      </p:sp>
    </p:spTree>
    <p:extLst>
      <p:ext uri="{BB962C8B-B14F-4D97-AF65-F5344CB8AC3E}">
        <p14:creationId xmlns:p14="http://schemas.microsoft.com/office/powerpoint/2010/main" val="1443502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Generate 3 symbols takes 5 steps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76</a:t>
            </a:fld>
            <a:endParaRPr lang="en-US"/>
          </a:p>
        </p:txBody>
      </p:sp>
      <p:graphicFrame>
        <p:nvGraphicFramePr>
          <p:cNvPr id="5" name="Diagram 4"/>
          <p:cNvGraphicFramePr/>
          <p:nvPr>
            <p:extLst>
              <p:ext uri="{D42A27DB-BD31-4B8C-83A1-F6EECF244321}">
                <p14:modId xmlns:p14="http://schemas.microsoft.com/office/powerpoint/2010/main" val="1271998300"/>
              </p:ext>
            </p:extLst>
          </p:nvPr>
        </p:nvGraphicFramePr>
        <p:xfrm>
          <a:off x="2754085" y="20428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307776" y="324239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53849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10" name="Oval 9"/>
          <p:cNvSpPr/>
          <p:nvPr/>
        </p:nvSpPr>
        <p:spPr>
          <a:xfrm>
            <a:off x="5334007" y="306704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11" name="Oval 10"/>
          <p:cNvSpPr/>
          <p:nvPr/>
        </p:nvSpPr>
        <p:spPr>
          <a:xfrm>
            <a:off x="4049455" y="398146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3" name="Oval 12"/>
          <p:cNvSpPr/>
          <p:nvPr/>
        </p:nvSpPr>
        <p:spPr>
          <a:xfrm>
            <a:off x="6466147" y="412298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14" name="Oval 13"/>
          <p:cNvSpPr/>
          <p:nvPr/>
        </p:nvSpPr>
        <p:spPr>
          <a:xfrm>
            <a:off x="5573495" y="507006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15" name="Oval 14"/>
          <p:cNvSpPr/>
          <p:nvPr/>
        </p:nvSpPr>
        <p:spPr>
          <a:xfrm>
            <a:off x="7097535" y="507006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7" name="Rectangle 16"/>
          <p:cNvSpPr/>
          <p:nvPr/>
        </p:nvSpPr>
        <p:spPr>
          <a:xfrm>
            <a:off x="798538" y="2785972"/>
            <a:ext cx="1005403" cy="1477328"/>
          </a:xfrm>
          <a:prstGeom prst="rect">
            <a:avLst/>
          </a:prstGeom>
          <a:ln>
            <a:solidFill>
              <a:schemeClr val="tx1"/>
            </a:solidFill>
          </a:ln>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S</a:t>
            </a:r>
            <a:r>
              <a:rPr lang="en-US" dirty="0" smtClean="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AB</a:t>
            </a:r>
          </a:p>
          <a:p>
            <a:r>
              <a:rPr lang="en-US" dirty="0" smtClean="0">
                <a:latin typeface="Arial" panose="020B0604020202020204" pitchFamily="34" charset="0"/>
                <a:ea typeface="Verdana" panose="020B0604030504040204" pitchFamily="34" charset="0"/>
                <a:cs typeface="Arial" panose="020B0604020202020204" pitchFamily="34" charset="0"/>
              </a:rPr>
              <a:t>A → a</a:t>
            </a:r>
          </a:p>
          <a:p>
            <a:r>
              <a:rPr lang="en-US" dirty="0" smtClean="0">
                <a:latin typeface="Arial" panose="020B0604020202020204" pitchFamily="34" charset="0"/>
                <a:ea typeface="Verdana" panose="020B0604030504040204" pitchFamily="34" charset="0"/>
                <a:cs typeface="Arial" panose="020B0604020202020204" pitchFamily="34" charset="0"/>
              </a:rPr>
              <a:t>B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a:t>
            </a:r>
          </a:p>
          <a:p>
            <a:r>
              <a:rPr lang="en-US" dirty="0">
                <a:latin typeface="Arial" panose="020B0604020202020204" pitchFamily="34" charset="0"/>
                <a:ea typeface="Verdana" panose="020B0604030504040204" pitchFamily="34" charset="0"/>
                <a:cs typeface="Arial" panose="020B0604020202020204" pitchFamily="34" charset="0"/>
              </a:rPr>
              <a:t>X → </a:t>
            </a:r>
            <a:r>
              <a:rPr lang="en-US" dirty="0" smtClean="0">
                <a:latin typeface="Arial" panose="020B0604020202020204" pitchFamily="34" charset="0"/>
                <a:ea typeface="Verdana" panose="020B0604030504040204" pitchFamily="34" charset="0"/>
                <a:cs typeface="Arial" panose="020B0604020202020204" pitchFamily="34" charset="0"/>
              </a:rPr>
              <a:t>AB</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23786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
            </a:r>
            <a:r>
              <a:rPr lang="en-US" dirty="0" smtClean="0"/>
              <a:t>enerate 4 symbols takes 7 steps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77</a:t>
            </a:fld>
            <a:endParaRPr lang="en-US"/>
          </a:p>
        </p:txBody>
      </p:sp>
      <p:graphicFrame>
        <p:nvGraphicFramePr>
          <p:cNvPr id="5" name="Diagram 4"/>
          <p:cNvGraphicFramePr/>
          <p:nvPr>
            <p:extLst>
              <p:ext uri="{D42A27DB-BD31-4B8C-83A1-F6EECF244321}">
                <p14:modId xmlns:p14="http://schemas.microsoft.com/office/powerpoint/2010/main" val="554069299"/>
              </p:ext>
            </p:extLst>
          </p:nvPr>
        </p:nvGraphicFramePr>
        <p:xfrm>
          <a:off x="2754085" y="204289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307776" y="3242390"/>
            <a:ext cx="707571" cy="2822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180567" y="3538498"/>
            <a:ext cx="908903" cy="307777"/>
          </a:xfrm>
          <a:prstGeom prst="rect">
            <a:avLst/>
          </a:prstGeom>
          <a:noFill/>
        </p:spPr>
        <p:txBody>
          <a:bodyPr wrap="none" rtlCol="0">
            <a:spAutoFit/>
          </a:bodyPr>
          <a:lstStyle/>
          <a:p>
            <a:r>
              <a:rPr lang="en-US" sz="1400" i="1" dirty="0" smtClean="0"/>
              <a:t>generates</a:t>
            </a:r>
            <a:endParaRPr lang="en-US" sz="1400" i="1" dirty="0"/>
          </a:p>
        </p:txBody>
      </p:sp>
      <p:sp>
        <p:nvSpPr>
          <p:cNvPr id="10" name="Oval 9"/>
          <p:cNvSpPr/>
          <p:nvPr/>
        </p:nvSpPr>
        <p:spPr>
          <a:xfrm>
            <a:off x="5279577" y="284932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11" name="Oval 10"/>
          <p:cNvSpPr/>
          <p:nvPr/>
        </p:nvSpPr>
        <p:spPr>
          <a:xfrm>
            <a:off x="3788191" y="354602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3" name="Oval 12"/>
          <p:cNvSpPr/>
          <p:nvPr/>
        </p:nvSpPr>
        <p:spPr>
          <a:xfrm>
            <a:off x="6629437" y="369843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14" name="Oval 13"/>
          <p:cNvSpPr/>
          <p:nvPr/>
        </p:nvSpPr>
        <p:spPr>
          <a:xfrm>
            <a:off x="5704127" y="455842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15" name="Oval 14"/>
          <p:cNvSpPr/>
          <p:nvPr/>
        </p:nvSpPr>
        <p:spPr>
          <a:xfrm>
            <a:off x="4974765" y="527690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7" name="Rectangle 16"/>
          <p:cNvSpPr/>
          <p:nvPr/>
        </p:nvSpPr>
        <p:spPr>
          <a:xfrm>
            <a:off x="798538" y="2785972"/>
            <a:ext cx="1005403" cy="1477328"/>
          </a:xfrm>
          <a:prstGeom prst="rect">
            <a:avLst/>
          </a:prstGeom>
          <a:ln>
            <a:solidFill>
              <a:schemeClr val="tx1"/>
            </a:solidFill>
          </a:ln>
        </p:spPr>
        <p:txBody>
          <a:bodyPr wrap="none">
            <a:spAutoFit/>
          </a:bodyPr>
          <a:lstStyle/>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AX</a:t>
            </a:r>
          </a:p>
          <a:p>
            <a:r>
              <a:rPr lang="en-US" dirty="0">
                <a:latin typeface="Arial" panose="020B0604020202020204" pitchFamily="34" charset="0"/>
                <a:ea typeface="Verdana" panose="020B0604030504040204" pitchFamily="34" charset="0"/>
                <a:cs typeface="Arial" panose="020B0604020202020204" pitchFamily="34" charset="0"/>
              </a:rPr>
              <a:t>S</a:t>
            </a:r>
            <a:r>
              <a:rPr lang="en-US" dirty="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AB</a:t>
            </a:r>
          </a:p>
          <a:p>
            <a:r>
              <a:rPr lang="en-US" dirty="0">
                <a:latin typeface="Arial" panose="020B0604020202020204" pitchFamily="34" charset="0"/>
                <a:ea typeface="Verdana" panose="020B0604030504040204" pitchFamily="34" charset="0"/>
                <a:cs typeface="Arial" panose="020B0604020202020204" pitchFamily="34" charset="0"/>
              </a:rPr>
              <a:t>A → a</a:t>
            </a:r>
          </a:p>
          <a:p>
            <a:r>
              <a:rPr lang="en-US" dirty="0">
                <a:latin typeface="Arial" panose="020B0604020202020204" pitchFamily="34" charset="0"/>
                <a:ea typeface="Verdana" panose="020B0604030504040204" pitchFamily="34" charset="0"/>
                <a:cs typeface="Arial" panose="020B0604020202020204" pitchFamily="34" charset="0"/>
              </a:rPr>
              <a:t>B → b</a:t>
            </a:r>
          </a:p>
          <a:p>
            <a:r>
              <a:rPr lang="en-US" dirty="0">
                <a:latin typeface="Arial" panose="020B0604020202020204" pitchFamily="34" charset="0"/>
                <a:ea typeface="Verdana" panose="020B0604030504040204" pitchFamily="34" charset="0"/>
                <a:cs typeface="Arial" panose="020B0604020202020204" pitchFamily="34" charset="0"/>
              </a:rPr>
              <a:t>X → SB</a:t>
            </a:r>
          </a:p>
        </p:txBody>
      </p:sp>
      <p:sp>
        <p:nvSpPr>
          <p:cNvPr id="16" name="Oval 15"/>
          <p:cNvSpPr/>
          <p:nvPr/>
        </p:nvSpPr>
        <p:spPr>
          <a:xfrm>
            <a:off x="6172221" y="527689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sp>
        <p:nvSpPr>
          <p:cNvPr id="18" name="Oval 17"/>
          <p:cNvSpPr/>
          <p:nvPr/>
        </p:nvSpPr>
        <p:spPr>
          <a:xfrm>
            <a:off x="7369681" y="441690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a:t>
            </a:r>
            <a:endParaRPr lang="en-US" sz="1400" b="1" dirty="0"/>
          </a:p>
        </p:txBody>
      </p:sp>
    </p:spTree>
    <p:extLst>
      <p:ext uri="{BB962C8B-B14F-4D97-AF65-F5344CB8AC3E}">
        <p14:creationId xmlns:p14="http://schemas.microsoft.com/office/powerpoint/2010/main" val="24033417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non-terminal has </a:t>
            </a:r>
            <a:br>
              <a:rPr lang="en-US" dirty="0" smtClean="0"/>
            </a:br>
            <a:r>
              <a:rPr lang="en-US" dirty="0" smtClean="0"/>
              <a:t>one of these forms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78</a:t>
            </a:fld>
            <a:endParaRPr lang="en-US"/>
          </a:p>
        </p:txBody>
      </p:sp>
      <p:graphicFrame>
        <p:nvGraphicFramePr>
          <p:cNvPr id="4" name="Diagram 3"/>
          <p:cNvGraphicFramePr/>
          <p:nvPr>
            <p:extLst>
              <p:ext uri="{D42A27DB-BD31-4B8C-83A1-F6EECF244321}">
                <p14:modId xmlns:p14="http://schemas.microsoft.com/office/powerpoint/2010/main" val="1454097118"/>
              </p:ext>
            </p:extLst>
          </p:nvPr>
        </p:nvGraphicFramePr>
        <p:xfrm>
          <a:off x="903509" y="2188028"/>
          <a:ext cx="3156856" cy="145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29121161"/>
              </p:ext>
            </p:extLst>
          </p:nvPr>
        </p:nvGraphicFramePr>
        <p:xfrm>
          <a:off x="4419595" y="2188024"/>
          <a:ext cx="3156856" cy="14586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2097160" y="3919248"/>
            <a:ext cx="813108" cy="369332"/>
          </a:xfrm>
          <a:prstGeom prst="rect">
            <a:avLst/>
          </a:prstGeom>
        </p:spPr>
        <p:txBody>
          <a:bodyPr wrap="none">
            <a:spAutoFit/>
          </a:bodyPr>
          <a:lstStyle/>
          <a:p>
            <a:r>
              <a:rPr lang="en-US" dirty="0">
                <a:latin typeface="Arial" panose="020B0604020202020204" pitchFamily="34" charset="0"/>
                <a:ea typeface="Verdana" panose="020B0604030504040204" pitchFamily="34" charset="0"/>
                <a:cs typeface="Arial" panose="020B0604020202020204" pitchFamily="34" charset="0"/>
              </a:rPr>
              <a:t>A → a</a:t>
            </a:r>
          </a:p>
        </p:txBody>
      </p:sp>
      <p:sp>
        <p:nvSpPr>
          <p:cNvPr id="7" name="Rectangle 6"/>
          <p:cNvSpPr/>
          <p:nvPr/>
        </p:nvSpPr>
        <p:spPr>
          <a:xfrm>
            <a:off x="5561744" y="3940628"/>
            <a:ext cx="1007007" cy="369332"/>
          </a:xfrm>
          <a:prstGeom prst="rect">
            <a:avLst/>
          </a:prstGeom>
        </p:spPr>
        <p:txBody>
          <a:bodyPr wrap="none">
            <a:spAutoFit/>
          </a:bodyPr>
          <a:lstStyle/>
          <a:p>
            <a:r>
              <a:rPr lang="en-US" dirty="0" smtClean="0">
                <a:latin typeface="Arial" panose="020B0604020202020204" pitchFamily="34" charset="0"/>
                <a:ea typeface="Verdana" panose="020B0604030504040204" pitchFamily="34" charset="0"/>
                <a:cs typeface="Arial" panose="020B0604020202020204" pitchFamily="34" charset="0"/>
              </a:rPr>
              <a:t>A</a:t>
            </a:r>
            <a:r>
              <a:rPr lang="en-US" dirty="0" smtClean="0">
                <a:ea typeface="Verdana" panose="020B0604030504040204" pitchFamily="34" charset="0"/>
                <a:cs typeface="Arial" panose="020B0604020202020204" pitchFamily="34" charset="0"/>
              </a:rPr>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Arial" panose="020B0604020202020204" pitchFamily="34" charset="0"/>
                <a:ea typeface="Verdana" panose="020B0604030504040204" pitchFamily="34" charset="0"/>
                <a:cs typeface="Arial" panose="020B0604020202020204" pitchFamily="34" charset="0"/>
              </a:rPr>
              <a:t>BC</a:t>
            </a:r>
            <a:endParaRPr lang="en-US"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881099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the terminal symbols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79</a:t>
            </a:fld>
            <a:endParaRPr lang="en-US"/>
          </a:p>
        </p:txBody>
      </p:sp>
      <p:graphicFrame>
        <p:nvGraphicFramePr>
          <p:cNvPr id="8" name="Diagram 7"/>
          <p:cNvGraphicFramePr/>
          <p:nvPr>
            <p:extLst>
              <p:ext uri="{D42A27DB-BD31-4B8C-83A1-F6EECF244321}">
                <p14:modId xmlns:p14="http://schemas.microsoft.com/office/powerpoint/2010/main" val="2054830996"/>
              </p:ext>
            </p:extLst>
          </p:nvPr>
        </p:nvGraphicFramePr>
        <p:xfrm>
          <a:off x="5007427" y="2090037"/>
          <a:ext cx="4963899" cy="2928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050386153"/>
              </p:ext>
            </p:extLst>
          </p:nvPr>
        </p:nvGraphicFramePr>
        <p:xfrm>
          <a:off x="-337458" y="1883207"/>
          <a:ext cx="5127171" cy="3211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ight Arrow 9"/>
          <p:cNvSpPr/>
          <p:nvPr/>
        </p:nvSpPr>
        <p:spPr>
          <a:xfrm>
            <a:off x="4419601" y="2917351"/>
            <a:ext cx="1349828" cy="3483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45430" y="3286683"/>
            <a:ext cx="1637115" cy="338554"/>
          </a:xfrm>
          <a:prstGeom prst="rect">
            <a:avLst/>
          </a:prstGeom>
          <a:noFill/>
        </p:spPr>
        <p:txBody>
          <a:bodyPr wrap="none" rtlCol="0">
            <a:spAutoFit/>
          </a:bodyPr>
          <a:lstStyle/>
          <a:p>
            <a:r>
              <a:rPr lang="en-US" sz="1600" i="1" dirty="0" smtClean="0"/>
              <a:t>remove terminals</a:t>
            </a:r>
            <a:endParaRPr lang="en-US" sz="1600" i="1" dirty="0"/>
          </a:p>
        </p:txBody>
      </p:sp>
    </p:spTree>
    <p:extLst>
      <p:ext uri="{BB962C8B-B14F-4D97-AF65-F5344CB8AC3E}">
        <p14:creationId xmlns:p14="http://schemas.microsoft.com/office/powerpoint/2010/main" val="145299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binary tree</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557017798"/>
              </p:ext>
            </p:extLst>
          </p:nvPr>
        </p:nvGraphicFramePr>
        <p:xfrm>
          <a:off x="1502228" y="15821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1804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72"/>
            <a:ext cx="8229600" cy="1143000"/>
          </a:xfrm>
        </p:spPr>
        <p:txBody>
          <a:bodyPr>
            <a:normAutofit/>
          </a:bodyPr>
          <a:lstStyle/>
          <a:p>
            <a:r>
              <a:rPr lang="en-US" dirty="0" smtClean="0"/>
              <a:t>The result is a full binary tree</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80</a:t>
            </a:fld>
            <a:endParaRPr lang="en-US"/>
          </a:p>
        </p:txBody>
      </p:sp>
      <p:graphicFrame>
        <p:nvGraphicFramePr>
          <p:cNvPr id="8" name="Diagram 7"/>
          <p:cNvGraphicFramePr/>
          <p:nvPr>
            <p:extLst>
              <p:ext uri="{D42A27DB-BD31-4B8C-83A1-F6EECF244321}">
                <p14:modId xmlns:p14="http://schemas.microsoft.com/office/powerpoint/2010/main" val="502044427"/>
              </p:ext>
            </p:extLst>
          </p:nvPr>
        </p:nvGraphicFramePr>
        <p:xfrm>
          <a:off x="2264227" y="2024742"/>
          <a:ext cx="4963899" cy="2928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9932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this:</a:t>
            </a:r>
            <a:br>
              <a:rPr lang="en-US" dirty="0" smtClean="0"/>
            </a:br>
            <a:r>
              <a:rPr lang="en-US" dirty="0" smtClean="0"/>
              <a:t>Number of nodes in a full binary tree</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81</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643742" y="2340428"/>
                <a:ext cx="5697585" cy="1384995"/>
              </a:xfrm>
              <a:prstGeom prst="rect">
                <a:avLst/>
              </a:prstGeom>
              <a:noFill/>
            </p:spPr>
            <p:txBody>
              <a:bodyPr wrap="none" rtlCol="0">
                <a:spAutoFit/>
              </a:bodyPr>
              <a:lstStyle/>
              <a:p>
                <a:r>
                  <a:rPr lang="en-US" sz="2800" dirty="0" smtClean="0"/>
                  <a:t>In a full binary tree that has </a:t>
                </a:r>
                <a14:m>
                  <m:oMath xmlns:m="http://schemas.openxmlformats.org/officeDocument/2006/math">
                    <m:r>
                      <a:rPr lang="en-US" sz="2800" i="1" dirty="0" smtClean="0">
                        <a:latin typeface="Cambria Math"/>
                      </a:rPr>
                      <m:t>𝐿</m:t>
                    </m:r>
                  </m:oMath>
                </a14:m>
                <a:r>
                  <a:rPr lang="en-US" sz="2800" dirty="0" smtClean="0"/>
                  <a:t> leaves, </a:t>
                </a:r>
              </a:p>
              <a:p>
                <a:r>
                  <a:rPr lang="en-US" sz="2800" dirty="0" smtClean="0"/>
                  <a:t>the total number of nodes in the tree </a:t>
                </a:r>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i="1" dirty="0" smtClean="0">
                          <a:latin typeface="Cambria Math"/>
                        </a:rPr>
                        <m:t>= 2</m:t>
                      </m:r>
                      <m:r>
                        <a:rPr lang="en-US" sz="2800" i="1" dirty="0" smtClean="0">
                          <a:latin typeface="Cambria Math"/>
                        </a:rPr>
                        <m:t>𝐿</m:t>
                      </m:r>
                      <m:r>
                        <a:rPr lang="en-US" sz="2800" i="1" dirty="0" smtClean="0">
                          <a:latin typeface="Cambria Math"/>
                        </a:rPr>
                        <m:t> − 1</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43742" y="2340428"/>
                <a:ext cx="5697585" cy="1384995"/>
              </a:xfrm>
              <a:prstGeom prst="rect">
                <a:avLst/>
              </a:prstGeom>
              <a:blipFill rotWithShape="1">
                <a:blip r:embed="rId2"/>
                <a:stretch>
                  <a:fillRect l="-2248" t="-3965" r="-1285"/>
                </a:stretch>
              </a:blipFill>
            </p:spPr>
            <p:txBody>
              <a:bodyPr/>
              <a:lstStyle/>
              <a:p>
                <a:r>
                  <a:rPr lang="en-US">
                    <a:noFill/>
                  </a:rPr>
                  <a:t> </a:t>
                </a:r>
              </a:p>
            </p:txBody>
          </p:sp>
        </mc:Fallback>
      </mc:AlternateContent>
    </p:spTree>
    <p:extLst>
      <p:ext uri="{BB962C8B-B14F-4D97-AF65-F5344CB8AC3E}">
        <p14:creationId xmlns:p14="http://schemas.microsoft.com/office/powerpoint/2010/main" val="8916870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72"/>
            <a:ext cx="8229600" cy="1143000"/>
          </a:xfrm>
        </p:spPr>
        <p:txBody>
          <a:bodyPr>
            <a:normAutofit/>
          </a:bodyPr>
          <a:lstStyle/>
          <a:p>
            <a:r>
              <a:rPr lang="en-US" dirty="0"/>
              <a:t>Number of nodes</a:t>
            </a:r>
          </a:p>
        </p:txBody>
      </p:sp>
      <p:sp>
        <p:nvSpPr>
          <p:cNvPr id="3" name="Slide Number Placeholder 2"/>
          <p:cNvSpPr>
            <a:spLocks noGrp="1"/>
          </p:cNvSpPr>
          <p:nvPr>
            <p:ph type="sldNum" sz="quarter" idx="12"/>
          </p:nvPr>
        </p:nvSpPr>
        <p:spPr/>
        <p:txBody>
          <a:bodyPr/>
          <a:lstStyle/>
          <a:p>
            <a:fld id="{04880772-6C15-43D4-94DB-7DA07CA64C43}" type="slidenum">
              <a:rPr lang="en-US" smtClean="0"/>
              <a:t>82</a:t>
            </a:fld>
            <a:endParaRPr lang="en-US" dirty="0"/>
          </a:p>
        </p:txBody>
      </p:sp>
      <p:graphicFrame>
        <p:nvGraphicFramePr>
          <p:cNvPr id="8" name="Diagram 7"/>
          <p:cNvGraphicFramePr/>
          <p:nvPr>
            <p:extLst>
              <p:ext uri="{D42A27DB-BD31-4B8C-83A1-F6EECF244321}">
                <p14:modId xmlns:p14="http://schemas.microsoft.com/office/powerpoint/2010/main" val="721838846"/>
              </p:ext>
            </p:extLst>
          </p:nvPr>
        </p:nvGraphicFramePr>
        <p:xfrm>
          <a:off x="2264227" y="2024742"/>
          <a:ext cx="4963899" cy="2928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V="1">
            <a:off x="2590800" y="3461657"/>
            <a:ext cx="1055914" cy="20900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90800" y="4811486"/>
            <a:ext cx="849086" cy="740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90800" y="5029200"/>
            <a:ext cx="1970314" cy="522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90800" y="5290457"/>
            <a:ext cx="3167743" cy="26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671457" y="4223657"/>
            <a:ext cx="87086"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flipH="1">
                <a:off x="2383970" y="5586270"/>
                <a:ext cx="4386943" cy="646331"/>
              </a:xfrm>
              <a:prstGeom prst="rect">
                <a:avLst/>
              </a:prstGeom>
              <a:noFill/>
            </p:spPr>
            <p:txBody>
              <a:bodyPr wrap="square" rtlCol="0">
                <a:spAutoFit/>
              </a:bodyPr>
              <a:lstStyle/>
              <a:p>
                <a14:m>
                  <m:oMath xmlns:m="http://schemas.openxmlformats.org/officeDocument/2006/math">
                    <m:r>
                      <a:rPr lang="en-US" i="1" dirty="0" smtClean="0">
                        <a:latin typeface="Cambria Math"/>
                      </a:rPr>
                      <m:t>𝐿</m:t>
                    </m:r>
                    <m:r>
                      <a:rPr lang="en-US" i="1" dirty="0" smtClean="0">
                        <a:latin typeface="Cambria Math"/>
                      </a:rPr>
                      <m:t> = 4</m:t>
                    </m:r>
                  </m:oMath>
                </a14:m>
                <a:r>
                  <a:rPr lang="en-US" dirty="0" smtClean="0"/>
                  <a:t> so the total number of nodes in the tree </a:t>
                </a:r>
                <a14:m>
                  <m:oMath xmlns:m="http://schemas.openxmlformats.org/officeDocument/2006/math">
                    <m:r>
                      <a:rPr lang="en-US" b="0" i="0" smtClean="0">
                        <a:latin typeface="Cambria Math"/>
                      </a:rPr>
                      <m:t>=</m:t>
                    </m:r>
                    <m:r>
                      <a:rPr lang="en-US" b="0" i="1" smtClean="0">
                        <a:latin typeface="Cambria Math"/>
                      </a:rPr>
                      <m:t>2∗4 −1=7</m:t>
                    </m:r>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flipH="1">
                <a:off x="2383970" y="5586270"/>
                <a:ext cx="4386943" cy="646331"/>
              </a:xfrm>
              <a:prstGeom prst="rect">
                <a:avLst/>
              </a:prstGeom>
              <a:blipFill rotWithShape="1">
                <a:blip r:embed="rId7"/>
                <a:stretch>
                  <a:fillRect l="-1111"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14729852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latin typeface="Cambria Math"/>
                      </a:rPr>
                      <m:t>𝐿</m:t>
                    </m:r>
                  </m:oMath>
                </a14:m>
                <a:r>
                  <a:rPr lang="en-US" dirty="0" smtClean="0"/>
                  <a:t> leaf nodes equals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83</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208314" y="1839667"/>
                <a:ext cx="7414466" cy="369332"/>
              </a:xfrm>
              <a:prstGeom prst="rect">
                <a:avLst/>
              </a:prstGeom>
              <a:noFill/>
            </p:spPr>
            <p:txBody>
              <a:bodyPr wrap="none" rtlCol="0">
                <a:spAutoFit/>
              </a:bodyPr>
              <a:lstStyle/>
              <a:p>
                <a:r>
                  <a:rPr lang="en-US" dirty="0" smtClean="0">
                    <a:solidFill>
                      <a:schemeClr val="bg1">
                        <a:lumMod val="50000"/>
                      </a:schemeClr>
                    </a:solidFill>
                  </a:rPr>
                  <a:t>If a tree has </a:t>
                </a:r>
                <a14:m>
                  <m:oMath xmlns:m="http://schemas.openxmlformats.org/officeDocument/2006/math">
                    <m:r>
                      <a:rPr lang="en-US" i="1" dirty="0" smtClean="0">
                        <a:solidFill>
                          <a:schemeClr val="bg1">
                            <a:lumMod val="50000"/>
                          </a:schemeClr>
                        </a:solidFill>
                        <a:latin typeface="Cambria Math"/>
                      </a:rPr>
                      <m:t>𝐿</m:t>
                    </m:r>
                  </m:oMath>
                </a14:m>
                <a:r>
                  <a:rPr lang="en-US" dirty="0" smtClean="0">
                    <a:solidFill>
                      <a:schemeClr val="bg1">
                        <a:lumMod val="50000"/>
                      </a:schemeClr>
                    </a:solidFill>
                  </a:rPr>
                  <a:t> leaf nodes, the total number of nodes in the tree </a:t>
                </a:r>
                <a14:m>
                  <m:oMath xmlns:m="http://schemas.openxmlformats.org/officeDocument/2006/math">
                    <m:r>
                      <a:rPr lang="en-US" i="1" dirty="0" smtClean="0">
                        <a:solidFill>
                          <a:schemeClr val="bg1">
                            <a:lumMod val="50000"/>
                          </a:schemeClr>
                        </a:solidFill>
                        <a:latin typeface="Cambria Math"/>
                      </a:rPr>
                      <m:t>= 2</m:t>
                    </m:r>
                    <m:r>
                      <a:rPr lang="en-US" i="1" dirty="0" smtClean="0">
                        <a:solidFill>
                          <a:schemeClr val="bg1">
                            <a:lumMod val="50000"/>
                          </a:schemeClr>
                        </a:solidFill>
                        <a:latin typeface="Cambria Math"/>
                      </a:rPr>
                      <m:t>𝐿</m:t>
                    </m:r>
                    <m:r>
                      <a:rPr lang="en-US" i="1" dirty="0" smtClean="0">
                        <a:solidFill>
                          <a:schemeClr val="bg1">
                            <a:lumMod val="50000"/>
                          </a:schemeClr>
                        </a:solidFill>
                        <a:latin typeface="Cambria Math"/>
                      </a:rPr>
                      <m:t> − 1</m:t>
                    </m:r>
                  </m:oMath>
                </a14:m>
                <a:endParaRPr lang="en-US" dirty="0">
                  <a:solidFill>
                    <a:schemeClr val="bg1">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08314" y="1839667"/>
                <a:ext cx="7414466" cy="369332"/>
              </a:xfrm>
              <a:prstGeom prst="rect">
                <a:avLst/>
              </a:prstGeom>
              <a:blipFill rotWithShape="1">
                <a:blip r:embed="rId3"/>
                <a:stretch>
                  <a:fillRect l="-658" t="-8333" b="-26667"/>
                </a:stretch>
              </a:blipFill>
            </p:spPr>
            <p:txBody>
              <a:bodyPr/>
              <a:lstStyle/>
              <a:p>
                <a:r>
                  <a:rPr lang="en-US">
                    <a:noFill/>
                  </a:rPr>
                  <a:t> </a:t>
                </a:r>
              </a:p>
            </p:txBody>
          </p:sp>
        </mc:Fallback>
      </mc:AlternateContent>
      <p:sp>
        <p:nvSpPr>
          <p:cNvPr id="5" name="Left Brace 4"/>
          <p:cNvSpPr/>
          <p:nvPr/>
        </p:nvSpPr>
        <p:spPr>
          <a:xfrm rot="16200000">
            <a:off x="2892875" y="1820614"/>
            <a:ext cx="261257" cy="11375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634339" y="2541012"/>
                <a:ext cx="4082142" cy="923330"/>
              </a:xfrm>
              <a:prstGeom prst="rect">
                <a:avLst/>
              </a:prstGeom>
              <a:noFill/>
            </p:spPr>
            <p:txBody>
              <a:bodyPr wrap="square" rtlCol="0">
                <a:spAutoFit/>
              </a:bodyPr>
              <a:lstStyle/>
              <a:p>
                <a:r>
                  <a:rPr lang="en-US" dirty="0" smtClean="0"/>
                  <a:t>The sequence of leaf nodes is the string being generated; that is, |</a:t>
                </a:r>
                <a14:m>
                  <m:oMath xmlns:m="http://schemas.openxmlformats.org/officeDocument/2006/math">
                    <m:r>
                      <a:rPr lang="en-US" i="1" dirty="0" smtClean="0">
                        <a:latin typeface="Cambria Math"/>
                      </a:rPr>
                      <m:t>𝐿</m:t>
                    </m:r>
                    <m:r>
                      <a:rPr lang="en-US" b="0" i="1" dirty="0" smtClean="0">
                        <a:latin typeface="Cambria Math"/>
                      </a:rPr>
                      <m:t>|</m:t>
                    </m:r>
                  </m:oMath>
                </a14:m>
                <a:r>
                  <a:rPr lang="en-US" dirty="0" smtClean="0"/>
                  <a:t> and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m:t>
                    </m:r>
                  </m:oMath>
                </a14:m>
                <a:r>
                  <a:rPr lang="en-US" dirty="0" smtClean="0"/>
                  <a:t> are one and the same. </a:t>
                </a:r>
              </a:p>
            </p:txBody>
          </p:sp>
        </mc:Choice>
        <mc:Fallback xmlns="">
          <p:sp>
            <p:nvSpPr>
              <p:cNvPr id="6" name="TextBox 5"/>
              <p:cNvSpPr txBox="1">
                <a:spLocks noRot="1" noChangeAspect="1" noMove="1" noResize="1" noEditPoints="1" noAdjustHandles="1" noChangeArrowheads="1" noChangeShapeType="1" noTextEdit="1"/>
              </p:cNvSpPr>
              <p:nvPr/>
            </p:nvSpPr>
            <p:spPr>
              <a:xfrm>
                <a:off x="2634339" y="2541012"/>
                <a:ext cx="4082142" cy="923330"/>
              </a:xfrm>
              <a:prstGeom prst="rect">
                <a:avLst/>
              </a:prstGeom>
              <a:blipFill rotWithShape="1">
                <a:blip r:embed="rId4"/>
                <a:stretch>
                  <a:fillRect l="-1194"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38253755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latin typeface="Cambria Math"/>
                      </a:rPr>
                      <m:t>𝐿</m:t>
                    </m:r>
                  </m:oMath>
                </a14:m>
                <a:r>
                  <a:rPr lang="en-US" dirty="0" smtClean="0"/>
                  <a:t> leaf nodes equals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84</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208314" y="1839667"/>
                <a:ext cx="7025000" cy="369332"/>
              </a:xfrm>
              <a:prstGeom prst="rect">
                <a:avLst/>
              </a:prstGeom>
              <a:noFill/>
            </p:spPr>
            <p:txBody>
              <a:bodyPr wrap="none" rtlCol="0">
                <a:spAutoFit/>
              </a:bodyPr>
              <a:lstStyle/>
              <a:p>
                <a:r>
                  <a:rPr lang="en-US" dirty="0" smtClean="0">
                    <a:solidFill>
                      <a:schemeClr val="bg1">
                        <a:lumMod val="50000"/>
                      </a:schemeClr>
                    </a:solidFill>
                  </a:rPr>
                  <a:t>If the tree has </a:t>
                </a:r>
                <a14:m>
                  <m:oMath xmlns:m="http://schemas.openxmlformats.org/officeDocument/2006/math">
                    <m:r>
                      <a:rPr lang="en-US" i="1" dirty="0" smtClean="0">
                        <a:solidFill>
                          <a:schemeClr val="bg1">
                            <a:lumMod val="50000"/>
                          </a:schemeClr>
                        </a:solidFill>
                        <a:latin typeface="Cambria Math"/>
                      </a:rPr>
                      <m:t>𝐿</m:t>
                    </m:r>
                  </m:oMath>
                </a14:m>
                <a:r>
                  <a:rPr lang="en-US" dirty="0" smtClean="0">
                    <a:solidFill>
                      <a:schemeClr val="bg1">
                        <a:lumMod val="50000"/>
                      </a:schemeClr>
                    </a:solidFill>
                  </a:rPr>
                  <a:t> leaves, the total number of nodes in the tree </a:t>
                </a:r>
                <a14:m>
                  <m:oMath xmlns:m="http://schemas.openxmlformats.org/officeDocument/2006/math">
                    <m:r>
                      <a:rPr lang="en-US" i="1" dirty="0" smtClean="0">
                        <a:solidFill>
                          <a:schemeClr val="bg1">
                            <a:lumMod val="50000"/>
                          </a:schemeClr>
                        </a:solidFill>
                        <a:latin typeface="Cambria Math"/>
                      </a:rPr>
                      <m:t>= 2</m:t>
                    </m:r>
                    <m:r>
                      <a:rPr lang="en-US" i="1" dirty="0" smtClean="0">
                        <a:solidFill>
                          <a:schemeClr val="bg1">
                            <a:lumMod val="50000"/>
                          </a:schemeClr>
                        </a:solidFill>
                        <a:latin typeface="Cambria Math"/>
                      </a:rPr>
                      <m:t>𝐿</m:t>
                    </m:r>
                    <m:r>
                      <a:rPr lang="en-US" i="1" dirty="0" smtClean="0">
                        <a:solidFill>
                          <a:schemeClr val="bg1">
                            <a:lumMod val="50000"/>
                          </a:schemeClr>
                        </a:solidFill>
                        <a:latin typeface="Cambria Math"/>
                      </a:rPr>
                      <m:t> − 1</m:t>
                    </m:r>
                  </m:oMath>
                </a14:m>
                <a:endParaRPr lang="en-US" dirty="0">
                  <a:solidFill>
                    <a:schemeClr val="bg1">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08314" y="1839667"/>
                <a:ext cx="7025000" cy="369332"/>
              </a:xfrm>
              <a:prstGeom prst="rect">
                <a:avLst/>
              </a:prstGeom>
              <a:blipFill rotWithShape="1">
                <a:blip r:embed="rId3"/>
                <a:stretch>
                  <a:fillRect l="-694" t="-8333" b="-26667"/>
                </a:stretch>
              </a:blipFill>
            </p:spPr>
            <p:txBody>
              <a:bodyPr/>
              <a:lstStyle/>
              <a:p>
                <a:r>
                  <a:rPr lang="en-US">
                    <a:noFill/>
                  </a:rPr>
                  <a:t> </a:t>
                </a:r>
              </a:p>
            </p:txBody>
          </p:sp>
        </mc:Fallback>
      </mc:AlternateContent>
      <p:sp>
        <p:nvSpPr>
          <p:cNvPr id="5" name="Left Brace 4"/>
          <p:cNvSpPr/>
          <p:nvPr/>
        </p:nvSpPr>
        <p:spPr>
          <a:xfrm rot="16200000">
            <a:off x="2860221" y="2016558"/>
            <a:ext cx="261257" cy="745672"/>
          </a:xfrm>
          <a:prstGeom prst="lef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797629" y="2541012"/>
                <a:ext cx="4082142" cy="1754326"/>
              </a:xfrm>
              <a:prstGeom prst="rect">
                <a:avLst/>
              </a:prstGeom>
              <a:noFill/>
            </p:spPr>
            <p:txBody>
              <a:bodyPr wrap="square" rtlCol="0">
                <a:spAutoFit/>
              </a:bodyPr>
              <a:lstStyle/>
              <a:p>
                <a:r>
                  <a:rPr lang="en-US" dirty="0" smtClean="0">
                    <a:solidFill>
                      <a:schemeClr val="bg1">
                        <a:lumMod val="50000"/>
                      </a:schemeClr>
                    </a:solidFill>
                  </a:rPr>
                  <a:t>The sequence of leaf nodes is the string being generated; that is, </a:t>
                </a:r>
                <a14:m>
                  <m:oMath xmlns:m="http://schemas.openxmlformats.org/officeDocument/2006/math">
                    <m:r>
                      <a:rPr lang="en-US" i="1" dirty="0" smtClean="0">
                        <a:solidFill>
                          <a:schemeClr val="bg1">
                            <a:lumMod val="50000"/>
                          </a:schemeClr>
                        </a:solidFill>
                        <a:latin typeface="Cambria Math"/>
                      </a:rPr>
                      <m:t>𝐿</m:t>
                    </m:r>
                  </m:oMath>
                </a14:m>
                <a:r>
                  <a:rPr lang="en-US" dirty="0" smtClean="0">
                    <a:solidFill>
                      <a:schemeClr val="bg1">
                        <a:lumMod val="50000"/>
                      </a:schemeClr>
                    </a:solidFill>
                  </a:rPr>
                  <a:t> and </a:t>
                </a:r>
                <a14:m>
                  <m:oMath xmlns:m="http://schemas.openxmlformats.org/officeDocument/2006/math">
                    <m:r>
                      <a:rPr lang="en-US" i="1" dirty="0" smtClean="0">
                        <a:solidFill>
                          <a:schemeClr val="bg1">
                            <a:lumMod val="50000"/>
                          </a:schemeClr>
                        </a:solidFill>
                        <a:latin typeface="Cambria Math"/>
                      </a:rPr>
                      <m:t>|</m:t>
                    </m:r>
                    <m:r>
                      <a:rPr lang="en-US" i="1" dirty="0" smtClean="0">
                        <a:solidFill>
                          <a:schemeClr val="bg1">
                            <a:lumMod val="50000"/>
                          </a:schemeClr>
                        </a:solidFill>
                        <a:latin typeface="Cambria Math"/>
                      </a:rPr>
                      <m:t>𝑃</m:t>
                    </m:r>
                    <m:r>
                      <a:rPr lang="en-US" i="1" dirty="0" smtClean="0">
                        <a:solidFill>
                          <a:schemeClr val="bg1">
                            <a:lumMod val="50000"/>
                          </a:schemeClr>
                        </a:solidFill>
                        <a:latin typeface="Cambria Math"/>
                      </a:rPr>
                      <m:t>|</m:t>
                    </m:r>
                  </m:oMath>
                </a14:m>
                <a:r>
                  <a:rPr lang="en-US" dirty="0" smtClean="0">
                    <a:solidFill>
                      <a:schemeClr val="bg1">
                        <a:lumMod val="50000"/>
                      </a:schemeClr>
                    </a:solidFill>
                  </a:rPr>
                  <a:t> are one and the same. </a:t>
                </a:r>
              </a:p>
              <a:p>
                <a:endParaRPr lang="en-US" dirty="0"/>
              </a:p>
              <a:p>
                <a:r>
                  <a:rPr lang="en-US" dirty="0" smtClean="0"/>
                  <a:t>So the total number of nodes in the tree </a:t>
                </a:r>
                <a14:m>
                  <m:oMath xmlns:m="http://schemas.openxmlformats.org/officeDocument/2006/math">
                    <m:r>
                      <a:rPr lang="en-US" i="1" dirty="0" smtClean="0">
                        <a:latin typeface="Cambria Math"/>
                      </a:rPr>
                      <m:t>= 2|</m:t>
                    </m:r>
                    <m:r>
                      <a:rPr lang="en-US" i="1" dirty="0" smtClean="0">
                        <a:latin typeface="Cambria Math"/>
                      </a:rPr>
                      <m:t>𝑃</m:t>
                    </m:r>
                    <m:r>
                      <a:rPr lang="en-US" i="1" dirty="0" smtClean="0">
                        <a:latin typeface="Cambria Math"/>
                      </a:rPr>
                      <m:t>| − 1</m:t>
                    </m:r>
                  </m:oMath>
                </a14:m>
                <a:endParaRPr lang="en-US"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2797629" y="2541012"/>
                <a:ext cx="4082142" cy="1754326"/>
              </a:xfrm>
              <a:prstGeom prst="rect">
                <a:avLst/>
              </a:prstGeom>
              <a:blipFill rotWithShape="1">
                <a:blip r:embed="rId4"/>
                <a:stretch>
                  <a:fillRect l="-1343" t="-1736" b="-1736"/>
                </a:stretch>
              </a:blipFill>
            </p:spPr>
            <p:txBody>
              <a:bodyPr/>
              <a:lstStyle/>
              <a:p>
                <a:r>
                  <a:rPr lang="en-US">
                    <a:noFill/>
                  </a:rPr>
                  <a:t> </a:t>
                </a:r>
              </a:p>
            </p:txBody>
          </p:sp>
        </mc:Fallback>
      </mc:AlternateContent>
    </p:spTree>
    <p:extLst>
      <p:ext uri="{BB962C8B-B14F-4D97-AF65-F5344CB8AC3E}">
        <p14:creationId xmlns:p14="http://schemas.microsoft.com/office/powerpoint/2010/main" val="27078208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dirty="0" smtClean="0">
                        <a:latin typeface="Cambria Math"/>
                      </a:rPr>
                      <m:t>𝐿</m:t>
                    </m:r>
                  </m:oMath>
                </a14:m>
                <a:r>
                  <a:rPr lang="en-US" dirty="0" smtClean="0"/>
                  <a:t> leaf nodes equals </a:t>
                </a:r>
                <a14:m>
                  <m:oMath xmlns:m="http://schemas.openxmlformats.org/officeDocument/2006/math">
                    <m:r>
                      <a:rPr lang="en-US" i="1" dirty="0" smtClean="0">
                        <a:latin typeface="Cambria Math"/>
                      </a:rPr>
                      <m:t>|</m:t>
                    </m:r>
                    <m:r>
                      <a:rPr lang="en-US" i="1" dirty="0" smtClean="0">
                        <a:latin typeface="Cambria Math"/>
                      </a:rPr>
                      <m:t>𝑃</m:t>
                    </m:r>
                    <m:r>
                      <a:rPr lang="en-US" i="1" dirty="0"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85</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208314" y="1839667"/>
                <a:ext cx="7025000" cy="369332"/>
              </a:xfrm>
              <a:prstGeom prst="rect">
                <a:avLst/>
              </a:prstGeom>
              <a:noFill/>
            </p:spPr>
            <p:txBody>
              <a:bodyPr wrap="none" rtlCol="0">
                <a:spAutoFit/>
              </a:bodyPr>
              <a:lstStyle/>
              <a:p>
                <a:r>
                  <a:rPr lang="en-US" dirty="0" smtClean="0">
                    <a:solidFill>
                      <a:schemeClr val="bg1">
                        <a:lumMod val="50000"/>
                      </a:schemeClr>
                    </a:solidFill>
                  </a:rPr>
                  <a:t>If the tree has </a:t>
                </a:r>
                <a14:m>
                  <m:oMath xmlns:m="http://schemas.openxmlformats.org/officeDocument/2006/math">
                    <m:r>
                      <a:rPr lang="en-US" i="1" dirty="0" smtClean="0">
                        <a:solidFill>
                          <a:schemeClr val="bg1">
                            <a:lumMod val="50000"/>
                          </a:schemeClr>
                        </a:solidFill>
                        <a:latin typeface="Cambria Math"/>
                      </a:rPr>
                      <m:t>𝐿</m:t>
                    </m:r>
                  </m:oMath>
                </a14:m>
                <a:r>
                  <a:rPr lang="en-US" dirty="0" smtClean="0">
                    <a:solidFill>
                      <a:schemeClr val="bg1">
                        <a:lumMod val="50000"/>
                      </a:schemeClr>
                    </a:solidFill>
                  </a:rPr>
                  <a:t> leaves, the total number of nodes in the tree </a:t>
                </a:r>
                <a14:m>
                  <m:oMath xmlns:m="http://schemas.openxmlformats.org/officeDocument/2006/math">
                    <m:r>
                      <a:rPr lang="en-US" i="1" dirty="0" smtClean="0">
                        <a:solidFill>
                          <a:schemeClr val="bg1">
                            <a:lumMod val="50000"/>
                          </a:schemeClr>
                        </a:solidFill>
                        <a:latin typeface="Cambria Math"/>
                      </a:rPr>
                      <m:t>= 2</m:t>
                    </m:r>
                    <m:r>
                      <a:rPr lang="en-US" i="1" dirty="0" smtClean="0">
                        <a:solidFill>
                          <a:schemeClr val="bg1">
                            <a:lumMod val="50000"/>
                          </a:schemeClr>
                        </a:solidFill>
                        <a:latin typeface="Cambria Math"/>
                      </a:rPr>
                      <m:t>𝐿</m:t>
                    </m:r>
                    <m:r>
                      <a:rPr lang="en-US" i="1" dirty="0" smtClean="0">
                        <a:solidFill>
                          <a:schemeClr val="bg1">
                            <a:lumMod val="50000"/>
                          </a:schemeClr>
                        </a:solidFill>
                        <a:latin typeface="Cambria Math"/>
                      </a:rPr>
                      <m:t> − 1</m:t>
                    </m:r>
                  </m:oMath>
                </a14:m>
                <a:endParaRPr lang="en-US" dirty="0">
                  <a:solidFill>
                    <a:schemeClr val="bg1">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08314" y="1839667"/>
                <a:ext cx="7025000" cy="369332"/>
              </a:xfrm>
              <a:prstGeom prst="rect">
                <a:avLst/>
              </a:prstGeom>
              <a:blipFill rotWithShape="1">
                <a:blip r:embed="rId3"/>
                <a:stretch>
                  <a:fillRect l="-694" t="-8333" b="-26667"/>
                </a:stretch>
              </a:blipFill>
            </p:spPr>
            <p:txBody>
              <a:bodyPr/>
              <a:lstStyle/>
              <a:p>
                <a:r>
                  <a:rPr lang="en-US">
                    <a:noFill/>
                  </a:rPr>
                  <a:t> </a:t>
                </a:r>
              </a:p>
            </p:txBody>
          </p:sp>
        </mc:Fallback>
      </mc:AlternateContent>
      <p:sp>
        <p:nvSpPr>
          <p:cNvPr id="5" name="Left Brace 4"/>
          <p:cNvSpPr/>
          <p:nvPr/>
        </p:nvSpPr>
        <p:spPr>
          <a:xfrm rot="16200000">
            <a:off x="2860221" y="2016558"/>
            <a:ext cx="261257" cy="745672"/>
          </a:xfrm>
          <a:prstGeom prst="lef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797629" y="2541012"/>
                <a:ext cx="4082142" cy="2862322"/>
              </a:xfrm>
              <a:prstGeom prst="rect">
                <a:avLst/>
              </a:prstGeom>
              <a:noFill/>
            </p:spPr>
            <p:txBody>
              <a:bodyPr wrap="square" rtlCol="0">
                <a:spAutoFit/>
              </a:bodyPr>
              <a:lstStyle/>
              <a:p>
                <a:r>
                  <a:rPr lang="en-US" dirty="0" smtClean="0">
                    <a:solidFill>
                      <a:schemeClr val="bg1">
                        <a:lumMod val="50000"/>
                      </a:schemeClr>
                    </a:solidFill>
                  </a:rPr>
                  <a:t>The sequence of leaf nodes is the string being generated; that is, </a:t>
                </a:r>
                <a14:m>
                  <m:oMath xmlns:m="http://schemas.openxmlformats.org/officeDocument/2006/math">
                    <m:r>
                      <a:rPr lang="en-US" i="1" dirty="0" smtClean="0">
                        <a:solidFill>
                          <a:schemeClr val="bg1">
                            <a:lumMod val="50000"/>
                          </a:schemeClr>
                        </a:solidFill>
                        <a:latin typeface="Cambria Math"/>
                      </a:rPr>
                      <m:t>𝐿</m:t>
                    </m:r>
                  </m:oMath>
                </a14:m>
                <a:r>
                  <a:rPr lang="en-US" dirty="0" smtClean="0">
                    <a:solidFill>
                      <a:schemeClr val="bg1">
                        <a:lumMod val="50000"/>
                      </a:schemeClr>
                    </a:solidFill>
                  </a:rPr>
                  <a:t> and </a:t>
                </a:r>
                <a14:m>
                  <m:oMath xmlns:m="http://schemas.openxmlformats.org/officeDocument/2006/math">
                    <m:r>
                      <a:rPr lang="en-US" i="1" dirty="0" smtClean="0">
                        <a:solidFill>
                          <a:schemeClr val="bg1">
                            <a:lumMod val="50000"/>
                          </a:schemeClr>
                        </a:solidFill>
                        <a:latin typeface="Cambria Math"/>
                      </a:rPr>
                      <m:t>|</m:t>
                    </m:r>
                    <m:r>
                      <a:rPr lang="en-US" i="1" dirty="0" smtClean="0">
                        <a:solidFill>
                          <a:schemeClr val="bg1">
                            <a:lumMod val="50000"/>
                          </a:schemeClr>
                        </a:solidFill>
                        <a:latin typeface="Cambria Math"/>
                      </a:rPr>
                      <m:t>𝑃</m:t>
                    </m:r>
                    <m:r>
                      <a:rPr lang="en-US" i="1" dirty="0" smtClean="0">
                        <a:solidFill>
                          <a:schemeClr val="bg1">
                            <a:lumMod val="50000"/>
                          </a:schemeClr>
                        </a:solidFill>
                        <a:latin typeface="Cambria Math"/>
                      </a:rPr>
                      <m:t>|</m:t>
                    </m:r>
                  </m:oMath>
                </a14:m>
                <a:r>
                  <a:rPr lang="en-US" dirty="0" smtClean="0">
                    <a:solidFill>
                      <a:schemeClr val="bg1">
                        <a:lumMod val="50000"/>
                      </a:schemeClr>
                    </a:solidFill>
                  </a:rPr>
                  <a:t> are one and the same. </a:t>
                </a:r>
              </a:p>
              <a:p>
                <a:endParaRPr lang="en-US" dirty="0">
                  <a:solidFill>
                    <a:schemeClr val="bg1">
                      <a:lumMod val="50000"/>
                    </a:schemeClr>
                  </a:solidFill>
                </a:endParaRPr>
              </a:p>
              <a:p>
                <a:r>
                  <a:rPr lang="en-US" dirty="0" smtClean="0">
                    <a:solidFill>
                      <a:schemeClr val="bg1">
                        <a:lumMod val="50000"/>
                      </a:schemeClr>
                    </a:solidFill>
                  </a:rPr>
                  <a:t>So the total number of nodes in the tree </a:t>
                </a:r>
                <a14:m>
                  <m:oMath xmlns:m="http://schemas.openxmlformats.org/officeDocument/2006/math">
                    <m:r>
                      <a:rPr lang="en-US" i="1" dirty="0" smtClean="0">
                        <a:solidFill>
                          <a:schemeClr val="bg1">
                            <a:lumMod val="50000"/>
                          </a:schemeClr>
                        </a:solidFill>
                        <a:latin typeface="Cambria Math"/>
                      </a:rPr>
                      <m:t>= 2|</m:t>
                    </m:r>
                    <m:r>
                      <a:rPr lang="en-US" i="1" dirty="0" smtClean="0">
                        <a:solidFill>
                          <a:schemeClr val="bg1">
                            <a:lumMod val="50000"/>
                          </a:schemeClr>
                        </a:solidFill>
                        <a:latin typeface="Cambria Math"/>
                      </a:rPr>
                      <m:t>𝑃</m:t>
                    </m:r>
                    <m:r>
                      <a:rPr lang="en-US" i="1" dirty="0" smtClean="0">
                        <a:solidFill>
                          <a:schemeClr val="bg1">
                            <a:lumMod val="50000"/>
                          </a:schemeClr>
                        </a:solidFill>
                        <a:latin typeface="Cambria Math"/>
                      </a:rPr>
                      <m:t>| − 1</m:t>
                    </m:r>
                  </m:oMath>
                </a14:m>
                <a:endParaRPr lang="en-US" dirty="0" smtClean="0">
                  <a:solidFill>
                    <a:schemeClr val="bg1">
                      <a:lumMod val="50000"/>
                    </a:schemeClr>
                  </a:solidFill>
                </a:endParaRPr>
              </a:p>
              <a:p>
                <a:endParaRPr lang="en-US" dirty="0"/>
              </a:p>
              <a:p>
                <a:r>
                  <a:rPr lang="en-US" dirty="0" smtClean="0"/>
                  <a:t>So </a:t>
                </a:r>
                <a:r>
                  <a:rPr lang="en-US" dirty="0"/>
                  <a:t>the total number of </a:t>
                </a:r>
                <a:r>
                  <a:rPr lang="en-US" dirty="0" smtClean="0"/>
                  <a:t>s</a:t>
                </a:r>
                <a14:m>
                  <m:oMath xmlns:m="http://schemas.openxmlformats.org/officeDocument/2006/math">
                    <m:r>
                      <m:rPr>
                        <m:sty m:val="p"/>
                      </m:rPr>
                      <a:rPr lang="en-US" b="0" i="0" dirty="0" smtClean="0">
                        <a:latin typeface="Cambria Math"/>
                      </a:rPr>
                      <m:t>teps</m:t>
                    </m:r>
                    <m:r>
                      <a:rPr lang="en-US" b="0" i="0" dirty="0" smtClean="0">
                        <a:latin typeface="Cambria Math"/>
                      </a:rPr>
                      <m:t> </m:t>
                    </m:r>
                    <m:r>
                      <m:rPr>
                        <m:sty m:val="p"/>
                      </m:rPr>
                      <a:rPr lang="en-US" b="0" i="0" dirty="0" smtClean="0">
                        <a:latin typeface="Cambria Math"/>
                      </a:rPr>
                      <m:t>needed</m:t>
                    </m:r>
                    <m:r>
                      <a:rPr lang="en-US" b="0" i="0" dirty="0" smtClean="0">
                        <a:latin typeface="Cambria Math"/>
                      </a:rPr>
                      <m:t> </m:t>
                    </m:r>
                    <m:r>
                      <m:rPr>
                        <m:sty m:val="p"/>
                      </m:rPr>
                      <a:rPr lang="en-US" b="0" i="0" dirty="0" smtClean="0">
                        <a:latin typeface="Cambria Math"/>
                      </a:rPr>
                      <m:t>to</m:t>
                    </m:r>
                    <m:r>
                      <a:rPr lang="en-US" b="0" i="0" dirty="0" smtClean="0">
                        <a:latin typeface="Cambria Math"/>
                      </a:rPr>
                      <m:t> </m:t>
                    </m:r>
                    <m:r>
                      <m:rPr>
                        <m:sty m:val="p"/>
                      </m:rPr>
                      <a:rPr lang="en-US" b="0" i="0" dirty="0" smtClean="0">
                        <a:latin typeface="Cambria Math"/>
                      </a:rPr>
                      <m:t>generate</m:t>
                    </m:r>
                    <m:r>
                      <a:rPr lang="en-US" b="0" i="0" dirty="0" smtClean="0">
                        <a:latin typeface="Cambria Math"/>
                      </a:rPr>
                      <m:t> </m:t>
                    </m:r>
                    <m:r>
                      <m:rPr>
                        <m:sty m:val="p"/>
                      </m:rPr>
                      <a:rPr lang="en-US" b="0" i="0" dirty="0" smtClean="0">
                        <a:latin typeface="Cambria Math"/>
                      </a:rPr>
                      <m:t>string</m:t>
                    </m:r>
                    <m:r>
                      <a:rPr lang="en-US" b="0" i="0" dirty="0" smtClean="0">
                        <a:latin typeface="Cambria Math"/>
                      </a:rPr>
                      <m:t> </m:t>
                    </m:r>
                    <m:r>
                      <a:rPr lang="en-US" b="0" i="1" dirty="0" smtClean="0">
                        <a:latin typeface="Cambria Math"/>
                      </a:rPr>
                      <m:t>𝑃</m:t>
                    </m:r>
                  </m:oMath>
                </a14:m>
                <a:endParaRPr lang="en-US" b="0" i="0" dirty="0" smtClean="0"/>
              </a:p>
              <a:p>
                <a:pPr/>
                <a14:m>
                  <m:oMathPara xmlns:m="http://schemas.openxmlformats.org/officeDocument/2006/math">
                    <m:oMathParaPr>
                      <m:jc m:val="left"/>
                    </m:oMathParaPr>
                    <m:oMath xmlns:m="http://schemas.openxmlformats.org/officeDocument/2006/math">
                      <m:r>
                        <a:rPr lang="en-US" i="1" dirty="0">
                          <a:latin typeface="Cambria Math"/>
                        </a:rPr>
                        <m:t>= 2|</m:t>
                      </m:r>
                      <m:r>
                        <a:rPr lang="en-US" i="1" dirty="0">
                          <a:latin typeface="Cambria Math"/>
                        </a:rPr>
                        <m:t>𝑃</m:t>
                      </m:r>
                      <m:r>
                        <a:rPr lang="en-US" i="1" dirty="0">
                          <a:latin typeface="Cambria Math"/>
                        </a:rPr>
                        <m:t>| − 1</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797629" y="2541012"/>
                <a:ext cx="4082142" cy="2862322"/>
              </a:xfrm>
              <a:prstGeom prst="rect">
                <a:avLst/>
              </a:prstGeom>
              <a:blipFill rotWithShape="1">
                <a:blip r:embed="rId4"/>
                <a:stretch>
                  <a:fillRect l="-1343" t="-1066" b="-853"/>
                </a:stretch>
              </a:blipFill>
            </p:spPr>
            <p:txBody>
              <a:bodyPr/>
              <a:lstStyle/>
              <a:p>
                <a:r>
                  <a:rPr lang="en-US">
                    <a:noFill/>
                  </a:rPr>
                  <a:t> </a:t>
                </a:r>
              </a:p>
            </p:txBody>
          </p:sp>
        </mc:Fallback>
      </mc:AlternateContent>
    </p:spTree>
    <p:extLst>
      <p:ext uri="{BB962C8B-B14F-4D97-AF65-F5344CB8AC3E}">
        <p14:creationId xmlns:p14="http://schemas.microsoft.com/office/powerpoint/2010/main" val="27078208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481472"/>
                <a:ext cx="8229600" cy="1143000"/>
              </a:xfrm>
            </p:spPr>
            <p:txBody>
              <a:bodyPr>
                <a:normAutofit/>
              </a:bodyPr>
              <a:lstStyle/>
              <a:p>
                <a:r>
                  <a:rPr lang="en-US" dirty="0" smtClean="0"/>
                  <a:t>Need </a:t>
                </a:r>
                <a14:m>
                  <m:oMath xmlns:m="http://schemas.openxmlformats.org/officeDocument/2006/math">
                    <m:r>
                      <a:rPr lang="en-US" i="1" dirty="0" smtClean="0">
                        <a:latin typeface="Cambria Math"/>
                      </a:rPr>
                      <m:t>7</m:t>
                    </m:r>
                  </m:oMath>
                </a14:m>
                <a:r>
                  <a:rPr lang="en-US" dirty="0" smtClean="0"/>
                  <a:t> steps to generate </a:t>
                </a:r>
                <a14:m>
                  <m:oMath xmlns:m="http://schemas.openxmlformats.org/officeDocument/2006/math">
                    <m:r>
                      <a:rPr lang="en-US" i="1" dirty="0" smtClean="0">
                        <a:latin typeface="Cambria Math"/>
                      </a:rPr>
                      <m:t>𝑎𝑎𝑏𝑏</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481472"/>
                <a:ext cx="8229600" cy="1143000"/>
              </a:xfrm>
              <a:blipFill rotWithShape="1">
                <a:blip r:embed="rId2"/>
                <a:stretch>
                  <a:fillRect b="-909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86</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2569010" y="5275096"/>
                <a:ext cx="4474029" cy="923330"/>
              </a:xfrm>
              <a:prstGeom prst="rect">
                <a:avLst/>
              </a:prstGeom>
              <a:noFill/>
            </p:spPr>
            <p:txBody>
              <a:bodyPr wrap="square" rtlCol="0">
                <a:spAutoFit/>
              </a:bodyPr>
              <a:lstStyle/>
              <a:p>
                <a:r>
                  <a:rPr lang="en-US" dirty="0" smtClean="0"/>
                  <a:t>Number of steps needed to generate </a:t>
                </a:r>
                <a14:m>
                  <m:oMath xmlns:m="http://schemas.openxmlformats.org/officeDocument/2006/math">
                    <m:r>
                      <a:rPr lang="en-US" i="1" dirty="0" smtClean="0">
                        <a:latin typeface="Cambria Math"/>
                      </a:rPr>
                      <m:t>𝑎𝑎𝑏𝑏</m:t>
                    </m:r>
                    <m:r>
                      <m:rPr>
                        <m:nor/>
                      </m:rPr>
                      <a:rPr lang="en-US" b="0" i="0" dirty="0" smtClean="0">
                        <a:latin typeface="Cambria Math"/>
                      </a:rPr>
                      <m:t> </m:t>
                    </m:r>
                    <m:r>
                      <m:rPr>
                        <m:nor/>
                      </m:rPr>
                      <a:rPr lang="en-US" b="0" i="0" dirty="0" smtClean="0"/>
                      <m:t>is</m:t>
                    </m:r>
                  </m:oMath>
                </a14:m>
                <a:endParaRPr lang="en-US" b="0" dirty="0" smtClean="0"/>
              </a:p>
              <a:p>
                <a14:m>
                  <m:oMath xmlns:m="http://schemas.openxmlformats.org/officeDocument/2006/math">
                    <m:r>
                      <a:rPr lang="en-US" i="1" dirty="0">
                        <a:latin typeface="Cambria Math"/>
                      </a:rPr>
                      <m:t>= 2|</m:t>
                    </m:r>
                    <m:r>
                      <a:rPr lang="en-US" i="1" dirty="0">
                        <a:latin typeface="Cambria Math"/>
                      </a:rPr>
                      <m:t>𝑎𝑎𝑏𝑏</m:t>
                    </m:r>
                    <m:r>
                      <a:rPr lang="en-US" i="1" dirty="0">
                        <a:latin typeface="Cambria Math"/>
                      </a:rPr>
                      <m:t>| − 1</m:t>
                    </m:r>
                  </m:oMath>
                </a14:m>
                <a:r>
                  <a:rPr lang="en-US" dirty="0" smtClean="0"/>
                  <a:t> </a:t>
                </a:r>
                <a:endParaRPr lang="en-US" i="1" dirty="0" smtClean="0">
                  <a:latin typeface="Cambria Math"/>
                </a:endParaRPr>
              </a:p>
              <a:p>
                <a:pPr/>
                <a14:m>
                  <m:oMathPara xmlns:m="http://schemas.openxmlformats.org/officeDocument/2006/math">
                    <m:oMathParaPr>
                      <m:jc m:val="left"/>
                    </m:oMathParaPr>
                    <m:oMath xmlns:m="http://schemas.openxmlformats.org/officeDocument/2006/math">
                      <m:r>
                        <a:rPr lang="en-US" i="1" dirty="0" smtClean="0">
                          <a:latin typeface="Cambria Math"/>
                        </a:rPr>
                        <m:t>= 2∗4 – 1 = 7</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69010" y="5275096"/>
                <a:ext cx="4474029" cy="923330"/>
              </a:xfrm>
              <a:prstGeom prst="rect">
                <a:avLst/>
              </a:prstGeom>
              <a:blipFill rotWithShape="1">
                <a:blip r:embed="rId3"/>
                <a:stretch>
                  <a:fillRect l="-1090" t="-3289"/>
                </a:stretch>
              </a:blipFill>
            </p:spPr>
            <p:txBody>
              <a:bodyPr/>
              <a:lstStyle/>
              <a:p>
                <a:r>
                  <a:rPr lang="en-US">
                    <a:noFill/>
                  </a:rPr>
                  <a:t> </a:t>
                </a:r>
              </a:p>
            </p:txBody>
          </p:sp>
        </mc:Fallback>
      </mc:AlternateContent>
      <p:graphicFrame>
        <p:nvGraphicFramePr>
          <p:cNvPr id="6" name="Diagram 5"/>
          <p:cNvGraphicFramePr/>
          <p:nvPr>
            <p:extLst>
              <p:ext uri="{D42A27DB-BD31-4B8C-83A1-F6EECF244321}">
                <p14:modId xmlns:p14="http://schemas.microsoft.com/office/powerpoint/2010/main" val="3384369159"/>
              </p:ext>
            </p:extLst>
          </p:nvPr>
        </p:nvGraphicFramePr>
        <p:xfrm>
          <a:off x="1992066" y="1828789"/>
          <a:ext cx="5007428" cy="3124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49391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rgbClr val="FF0000"/>
                    </a:solidFill>
                  </a:rPr>
                  <a:t>What is Chomsky Normal Form? </a:t>
                </a:r>
                <a:endParaRPr lang="en-US" dirty="0">
                  <a:solidFill>
                    <a:srgbClr val="FF0000"/>
                  </a:solidFill>
                </a:endParaRPr>
              </a:p>
              <a:p>
                <a:pPr marL="857250" lvl="2" indent="0">
                  <a:buNone/>
                </a:pPr>
                <a:r>
                  <a:rPr lang="en-US" dirty="0" smtClean="0"/>
                  <a:t>A </a:t>
                </a:r>
                <a:r>
                  <a:rPr lang="en-US" dirty="0"/>
                  <a:t>context-free grammar is in </a:t>
                </a:r>
                <a:r>
                  <a:rPr lang="en-US" i="1" dirty="0"/>
                  <a:t>Chomsky Normal Form</a:t>
                </a:r>
                <a:r>
                  <a:rPr lang="en-US" dirty="0"/>
                  <a:t> if each rule </a:t>
                </a:r>
                <a:r>
                  <a:rPr lang="en-US" dirty="0" smtClean="0"/>
                  <a:t>has </a:t>
                </a:r>
                <a:r>
                  <a:rPr lang="en-US" dirty="0"/>
                  <a:t>one of these forms:</a:t>
                </a:r>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cs typeface="Arial" panose="020B0604020202020204" pitchFamily="34" charset="0"/>
                  </a:rPr>
                  <a:t>a</a:t>
                </a:r>
                <a:endParaRPr lang="en-US" dirty="0"/>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endParaRPr lang="en-US" dirty="0"/>
              </a:p>
              <a:p>
                <a:pPr marL="971550" lvl="1" indent="-514350">
                  <a:buFont typeface="+mj-lt"/>
                  <a:buAutoNum type="arabicPeriod"/>
                </a:pPr>
                <a:r>
                  <a:rPr lang="en-US" dirty="0" smtClean="0">
                    <a:solidFill>
                      <a:srgbClr val="FF0000"/>
                    </a:solidFill>
                  </a:rPr>
                  <a:t>Why is Chomsky Normal Form useful/relevant?</a:t>
                </a:r>
              </a:p>
              <a:p>
                <a:pPr marL="857250" lvl="2" indent="0">
                  <a:buNone/>
                </a:pPr>
                <a:r>
                  <a:rPr lang="en-US" dirty="0" smtClean="0"/>
                  <a:t>The production trees for grammars in Chomsky Normal Form are binary trees. Binary trees are well-studied. The results from research on binary trees can be applied to grammars in Chomsky Normal Form.</a:t>
                </a:r>
              </a:p>
              <a:p>
                <a:pPr marL="971550" lvl="1" indent="-514350">
                  <a:buFont typeface="+mj-lt"/>
                  <a:buAutoNum type="arabicPeriod"/>
                </a:pPr>
                <a:r>
                  <a:rPr lang="en-US" dirty="0" smtClean="0">
                    <a:solidFill>
                      <a:srgbClr val="FF0000"/>
                    </a:solidFill>
                  </a:rPr>
                  <a:t>How can arbitrary context-free grammars be converted to Chomsky Normal Form?</a:t>
                </a:r>
              </a:p>
              <a:p>
                <a:pPr marL="857250" lvl="2" indent="0">
                  <a:buNone/>
                </a:pPr>
                <a:r>
                  <a:rPr lang="en-US" dirty="0"/>
                  <a:t>Use the 3-step process described in the previous slides.</a:t>
                </a:r>
                <a:endParaRPr lang="en-US" dirty="0">
                  <a:solidFill>
                    <a:schemeClr val="bg1">
                      <a:lumMod val="50000"/>
                    </a:schemeClr>
                  </a:solidFill>
                </a:endParaRPr>
              </a:p>
              <a:p>
                <a:pPr marL="971550" lvl="1" indent="-514350">
                  <a:buFont typeface="+mj-lt"/>
                  <a:buAutoNum type="arabicPeriod"/>
                </a:pPr>
                <a:r>
                  <a:rPr lang="en-US" dirty="0">
                    <a:solidFill>
                      <a:srgbClr val="FF0000"/>
                    </a:solidFill>
                  </a:rPr>
                  <a:t>Can we determine </a:t>
                </a:r>
                <a:r>
                  <a:rPr lang="en-US" i="1" dirty="0">
                    <a:solidFill>
                      <a:srgbClr val="FF0000"/>
                    </a:solidFill>
                  </a:rPr>
                  <a:t>a priori</a:t>
                </a:r>
                <a:r>
                  <a:rPr lang="en-US" dirty="0">
                    <a:solidFill>
                      <a:srgbClr val="FF0000"/>
                    </a:solidFill>
                  </a:rPr>
                  <a:t> how many steps it will take for a grammar to generate a string</a:t>
                </a:r>
                <a:r>
                  <a:rPr lang="en-US" dirty="0" smtClean="0">
                    <a:solidFill>
                      <a:srgbClr val="FF0000"/>
                    </a:solidFill>
                  </a:rPr>
                  <a:t>?</a:t>
                </a:r>
              </a:p>
              <a:p>
                <a:pPr marL="857250" lvl="2" indent="0">
                  <a:buNone/>
                </a:pPr>
                <a:r>
                  <a:rPr lang="en-US" dirty="0" smtClean="0"/>
                  <a:t>Generating a string P will require this number of steps: </a:t>
                </a:r>
                <a14:m>
                  <m:oMath xmlns:m="http://schemas.openxmlformats.org/officeDocument/2006/math">
                    <m:r>
                      <a:rPr lang="en-US" i="1" dirty="0">
                        <a:latin typeface="Cambria Math"/>
                      </a:rPr>
                      <m:t>2|</m:t>
                    </m:r>
                    <m:r>
                      <a:rPr lang="en-US" i="1" dirty="0">
                        <a:latin typeface="Cambria Math"/>
                      </a:rPr>
                      <m:t>𝑃</m:t>
                    </m:r>
                    <m:r>
                      <a:rPr lang="en-US" i="1" dirty="0">
                        <a:latin typeface="Cambria Math"/>
                      </a:rPr>
                      <m:t>| − 1</m:t>
                    </m:r>
                  </m:oMath>
                </a14:m>
                <a:endParaRPr lang="en-US" dirty="0"/>
              </a:p>
              <a:p>
                <a:pPr marL="857250" lvl="2"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156" r="-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87</a:t>
            </a:fld>
            <a:endParaRPr lang="en-US"/>
          </a:p>
        </p:txBody>
      </p:sp>
    </p:spTree>
    <p:extLst>
      <p:ext uri="{BB962C8B-B14F-4D97-AF65-F5344CB8AC3E}">
        <p14:creationId xmlns:p14="http://schemas.microsoft.com/office/powerpoint/2010/main" val="3124460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normAutofit fontScale="90000"/>
              </a:bodyPr>
              <a:lstStyle/>
              <a:p>
                <a:r>
                  <a:rPr lang="en-US" dirty="0" smtClean="0"/>
                  <a:t>Another interesting question:</a:t>
                </a:r>
                <a:br>
                  <a:rPr lang="en-US" dirty="0" smtClean="0"/>
                </a:br>
                <a:r>
                  <a:rPr lang="en-US" dirty="0" smtClean="0"/>
                  <a:t>Is </a:t>
                </a:r>
                <a14:m>
                  <m:oMath xmlns:m="http://schemas.openxmlformats.org/officeDocument/2006/math">
                    <m:r>
                      <a:rPr lang="en-US" i="1" dirty="0" smtClean="0">
                        <a:latin typeface="Cambria Math"/>
                      </a:rPr>
                      <m:t>𝑃</m:t>
                    </m:r>
                  </m:oMath>
                </a14:m>
                <a:r>
                  <a:rPr lang="en-US" dirty="0" smtClean="0"/>
                  <a:t> an element of </a:t>
                </a:r>
                <a14:m>
                  <m:oMath xmlns:m="http://schemas.openxmlformats.org/officeDocument/2006/math">
                    <m:r>
                      <a:rPr lang="en-US" i="1" dirty="0" smtClean="0">
                        <a:latin typeface="Cambria Math"/>
                      </a:rPr>
                      <m:t>𝐿</m:t>
                    </m:r>
                    <m:r>
                      <a:rPr lang="en-US" i="1" dirty="0" smtClean="0">
                        <a:latin typeface="Cambria Math"/>
                      </a:rPr>
                      <m:t>(</m:t>
                    </m:r>
                    <m:r>
                      <a:rPr lang="en-US" i="1" dirty="0" smtClean="0">
                        <a:latin typeface="Cambria Math"/>
                      </a:rPr>
                      <m:t>𝐺</m:t>
                    </m:r>
                    <m:r>
                      <a:rPr lang="en-US" i="1" dirty="0" smtClean="0">
                        <a:latin typeface="Cambria Math"/>
                      </a:rPr>
                      <m:t>)</m:t>
                    </m:r>
                  </m:oMath>
                </a14:m>
                <a:r>
                  <a:rPr lang="en-US" dirty="0" smtClean="0"/>
                  <a:t>?</a:t>
                </a:r>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861464"/>
                <a:ext cx="8229600" cy="4525963"/>
              </a:xfrm>
            </p:spPr>
            <p:txBody>
              <a:bodyPr>
                <a:normAutofit fontScale="92500" lnSpcReduction="10000"/>
              </a:bodyPr>
              <a:lstStyle/>
              <a:p>
                <a:r>
                  <a:rPr lang="en-US" dirty="0" smtClean="0"/>
                  <a:t>Consider a grammar </a:t>
                </a:r>
                <a14:m>
                  <m:oMath xmlns:m="http://schemas.openxmlformats.org/officeDocument/2006/math">
                    <m:r>
                      <a:rPr lang="en-US" i="1" dirty="0" smtClean="0">
                        <a:latin typeface="Cambria Math"/>
                      </a:rPr>
                      <m:t>𝐺</m:t>
                    </m:r>
                  </m:oMath>
                </a14:m>
                <a:r>
                  <a:rPr lang="en-US" dirty="0" smtClean="0"/>
                  <a:t>. Suppose we have a method for finding:</a:t>
                </a:r>
              </a:p>
              <a:p>
                <a:pPr lvl="1"/>
                <a:r>
                  <a:rPr lang="en-US" dirty="0" smtClean="0"/>
                  <a:t>all the strings that </a:t>
                </a:r>
                <a14:m>
                  <m:oMath xmlns:m="http://schemas.openxmlformats.org/officeDocument/2006/math">
                    <m:r>
                      <a:rPr lang="en-US" i="1" dirty="0">
                        <a:latin typeface="Cambria Math"/>
                      </a:rPr>
                      <m:t>𝐺</m:t>
                    </m:r>
                  </m:oMath>
                </a14:m>
                <a:r>
                  <a:rPr lang="en-US" dirty="0" smtClean="0"/>
                  <a:t> can generate in </a:t>
                </a:r>
                <a14:m>
                  <m:oMath xmlns:m="http://schemas.openxmlformats.org/officeDocument/2006/math">
                    <m:r>
                      <a:rPr lang="en-US" i="1" dirty="0" smtClean="0">
                        <a:latin typeface="Cambria Math"/>
                      </a:rPr>
                      <m:t>1</m:t>
                    </m:r>
                  </m:oMath>
                </a14:m>
                <a:r>
                  <a:rPr lang="en-US" dirty="0" smtClean="0"/>
                  <a:t> step</a:t>
                </a:r>
              </a:p>
              <a:p>
                <a:pPr lvl="1"/>
                <a:r>
                  <a:rPr lang="en-US" dirty="0" smtClean="0"/>
                  <a:t>all the strings that </a:t>
                </a:r>
                <a14:m>
                  <m:oMath xmlns:m="http://schemas.openxmlformats.org/officeDocument/2006/math">
                    <m:r>
                      <a:rPr lang="en-US" i="1" dirty="0">
                        <a:latin typeface="Cambria Math"/>
                      </a:rPr>
                      <m:t>𝐺</m:t>
                    </m:r>
                  </m:oMath>
                </a14:m>
                <a:r>
                  <a:rPr lang="en-US" dirty="0" smtClean="0"/>
                  <a:t> can generate in </a:t>
                </a:r>
                <a14:m>
                  <m:oMath xmlns:m="http://schemas.openxmlformats.org/officeDocument/2006/math">
                    <m:r>
                      <a:rPr lang="en-US" i="1" dirty="0" smtClean="0">
                        <a:latin typeface="Cambria Math"/>
                      </a:rPr>
                      <m:t>2</m:t>
                    </m:r>
                  </m:oMath>
                </a14:m>
                <a:r>
                  <a:rPr lang="en-US" dirty="0" smtClean="0"/>
                  <a:t> steps</a:t>
                </a:r>
              </a:p>
              <a:p>
                <a:pPr lvl="1"/>
                <a:r>
                  <a:rPr lang="en-US" dirty="0" smtClean="0"/>
                  <a:t>all the strings that </a:t>
                </a:r>
                <a14:m>
                  <m:oMath xmlns:m="http://schemas.openxmlformats.org/officeDocument/2006/math">
                    <m:r>
                      <a:rPr lang="en-US" i="1" dirty="0">
                        <a:latin typeface="Cambria Math"/>
                      </a:rPr>
                      <m:t>𝐺</m:t>
                    </m:r>
                  </m:oMath>
                </a14:m>
                <a:r>
                  <a:rPr lang="en-US" dirty="0" smtClean="0"/>
                  <a:t> can generate in </a:t>
                </a:r>
                <a14:m>
                  <m:oMath xmlns:m="http://schemas.openxmlformats.org/officeDocument/2006/math">
                    <m:r>
                      <a:rPr lang="en-US" i="1" dirty="0" smtClean="0">
                        <a:latin typeface="Cambria Math"/>
                      </a:rPr>
                      <m:t>3</m:t>
                    </m:r>
                  </m:oMath>
                </a14:m>
                <a:r>
                  <a:rPr lang="en-US" dirty="0" smtClean="0"/>
                  <a:t> steps</a:t>
                </a:r>
              </a:p>
              <a:p>
                <a:pPr lvl="1"/>
                <a:r>
                  <a:rPr lang="en-US" dirty="0" smtClean="0"/>
                  <a:t>and so forth.</a:t>
                </a:r>
              </a:p>
              <a:p>
                <a:r>
                  <a:rPr lang="en-US" dirty="0" smtClean="0"/>
                  <a:t>Here is a procedure for determining if </a:t>
                </a:r>
                <a14:m>
                  <m:oMath xmlns:m="http://schemas.openxmlformats.org/officeDocument/2006/math">
                    <m:r>
                      <a:rPr lang="en-US" i="1" dirty="0" smtClean="0">
                        <a:latin typeface="Cambria Math"/>
                      </a:rPr>
                      <m:t>𝑃</m:t>
                    </m:r>
                  </m:oMath>
                </a14:m>
                <a:r>
                  <a:rPr lang="en-US" dirty="0" smtClean="0"/>
                  <a:t> is an element of </a:t>
                </a:r>
                <a14:m>
                  <m:oMath xmlns:m="http://schemas.openxmlformats.org/officeDocument/2006/math">
                    <m:r>
                      <a:rPr lang="en-US" i="1" dirty="0" smtClean="0">
                        <a:latin typeface="Cambria Math"/>
                      </a:rPr>
                      <m:t>𝐿</m:t>
                    </m:r>
                    <m:r>
                      <a:rPr lang="en-US" i="1" dirty="0" smtClean="0">
                        <a:latin typeface="Cambria Math"/>
                      </a:rPr>
                      <m:t>(</m:t>
                    </m:r>
                    <m:r>
                      <a:rPr lang="en-US" i="1" dirty="0" smtClean="0">
                        <a:latin typeface="Cambria Math"/>
                      </a:rPr>
                      <m:t>𝐺</m:t>
                    </m:r>
                    <m:r>
                      <a:rPr lang="en-US" i="1" dirty="0" smtClean="0">
                        <a:latin typeface="Cambria Math"/>
                      </a:rPr>
                      <m:t>)</m:t>
                    </m:r>
                  </m:oMath>
                </a14:m>
                <a:r>
                  <a:rPr lang="en-US" dirty="0" smtClean="0"/>
                  <a:t>: find the set of strings that </a:t>
                </a:r>
                <a14:m>
                  <m:oMath xmlns:m="http://schemas.openxmlformats.org/officeDocument/2006/math">
                    <m:r>
                      <a:rPr lang="en-US" i="1" dirty="0">
                        <a:latin typeface="Cambria Math"/>
                      </a:rPr>
                      <m:t>𝐺</m:t>
                    </m:r>
                  </m:oMath>
                </a14:m>
                <a:r>
                  <a:rPr lang="en-US" dirty="0" smtClean="0"/>
                  <a:t> can generate in </a:t>
                </a:r>
                <a14:m>
                  <m:oMath xmlns:m="http://schemas.openxmlformats.org/officeDocument/2006/math">
                    <m:r>
                      <a:rPr lang="en-US" i="1" dirty="0" smtClean="0">
                        <a:latin typeface="Cambria Math"/>
                      </a:rPr>
                      <m:t>2|</m:t>
                    </m:r>
                    <m:r>
                      <a:rPr lang="en-US" i="1" dirty="0" smtClean="0">
                        <a:latin typeface="Cambria Math"/>
                      </a:rPr>
                      <m:t>𝑃</m:t>
                    </m:r>
                    <m:r>
                      <a:rPr lang="en-US" i="1" dirty="0" smtClean="0">
                        <a:latin typeface="Cambria Math"/>
                      </a:rPr>
                      <m:t>| − 1 </m:t>
                    </m:r>
                  </m:oMath>
                </a14:m>
                <a:r>
                  <a:rPr lang="en-US" dirty="0" smtClean="0"/>
                  <a:t>steps. If </a:t>
                </a:r>
                <a14:m>
                  <m:oMath xmlns:m="http://schemas.openxmlformats.org/officeDocument/2006/math">
                    <m:r>
                      <a:rPr lang="en-US" i="1" dirty="0">
                        <a:latin typeface="Cambria Math"/>
                      </a:rPr>
                      <m:t>𝑃</m:t>
                    </m:r>
                  </m:oMath>
                </a14:m>
                <a:r>
                  <a:rPr lang="en-US" dirty="0" smtClean="0"/>
                  <a:t> is not in that set, then we know that </a:t>
                </a:r>
                <a14:m>
                  <m:oMath xmlns:m="http://schemas.openxmlformats.org/officeDocument/2006/math">
                    <m:r>
                      <a:rPr lang="en-US" i="1" dirty="0">
                        <a:latin typeface="Cambria Math"/>
                      </a:rPr>
                      <m:t>𝑃</m:t>
                    </m:r>
                  </m:oMath>
                </a14:m>
                <a:r>
                  <a:rPr lang="en-US" dirty="0" smtClean="0"/>
                  <a:t> is not an element of </a:t>
                </a:r>
                <a14:m>
                  <m:oMath xmlns:m="http://schemas.openxmlformats.org/officeDocument/2006/math">
                    <m:r>
                      <a:rPr lang="en-US" i="1" dirty="0" smtClean="0">
                        <a:latin typeface="Cambria Math"/>
                      </a:rPr>
                      <m:t>𝐿</m:t>
                    </m:r>
                    <m:r>
                      <a:rPr lang="en-US" i="1" dirty="0" smtClean="0">
                        <a:latin typeface="Cambria Math"/>
                      </a:rPr>
                      <m:t>(</m:t>
                    </m:r>
                    <m:r>
                      <a:rPr lang="en-US" i="1" dirty="0" smtClean="0">
                        <a:latin typeface="Cambria Math"/>
                      </a:rPr>
                      <m:t>𝐺</m:t>
                    </m:r>
                    <m:r>
                      <a:rPr lang="en-US" i="1" dirty="0" smtClean="0">
                        <a:latin typeface="Cambria Math"/>
                      </a:rPr>
                      <m:t>)</m:t>
                    </m:r>
                  </m:oMath>
                </a14:m>
                <a:r>
                  <a:rPr lang="en-US" dirty="0" smtClean="0"/>
                  <a:t>.</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861464"/>
                <a:ext cx="8229600" cy="4525963"/>
              </a:xfrm>
              <a:blipFill rotWithShape="1">
                <a:blip r:embed="rId3"/>
                <a:stretch>
                  <a:fillRect l="-1481" t="-2692" r="-2593" b="-134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04880772-6C15-43D4-94DB-7DA07CA64C43}" type="slidenum">
              <a:rPr lang="en-US" smtClean="0"/>
              <a:t>88</a:t>
            </a:fld>
            <a:endParaRPr lang="en-US"/>
          </a:p>
        </p:txBody>
      </p:sp>
    </p:spTree>
    <p:extLst>
      <p:ext uri="{BB962C8B-B14F-4D97-AF65-F5344CB8AC3E}">
        <p14:creationId xmlns:p14="http://schemas.microsoft.com/office/powerpoint/2010/main" val="2404527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48A2AE-B20F-427A-8870-6F82386E0A82}" type="slidenum">
              <a:rPr lang="en-US" smtClean="0"/>
              <a:t>89</a:t>
            </a:fld>
            <a:endParaRPr lang="en-US"/>
          </a:p>
        </p:txBody>
      </p:sp>
      <p:sp>
        <p:nvSpPr>
          <p:cNvPr id="6" name="Rectangle 5"/>
          <p:cNvSpPr/>
          <p:nvPr/>
        </p:nvSpPr>
        <p:spPr>
          <a:xfrm>
            <a:off x="2166241" y="1382486"/>
            <a:ext cx="2209814" cy="1347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a set of all the strings that can be generated from G </a:t>
            </a:r>
          </a:p>
          <a:p>
            <a:pPr algn="ctr"/>
            <a:r>
              <a:rPr lang="en-US" dirty="0" smtClean="0"/>
              <a:t>in </a:t>
            </a:r>
            <a:r>
              <a:rPr lang="en-US" dirty="0" smtClean="0">
                <a:solidFill>
                  <a:schemeClr val="bg1"/>
                </a:solidFill>
              </a:rPr>
              <a:t>2|P</a:t>
            </a:r>
            <a:r>
              <a:rPr lang="en-US" dirty="0">
                <a:solidFill>
                  <a:schemeClr val="bg1"/>
                </a:solidFill>
              </a:rPr>
              <a:t>| - </a:t>
            </a:r>
            <a:r>
              <a:rPr lang="en-US" dirty="0" smtClean="0">
                <a:solidFill>
                  <a:schemeClr val="bg1"/>
                </a:solidFill>
              </a:rPr>
              <a:t>1 steps</a:t>
            </a:r>
            <a:r>
              <a:rPr lang="en-US" dirty="0" smtClean="0"/>
              <a:t> </a:t>
            </a:r>
            <a:endParaRPr lang="en-US" dirty="0"/>
          </a:p>
        </p:txBody>
      </p:sp>
      <p:cxnSp>
        <p:nvCxnSpPr>
          <p:cNvPr id="8" name="Straight Arrow Connector 7"/>
          <p:cNvCxnSpPr>
            <a:endCxn id="6" idx="0"/>
          </p:cNvCxnSpPr>
          <p:nvPr/>
        </p:nvCxnSpPr>
        <p:spPr>
          <a:xfrm>
            <a:off x="3268424" y="793835"/>
            <a:ext cx="2724" cy="588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34322" y="424503"/>
            <a:ext cx="1557927" cy="369332"/>
          </a:xfrm>
          <a:prstGeom prst="rect">
            <a:avLst/>
          </a:prstGeom>
          <a:noFill/>
        </p:spPr>
        <p:txBody>
          <a:bodyPr wrap="none" rtlCol="0">
            <a:spAutoFit/>
          </a:bodyPr>
          <a:lstStyle/>
          <a:p>
            <a:r>
              <a:rPr lang="en-US" dirty="0" smtClean="0"/>
              <a:t>CF grammar, G</a:t>
            </a:r>
            <a:endParaRPr lang="en-US" dirty="0"/>
          </a:p>
        </p:txBody>
      </p:sp>
      <p:cxnSp>
        <p:nvCxnSpPr>
          <p:cNvPr id="10" name="Straight Arrow Connector 9"/>
          <p:cNvCxnSpPr>
            <a:stCxn id="6" idx="2"/>
            <a:endCxn id="3" idx="0"/>
          </p:cNvCxnSpPr>
          <p:nvPr/>
        </p:nvCxnSpPr>
        <p:spPr>
          <a:xfrm flipH="1">
            <a:off x="3268424" y="2730351"/>
            <a:ext cx="2724" cy="632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12990" y="5368706"/>
            <a:ext cx="938077" cy="369332"/>
          </a:xfrm>
          <a:prstGeom prst="rect">
            <a:avLst/>
          </a:prstGeom>
          <a:noFill/>
        </p:spPr>
        <p:txBody>
          <a:bodyPr wrap="none" rtlCol="0">
            <a:spAutoFit/>
          </a:bodyPr>
          <a:lstStyle/>
          <a:p>
            <a:pPr algn="ctr"/>
            <a:r>
              <a:rPr lang="en-US" dirty="0" smtClean="0"/>
              <a:t>P </a:t>
            </a:r>
            <a:r>
              <a:rPr lang="en-US" dirty="0"/>
              <a:t>∈ </a:t>
            </a:r>
            <a:r>
              <a:rPr lang="en-US" dirty="0" smtClean="0"/>
              <a:t>L(G)</a:t>
            </a:r>
            <a:endParaRPr lang="en-US" i="1" dirty="0"/>
          </a:p>
        </p:txBody>
      </p:sp>
      <p:sp>
        <p:nvSpPr>
          <p:cNvPr id="13" name="TextBox 12"/>
          <p:cNvSpPr txBox="1"/>
          <p:nvPr/>
        </p:nvSpPr>
        <p:spPr>
          <a:xfrm>
            <a:off x="4909444" y="997162"/>
            <a:ext cx="3612688" cy="1200329"/>
          </a:xfrm>
          <a:prstGeom prst="rect">
            <a:avLst/>
          </a:prstGeom>
          <a:noFill/>
        </p:spPr>
        <p:txBody>
          <a:bodyPr wrap="square" rtlCol="0">
            <a:spAutoFit/>
          </a:bodyPr>
          <a:lstStyle/>
          <a:p>
            <a:r>
              <a:rPr lang="en-US" sz="2400" b="1" dirty="0">
                <a:solidFill>
                  <a:srgbClr val="FF0000"/>
                </a:solidFill>
              </a:rPr>
              <a:t>A</a:t>
            </a:r>
            <a:r>
              <a:rPr lang="en-US" sz="2400" b="1" dirty="0" smtClean="0">
                <a:solidFill>
                  <a:srgbClr val="FF0000"/>
                </a:solidFill>
              </a:rPr>
              <a:t> procedure exists for deciding if a string </a:t>
            </a:r>
            <a:r>
              <a:rPr lang="en-US" sz="2400" b="1" i="1" dirty="0" smtClean="0">
                <a:solidFill>
                  <a:srgbClr val="FF0000"/>
                </a:solidFill>
              </a:rPr>
              <a:t>P</a:t>
            </a:r>
            <a:r>
              <a:rPr lang="en-US" sz="2400" b="1" dirty="0" smtClean="0">
                <a:solidFill>
                  <a:srgbClr val="FF0000"/>
                </a:solidFill>
              </a:rPr>
              <a:t> is an element of G’s language!</a:t>
            </a:r>
            <a:endParaRPr lang="en-US" sz="2400" b="1" dirty="0">
              <a:solidFill>
                <a:srgbClr val="FF0000"/>
              </a:solidFill>
            </a:endParaRPr>
          </a:p>
        </p:txBody>
      </p:sp>
      <p:sp>
        <p:nvSpPr>
          <p:cNvPr id="3" name="Flowchart: Decision 2"/>
          <p:cNvSpPr/>
          <p:nvPr/>
        </p:nvSpPr>
        <p:spPr>
          <a:xfrm>
            <a:off x="2291424" y="3363297"/>
            <a:ext cx="1954000" cy="17203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P an element of </a:t>
            </a:r>
            <a:r>
              <a:rPr lang="en-US" i="1" dirty="0" smtClean="0"/>
              <a:t>w</a:t>
            </a:r>
            <a:r>
              <a:rPr lang="en-US" dirty="0" smtClean="0"/>
              <a:t>?</a:t>
            </a:r>
            <a:endParaRPr lang="en-US" dirty="0"/>
          </a:p>
        </p:txBody>
      </p:sp>
      <p:sp>
        <p:nvSpPr>
          <p:cNvPr id="5" name="Rectangle 4"/>
          <p:cNvSpPr/>
          <p:nvPr/>
        </p:nvSpPr>
        <p:spPr>
          <a:xfrm>
            <a:off x="3282029" y="2862158"/>
            <a:ext cx="683585" cy="369332"/>
          </a:xfrm>
          <a:prstGeom prst="rect">
            <a:avLst/>
          </a:prstGeom>
        </p:spPr>
        <p:txBody>
          <a:bodyPr wrap="none">
            <a:spAutoFit/>
          </a:bodyPr>
          <a:lstStyle/>
          <a:p>
            <a:r>
              <a:rPr lang="en-US" dirty="0" smtClean="0"/>
              <a:t>set </a:t>
            </a:r>
            <a:r>
              <a:rPr lang="en-US" i="1" dirty="0" smtClean="0"/>
              <a:t>w</a:t>
            </a:r>
            <a:endParaRPr lang="en-US" i="1" dirty="0"/>
          </a:p>
        </p:txBody>
      </p:sp>
      <p:cxnSp>
        <p:nvCxnSpPr>
          <p:cNvPr id="14" name="Straight Arrow Connector 13"/>
          <p:cNvCxnSpPr>
            <a:stCxn id="3" idx="1"/>
          </p:cNvCxnSpPr>
          <p:nvPr/>
        </p:nvCxnSpPr>
        <p:spPr>
          <a:xfrm flipH="1">
            <a:off x="1216384" y="4223463"/>
            <a:ext cx="1075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63471" y="3799086"/>
            <a:ext cx="455574" cy="369332"/>
          </a:xfrm>
          <a:prstGeom prst="rect">
            <a:avLst/>
          </a:prstGeom>
          <a:noFill/>
        </p:spPr>
        <p:txBody>
          <a:bodyPr wrap="none" rtlCol="0">
            <a:spAutoFit/>
          </a:bodyPr>
          <a:lstStyle/>
          <a:p>
            <a:r>
              <a:rPr lang="en-US" dirty="0" smtClean="0"/>
              <a:t>No</a:t>
            </a:r>
            <a:endParaRPr lang="en-US" dirty="0"/>
          </a:p>
        </p:txBody>
      </p:sp>
      <p:sp>
        <p:nvSpPr>
          <p:cNvPr id="22" name="TextBox 21"/>
          <p:cNvSpPr txBox="1"/>
          <p:nvPr/>
        </p:nvSpPr>
        <p:spPr>
          <a:xfrm>
            <a:off x="324889" y="4025278"/>
            <a:ext cx="941283" cy="369332"/>
          </a:xfrm>
          <a:prstGeom prst="rect">
            <a:avLst/>
          </a:prstGeom>
          <a:noFill/>
        </p:spPr>
        <p:txBody>
          <a:bodyPr wrap="none" rtlCol="0">
            <a:spAutoFit/>
          </a:bodyPr>
          <a:lstStyle/>
          <a:p>
            <a:pPr algn="ctr"/>
            <a:r>
              <a:rPr lang="en-US" dirty="0" smtClean="0"/>
              <a:t>P </a:t>
            </a:r>
            <a:r>
              <a:rPr lang="en-US" dirty="0"/>
              <a:t>∉</a:t>
            </a:r>
            <a:r>
              <a:rPr lang="en-US" dirty="0" smtClean="0"/>
              <a:t> L(G)</a:t>
            </a:r>
            <a:endParaRPr lang="en-US" i="1" dirty="0"/>
          </a:p>
        </p:txBody>
      </p:sp>
      <p:cxnSp>
        <p:nvCxnSpPr>
          <p:cNvPr id="7" name="Straight Arrow Connector 6"/>
          <p:cNvCxnSpPr/>
          <p:nvPr/>
        </p:nvCxnSpPr>
        <p:spPr>
          <a:xfrm>
            <a:off x="1349825" y="2024707"/>
            <a:ext cx="7576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8234" y="1812038"/>
            <a:ext cx="884216" cy="369332"/>
          </a:xfrm>
          <a:prstGeom prst="rect">
            <a:avLst/>
          </a:prstGeom>
        </p:spPr>
        <p:txBody>
          <a:bodyPr wrap="none">
            <a:spAutoFit/>
          </a:bodyPr>
          <a:lstStyle/>
          <a:p>
            <a:r>
              <a:rPr lang="en-US" dirty="0" smtClean="0"/>
              <a:t>string P</a:t>
            </a:r>
            <a:endParaRPr lang="en-US" dirty="0"/>
          </a:p>
        </p:txBody>
      </p:sp>
      <p:cxnSp>
        <p:nvCxnSpPr>
          <p:cNvPr id="42" name="Straight Arrow Connector 41"/>
          <p:cNvCxnSpPr>
            <a:stCxn id="3" idx="2"/>
            <a:endCxn id="11" idx="0"/>
          </p:cNvCxnSpPr>
          <p:nvPr/>
        </p:nvCxnSpPr>
        <p:spPr>
          <a:xfrm>
            <a:off x="3268424" y="5083629"/>
            <a:ext cx="0" cy="28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25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with 2 children</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a:t>
            </a:fld>
            <a:endParaRPr lang="en-US"/>
          </a:p>
        </p:txBody>
      </p:sp>
      <p:graphicFrame>
        <p:nvGraphicFramePr>
          <p:cNvPr id="4" name="Diagram 3"/>
          <p:cNvGraphicFramePr/>
          <p:nvPr>
            <p:extLst>
              <p:ext uri="{D42A27DB-BD31-4B8C-83A1-F6EECF244321}">
                <p14:modId xmlns:p14="http://schemas.microsoft.com/office/powerpoint/2010/main" val="2724940351"/>
              </p:ext>
            </p:extLst>
          </p:nvPr>
        </p:nvGraphicFramePr>
        <p:xfrm>
          <a:off x="1502228" y="15821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691724" y="1676791"/>
            <a:ext cx="2699457" cy="369332"/>
          </a:xfrm>
          <a:prstGeom prst="rect">
            <a:avLst/>
          </a:prstGeom>
          <a:noFill/>
        </p:spPr>
        <p:txBody>
          <a:bodyPr wrap="none" rtlCol="0">
            <a:spAutoFit/>
          </a:bodyPr>
          <a:lstStyle/>
          <a:p>
            <a:r>
              <a:rPr lang="en-US" dirty="0" smtClean="0"/>
              <a:t>This node has two children</a:t>
            </a:r>
            <a:endParaRPr lang="en-US" dirty="0"/>
          </a:p>
        </p:txBody>
      </p:sp>
      <p:cxnSp>
        <p:nvCxnSpPr>
          <p:cNvPr id="9" name="Straight Arrow Connector 8"/>
          <p:cNvCxnSpPr/>
          <p:nvPr/>
        </p:nvCxnSpPr>
        <p:spPr>
          <a:xfrm flipH="1">
            <a:off x="3646714" y="2046123"/>
            <a:ext cx="3309257" cy="740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43600" y="2046123"/>
            <a:ext cx="1012371" cy="740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2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80772-6C15-43D4-94DB-7DA07CA64C43}" type="slidenum">
              <a:rPr lang="en-US" smtClean="0"/>
              <a:t>90</a:t>
            </a:fld>
            <a:endParaRPr lang="en-US"/>
          </a:p>
        </p:txBody>
      </p:sp>
      <mc:AlternateContent xmlns:mc="http://schemas.openxmlformats.org/markup-compatibility/2006" xmlns:a14="http://schemas.microsoft.com/office/drawing/2010/main">
        <mc:Choice Requires="a14">
          <p:sp>
            <p:nvSpPr>
              <p:cNvPr id="5"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Method </a:t>
                </a:r>
                <a:r>
                  <a:rPr lang="en-US" dirty="0"/>
                  <a:t>for </a:t>
                </a:r>
                <a:r>
                  <a:rPr lang="en-US" dirty="0" smtClean="0"/>
                  <a:t>finding all the strings that </a:t>
                </a:r>
                <a14:m>
                  <m:oMath xmlns:m="http://schemas.openxmlformats.org/officeDocument/2006/math">
                    <m:r>
                      <a:rPr lang="en-US" i="1" dirty="0" smtClean="0">
                        <a:latin typeface="Cambria Math"/>
                      </a:rPr>
                      <m:t>𝐺</m:t>
                    </m:r>
                  </m:oMath>
                </a14:m>
                <a:r>
                  <a:rPr lang="en-US" dirty="0" smtClean="0"/>
                  <a:t> can generate in </a:t>
                </a:r>
                <a14:m>
                  <m:oMath xmlns:m="http://schemas.openxmlformats.org/officeDocument/2006/math">
                    <m:r>
                      <a:rPr lang="en-US" i="1" dirty="0" smtClean="0">
                        <a:latin typeface="Cambria Math"/>
                      </a:rPr>
                      <m:t>𝑖</m:t>
                    </m:r>
                  </m:oMath>
                </a14:m>
                <a:r>
                  <a:rPr lang="en-US" dirty="0" smtClean="0"/>
                  <a:t> steps</a:t>
                </a:r>
                <a:endParaRPr lang="en-US" dirty="0"/>
              </a:p>
            </p:txBody>
          </p:sp>
        </mc:Choice>
        <mc:Fallback xmlns="">
          <p:sp>
            <p:nvSpPr>
              <p:cNvPr id="5" name="Title 1"/>
              <p:cNvSpPr txBox="1">
                <a:spLocks noRot="1" noChangeAspect="1" noMove="1" noResize="1" noEditPoints="1" noAdjustHandles="1" noChangeArrowheads="1" noChangeShapeType="1" noTextEdit="1"/>
              </p:cNvSpPr>
              <p:nvPr/>
            </p:nvSpPr>
            <p:spPr>
              <a:xfrm>
                <a:off x="457200" y="274638"/>
                <a:ext cx="8229600" cy="1143000"/>
              </a:xfrm>
              <a:prstGeom prst="rect">
                <a:avLst/>
              </a:prstGeom>
              <a:blipFill rotWithShape="1">
                <a:blip r:embed="rId2"/>
                <a:stretch>
                  <a:fillRect l="-1852" t="-18617" r="-3407" b="-20213"/>
                </a:stretch>
              </a:blipFill>
            </p:spPr>
            <p:txBody>
              <a:bodyPr/>
              <a:lstStyle/>
              <a:p>
                <a:r>
                  <a:rPr lang="en-US">
                    <a:noFill/>
                  </a:rPr>
                  <a:t> </a:t>
                </a:r>
              </a:p>
            </p:txBody>
          </p:sp>
        </mc:Fallback>
      </mc:AlternateContent>
      <p:sp>
        <p:nvSpPr>
          <p:cNvPr id="6" name="Can 5"/>
          <p:cNvSpPr/>
          <p:nvPr/>
        </p:nvSpPr>
        <p:spPr>
          <a:xfrm rot="5400000">
            <a:off x="4010297" y="1763486"/>
            <a:ext cx="522514" cy="161979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64230" y="1933303"/>
            <a:ext cx="814647" cy="369332"/>
          </a:xfrm>
          <a:prstGeom prst="rect">
            <a:avLst/>
          </a:prstGeom>
          <a:noFill/>
        </p:spPr>
        <p:txBody>
          <a:bodyPr wrap="none" rtlCol="0">
            <a:spAutoFit/>
          </a:bodyPr>
          <a:lstStyle/>
          <a:p>
            <a:r>
              <a:rPr lang="en-US" dirty="0" smtClean="0"/>
              <a:t>Queue</a:t>
            </a:r>
            <a:endParaRPr lang="en-US" dirty="0"/>
          </a:p>
        </p:txBody>
      </p:sp>
      <p:cxnSp>
        <p:nvCxnSpPr>
          <p:cNvPr id="8" name="Straight Arrow Connector 7"/>
          <p:cNvCxnSpPr/>
          <p:nvPr/>
        </p:nvCxnSpPr>
        <p:spPr>
          <a:xfrm>
            <a:off x="5003073" y="2573383"/>
            <a:ext cx="52251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525589" y="2388717"/>
            <a:ext cx="290464" cy="369332"/>
          </a:xfrm>
          <a:prstGeom prst="rect">
            <a:avLst/>
          </a:prstGeom>
          <a:noFill/>
        </p:spPr>
        <p:txBody>
          <a:bodyPr wrap="none" rtlCol="0">
            <a:spAutoFit/>
          </a:bodyPr>
          <a:lstStyle/>
          <a:p>
            <a:r>
              <a:rPr lang="en-US" dirty="0" smtClean="0"/>
              <a:t>S</a:t>
            </a:r>
            <a:endParaRPr lang="en-US" dirty="0"/>
          </a:p>
        </p:txBody>
      </p:sp>
      <p:sp>
        <p:nvSpPr>
          <p:cNvPr id="10" name="TextBox 9"/>
          <p:cNvSpPr txBox="1"/>
          <p:nvPr/>
        </p:nvSpPr>
        <p:spPr>
          <a:xfrm>
            <a:off x="3670663" y="4441371"/>
            <a:ext cx="899605" cy="923330"/>
          </a:xfrm>
          <a:prstGeom prst="rect">
            <a:avLst/>
          </a:prstGeom>
          <a:noFill/>
        </p:spPr>
        <p:txBody>
          <a:bodyPr wrap="none" rtlCol="0">
            <a:spAutoFit/>
          </a:bodyPr>
          <a:lstStyle/>
          <a:p>
            <a:r>
              <a:rPr lang="en-US" dirty="0" smtClean="0"/>
              <a:t>S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AB</a:t>
            </a:r>
          </a:p>
          <a:p>
            <a:r>
              <a:rPr lang="en-US" dirty="0" smtClean="0">
                <a:sym typeface="Wingdings" panose="05000000000000000000" pitchFamily="2" charset="2"/>
              </a:rPr>
              <a:t>A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a</a:t>
            </a:r>
          </a:p>
          <a:p>
            <a:r>
              <a:rPr lang="en-US" dirty="0" smtClean="0">
                <a:sym typeface="Wingdings" panose="05000000000000000000" pitchFamily="2" charset="2"/>
              </a:rPr>
              <a:t>B </a:t>
            </a:r>
            <a:r>
              <a:rPr lang="en-US" dirty="0">
                <a:latin typeface="Arial" panose="020B0604020202020204" pitchFamily="34" charset="0"/>
                <a:ea typeface="Verdana" panose="020B0604030504040204" pitchFamily="34" charset="0"/>
                <a:cs typeface="Arial" panose="020B0604020202020204" pitchFamily="34" charset="0"/>
              </a:rPr>
              <a:t>→</a:t>
            </a:r>
            <a:r>
              <a:rPr lang="en-US" dirty="0" smtClean="0">
                <a:sym typeface="Wingdings" panose="05000000000000000000" pitchFamily="2" charset="2"/>
              </a:rPr>
              <a:t> b</a:t>
            </a:r>
            <a:endParaRPr lang="en-US" dirty="0"/>
          </a:p>
        </p:txBody>
      </p:sp>
      <p:sp>
        <p:nvSpPr>
          <p:cNvPr id="11" name="Freeform 10"/>
          <p:cNvSpPr/>
          <p:nvPr/>
        </p:nvSpPr>
        <p:spPr>
          <a:xfrm>
            <a:off x="4939930" y="2554529"/>
            <a:ext cx="1331978" cy="712309"/>
          </a:xfrm>
          <a:custGeom>
            <a:avLst/>
            <a:gdLst>
              <a:gd name="connsiteX0" fmla="*/ 862149 w 1331978"/>
              <a:gd name="connsiteY0" fmla="*/ 18854 h 712309"/>
              <a:gd name="connsiteX1" fmla="*/ 1097280 w 1331978"/>
              <a:gd name="connsiteY1" fmla="*/ 18854 h 712309"/>
              <a:gd name="connsiteX2" fmla="*/ 1267097 w 1331978"/>
              <a:gd name="connsiteY2" fmla="*/ 214797 h 712309"/>
              <a:gd name="connsiteX3" fmla="*/ 1319349 w 1331978"/>
              <a:gd name="connsiteY3" fmla="*/ 528305 h 712309"/>
              <a:gd name="connsiteX4" fmla="*/ 1188720 w 1331978"/>
              <a:gd name="connsiteY4" fmla="*/ 685060 h 712309"/>
              <a:gd name="connsiteX5" fmla="*/ 0 w 1331978"/>
              <a:gd name="connsiteY5" fmla="*/ 711185 h 71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1978" h="712309">
                <a:moveTo>
                  <a:pt x="862149" y="18854"/>
                </a:moveTo>
                <a:cubicBezTo>
                  <a:pt x="945969" y="2525"/>
                  <a:pt x="1029789" y="-13803"/>
                  <a:pt x="1097280" y="18854"/>
                </a:cubicBezTo>
                <a:cubicBezTo>
                  <a:pt x="1164771" y="51511"/>
                  <a:pt x="1230086" y="129889"/>
                  <a:pt x="1267097" y="214797"/>
                </a:cubicBezTo>
                <a:cubicBezTo>
                  <a:pt x="1304108" y="299705"/>
                  <a:pt x="1332412" y="449928"/>
                  <a:pt x="1319349" y="528305"/>
                </a:cubicBezTo>
                <a:cubicBezTo>
                  <a:pt x="1306286" y="606682"/>
                  <a:pt x="1408612" y="654580"/>
                  <a:pt x="1188720" y="685060"/>
                </a:cubicBezTo>
                <a:cubicBezTo>
                  <a:pt x="968829" y="715540"/>
                  <a:pt x="484414" y="713362"/>
                  <a:pt x="0" y="711185"/>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22862" y="3082172"/>
            <a:ext cx="290464" cy="369332"/>
          </a:xfrm>
          <a:prstGeom prst="rect">
            <a:avLst/>
          </a:prstGeom>
          <a:noFill/>
        </p:spPr>
        <p:txBody>
          <a:bodyPr wrap="none" rtlCol="0">
            <a:spAutoFit/>
          </a:bodyPr>
          <a:lstStyle/>
          <a:p>
            <a:r>
              <a:rPr lang="en-US" dirty="0" smtClean="0"/>
              <a:t>S</a:t>
            </a:r>
            <a:endParaRPr lang="en-US" dirty="0"/>
          </a:p>
        </p:txBody>
      </p:sp>
      <p:cxnSp>
        <p:nvCxnSpPr>
          <p:cNvPr id="13" name="Straight Arrow Connector 12"/>
          <p:cNvCxnSpPr>
            <a:stCxn id="12" idx="2"/>
            <a:endCxn id="10" idx="0"/>
          </p:cNvCxnSpPr>
          <p:nvPr/>
        </p:nvCxnSpPr>
        <p:spPr>
          <a:xfrm flipH="1">
            <a:off x="4120466" y="3451504"/>
            <a:ext cx="647628" cy="989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4844" y="3761771"/>
            <a:ext cx="1297343" cy="369332"/>
          </a:xfrm>
          <a:prstGeom prst="rect">
            <a:avLst/>
          </a:prstGeom>
          <a:noFill/>
        </p:spPr>
        <p:txBody>
          <a:bodyPr wrap="none" rtlCol="0">
            <a:spAutoFit/>
          </a:bodyPr>
          <a:lstStyle/>
          <a:p>
            <a:r>
              <a:rPr lang="en-US" dirty="0" smtClean="0"/>
              <a:t>substitute S</a:t>
            </a:r>
            <a:endParaRPr lang="en-US" dirty="0"/>
          </a:p>
        </p:txBody>
      </p:sp>
      <p:cxnSp>
        <p:nvCxnSpPr>
          <p:cNvPr id="16" name="Straight Arrow Connector 15"/>
          <p:cNvCxnSpPr>
            <a:stCxn id="17" idx="3"/>
          </p:cNvCxnSpPr>
          <p:nvPr/>
        </p:nvCxnSpPr>
        <p:spPr>
          <a:xfrm>
            <a:off x="1788191" y="2554529"/>
            <a:ext cx="16212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345441" y="2369863"/>
            <a:ext cx="442750" cy="369332"/>
          </a:xfrm>
          <a:prstGeom prst="rect">
            <a:avLst/>
          </a:prstGeom>
          <a:noFill/>
        </p:spPr>
        <p:txBody>
          <a:bodyPr wrap="none" rtlCol="0">
            <a:spAutoFit/>
          </a:bodyPr>
          <a:lstStyle/>
          <a:p>
            <a:r>
              <a:rPr lang="en-US" dirty="0" smtClean="0"/>
              <a:t>AB</a:t>
            </a:r>
            <a:endParaRPr lang="en-US" dirty="0"/>
          </a:p>
        </p:txBody>
      </p:sp>
      <p:sp>
        <p:nvSpPr>
          <p:cNvPr id="18" name="Freeform 17"/>
          <p:cNvSpPr/>
          <p:nvPr/>
        </p:nvSpPr>
        <p:spPr>
          <a:xfrm>
            <a:off x="824315" y="2599161"/>
            <a:ext cx="3747685" cy="717049"/>
          </a:xfrm>
          <a:custGeom>
            <a:avLst/>
            <a:gdLst>
              <a:gd name="connsiteX0" fmla="*/ 3747685 w 3747685"/>
              <a:gd name="connsiteY0" fmla="*/ 666553 h 717049"/>
              <a:gd name="connsiteX1" fmla="*/ 521159 w 3747685"/>
              <a:gd name="connsiteY1" fmla="*/ 679616 h 717049"/>
              <a:gd name="connsiteX2" fmla="*/ 11708 w 3747685"/>
              <a:gd name="connsiteY2" fmla="*/ 248542 h 717049"/>
              <a:gd name="connsiteX3" fmla="*/ 194588 w 3747685"/>
              <a:gd name="connsiteY3" fmla="*/ 39536 h 717049"/>
              <a:gd name="connsiteX4" fmla="*/ 547285 w 3747685"/>
              <a:gd name="connsiteY4" fmla="*/ 348 h 71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685" h="717049">
                <a:moveTo>
                  <a:pt x="3747685" y="666553"/>
                </a:moveTo>
                <a:cubicBezTo>
                  <a:pt x="2445753" y="707918"/>
                  <a:pt x="1143822" y="749284"/>
                  <a:pt x="521159" y="679616"/>
                </a:cubicBezTo>
                <a:cubicBezTo>
                  <a:pt x="-101504" y="609948"/>
                  <a:pt x="66136" y="355222"/>
                  <a:pt x="11708" y="248542"/>
                </a:cubicBezTo>
                <a:cubicBezTo>
                  <a:pt x="-42720" y="141862"/>
                  <a:pt x="105325" y="80902"/>
                  <a:pt x="194588" y="39536"/>
                </a:cubicBezTo>
                <a:cubicBezTo>
                  <a:pt x="283851" y="-1830"/>
                  <a:pt x="415568" y="-741"/>
                  <a:pt x="547285" y="348"/>
                </a:cubicBezTo>
              </a:path>
            </a:pathLst>
          </a:custGeom>
          <a:noFill/>
          <a:ln w="9525">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59868" y="6044195"/>
            <a:ext cx="6024264" cy="369332"/>
          </a:xfrm>
          <a:prstGeom prst="rect">
            <a:avLst/>
          </a:prstGeom>
        </p:spPr>
        <p:txBody>
          <a:bodyPr wrap="square">
            <a:spAutoFit/>
          </a:bodyPr>
          <a:lstStyle/>
          <a:p>
            <a:r>
              <a:rPr lang="en-US" dirty="0" smtClean="0"/>
              <a:t>We can systematically </a:t>
            </a:r>
            <a:r>
              <a:rPr lang="en-US" dirty="0"/>
              <a:t>generate </a:t>
            </a:r>
            <a:r>
              <a:rPr lang="en-US" dirty="0" smtClean="0"/>
              <a:t>all strings </a:t>
            </a:r>
            <a:r>
              <a:rPr lang="en-US" dirty="0"/>
              <a:t>using a </a:t>
            </a:r>
            <a:r>
              <a:rPr lang="en-US" dirty="0" smtClean="0"/>
              <a:t>queue.</a:t>
            </a:r>
            <a:endParaRPr lang="en-US" dirty="0"/>
          </a:p>
        </p:txBody>
      </p:sp>
    </p:spTree>
    <p:extLst>
      <p:ext uri="{BB962C8B-B14F-4D97-AF65-F5344CB8AC3E}">
        <p14:creationId xmlns:p14="http://schemas.microsoft.com/office/powerpoint/2010/main" val="5044496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pPr marL="0" indent="0">
                  <a:buNone/>
                </a:pPr>
                <a:r>
                  <a:rPr lang="en-US" dirty="0" smtClean="0"/>
                  <a:t>This mini-tutorial will answer these questions:</a:t>
                </a:r>
              </a:p>
              <a:p>
                <a:pPr marL="971550" lvl="1" indent="-514350">
                  <a:buFont typeface="+mj-lt"/>
                  <a:buAutoNum type="arabicPeriod"/>
                </a:pPr>
                <a:r>
                  <a:rPr lang="en-US" dirty="0" smtClean="0">
                    <a:solidFill>
                      <a:srgbClr val="FF0000"/>
                    </a:solidFill>
                  </a:rPr>
                  <a:t>What is Chomsky Normal Form? </a:t>
                </a:r>
                <a:endParaRPr lang="en-US" dirty="0">
                  <a:solidFill>
                    <a:srgbClr val="FF0000"/>
                  </a:solidFill>
                </a:endParaRPr>
              </a:p>
              <a:p>
                <a:pPr marL="857250" lvl="2" indent="0">
                  <a:buNone/>
                </a:pPr>
                <a:r>
                  <a:rPr lang="en-US" dirty="0" smtClean="0"/>
                  <a:t>A </a:t>
                </a:r>
                <a:r>
                  <a:rPr lang="en-US" dirty="0"/>
                  <a:t>context-free grammar is in </a:t>
                </a:r>
                <a:r>
                  <a:rPr lang="en-US" i="1" dirty="0"/>
                  <a:t>Chomsky Normal Form</a:t>
                </a:r>
                <a:r>
                  <a:rPr lang="en-US" dirty="0"/>
                  <a:t> if each rule </a:t>
                </a:r>
                <a:r>
                  <a:rPr lang="en-US" dirty="0" smtClean="0"/>
                  <a:t>has </a:t>
                </a:r>
                <a:r>
                  <a:rPr lang="en-US" dirty="0"/>
                  <a:t>one of these forms:</a:t>
                </a:r>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cs typeface="Arial" panose="020B0604020202020204" pitchFamily="34" charset="0"/>
                  </a:rPr>
                  <a:t>a</a:t>
                </a:r>
                <a:endParaRPr lang="en-US" dirty="0"/>
              </a:p>
              <a:p>
                <a:pPr marL="1828800" lvl="3" indent="-514350">
                  <a:buFont typeface="+mj-lt"/>
                  <a:buAutoNum type="arabicPeriod"/>
                </a:pPr>
                <a:r>
                  <a:rPr lang="en-US" dirty="0">
                    <a:latin typeface="Cambria Math" panose="02040503050406030204" pitchFamily="18" charset="0"/>
                    <a:ea typeface="Cambria Math" panose="02040503050406030204" pitchFamily="18" charset="0"/>
                  </a:rPr>
                  <a:t>X</a:t>
                </a:r>
                <a:r>
                  <a:rPr lang="en-US" dirty="0"/>
                  <a:t> </a:t>
                </a:r>
                <a:r>
                  <a:rPr lang="en-US" dirty="0">
                    <a:latin typeface="Arial" panose="020B0604020202020204" pitchFamily="34" charset="0"/>
                    <a:ea typeface="Verdana" panose="020B0604030504040204" pitchFamily="34" charset="0"/>
                    <a:cs typeface="Arial" panose="020B0604020202020204" pitchFamily="34" charset="0"/>
                  </a:rPr>
                  <a:t>→ </a:t>
                </a:r>
                <a:r>
                  <a:rPr lang="en-US" dirty="0" smtClean="0">
                    <a:latin typeface="Cambria Math" panose="02040503050406030204" pitchFamily="18" charset="0"/>
                    <a:ea typeface="Cambria Math" panose="02040503050406030204" pitchFamily="18" charset="0"/>
                    <a:cs typeface="Arial" panose="020B0604020202020204" pitchFamily="34" charset="0"/>
                  </a:rPr>
                  <a:t>YZ</a:t>
                </a:r>
                <a:endParaRPr lang="en-US" dirty="0"/>
              </a:p>
              <a:p>
                <a:pPr marL="971550" lvl="1" indent="-514350">
                  <a:buFont typeface="+mj-lt"/>
                  <a:buAutoNum type="arabicPeriod"/>
                </a:pPr>
                <a:r>
                  <a:rPr lang="en-US" dirty="0" smtClean="0">
                    <a:solidFill>
                      <a:srgbClr val="FF0000"/>
                    </a:solidFill>
                  </a:rPr>
                  <a:t>Why is Chomsky Normal Form useful/relevant?</a:t>
                </a:r>
              </a:p>
              <a:p>
                <a:pPr marL="857250" lvl="2" indent="0">
                  <a:buNone/>
                </a:pPr>
                <a:r>
                  <a:rPr lang="en-US" dirty="0" smtClean="0"/>
                  <a:t>The production trees for grammars in Chomsky Normal Form are binary trees. Binary trees are well-studied. The results from research on binary trees can be applied to grammars in Chomsky Normal Form.</a:t>
                </a:r>
              </a:p>
              <a:p>
                <a:pPr marL="971550" lvl="1" indent="-514350">
                  <a:buFont typeface="+mj-lt"/>
                  <a:buAutoNum type="arabicPeriod"/>
                </a:pPr>
                <a:r>
                  <a:rPr lang="en-US" dirty="0" smtClean="0">
                    <a:solidFill>
                      <a:srgbClr val="FF0000"/>
                    </a:solidFill>
                  </a:rPr>
                  <a:t>How can arbitrary context-free grammars be converted to Chomsky Normal Form?</a:t>
                </a:r>
              </a:p>
              <a:p>
                <a:pPr marL="857250" lvl="2" indent="0">
                  <a:buNone/>
                </a:pPr>
                <a:r>
                  <a:rPr lang="en-US" dirty="0" smtClean="0"/>
                  <a:t>Use the 3-step process described in the previous slides.</a:t>
                </a:r>
                <a:endParaRPr lang="en-US" dirty="0">
                  <a:solidFill>
                    <a:schemeClr val="bg1">
                      <a:lumMod val="50000"/>
                    </a:schemeClr>
                  </a:solidFill>
                </a:endParaRPr>
              </a:p>
              <a:p>
                <a:pPr marL="971550" lvl="1" indent="-514350">
                  <a:buFont typeface="+mj-lt"/>
                  <a:buAutoNum type="arabicPeriod"/>
                </a:pPr>
                <a:r>
                  <a:rPr lang="en-US" dirty="0">
                    <a:solidFill>
                      <a:srgbClr val="FF0000"/>
                    </a:solidFill>
                  </a:rPr>
                  <a:t>Can we determine </a:t>
                </a:r>
                <a:r>
                  <a:rPr lang="en-US" i="1" dirty="0">
                    <a:solidFill>
                      <a:srgbClr val="FF0000"/>
                    </a:solidFill>
                  </a:rPr>
                  <a:t>a priori</a:t>
                </a:r>
                <a:r>
                  <a:rPr lang="en-US" dirty="0">
                    <a:solidFill>
                      <a:srgbClr val="FF0000"/>
                    </a:solidFill>
                  </a:rPr>
                  <a:t> how many steps it will take for a grammar to generate a string</a:t>
                </a:r>
                <a:r>
                  <a:rPr lang="en-US" dirty="0" smtClean="0">
                    <a:solidFill>
                      <a:srgbClr val="FF0000"/>
                    </a:solidFill>
                  </a:rPr>
                  <a:t>?</a:t>
                </a:r>
              </a:p>
              <a:p>
                <a:pPr marL="857250" lvl="2" indent="0">
                  <a:buNone/>
                </a:pPr>
                <a:r>
                  <a:rPr lang="en-US" dirty="0" smtClean="0"/>
                  <a:t>Generating a string P will require this number of steps: </a:t>
                </a:r>
                <a14:m>
                  <m:oMath xmlns:m="http://schemas.openxmlformats.org/officeDocument/2006/math">
                    <m:r>
                      <a:rPr lang="en-US" i="1" dirty="0">
                        <a:latin typeface="Cambria Math"/>
                      </a:rPr>
                      <m:t>2|</m:t>
                    </m:r>
                    <m:r>
                      <a:rPr lang="en-US" i="1" dirty="0">
                        <a:latin typeface="Cambria Math"/>
                      </a:rPr>
                      <m:t>𝑃</m:t>
                    </m:r>
                    <m:r>
                      <a:rPr lang="en-US" i="1" dirty="0">
                        <a:latin typeface="Cambria Math"/>
                      </a:rPr>
                      <m:t>| − 1</m:t>
                    </m:r>
                  </m:oMath>
                </a14:m>
                <a:endParaRPr lang="en-US" dirty="0">
                  <a:solidFill>
                    <a:schemeClr val="bg1">
                      <a:lumMod val="50000"/>
                    </a:schemeClr>
                  </a:solidFill>
                </a:endParaRPr>
              </a:p>
              <a:p>
                <a:pPr marL="971550" lvl="1" indent="-514350">
                  <a:buFont typeface="+mj-lt"/>
                  <a:buAutoNum type="arabicPeriod"/>
                </a:pPr>
                <a:r>
                  <a:rPr lang="en-US" dirty="0">
                    <a:solidFill>
                      <a:srgbClr val="FF0000"/>
                    </a:solidFill>
                  </a:rPr>
                  <a:t>Is there a procedure for determining if a string is in the set of strings generated by a </a:t>
                </a:r>
                <a:r>
                  <a:rPr lang="en-US" dirty="0" smtClean="0">
                    <a:solidFill>
                      <a:srgbClr val="FF0000"/>
                    </a:solidFill>
                  </a:rPr>
                  <a:t>grammar?</a:t>
                </a:r>
              </a:p>
              <a:p>
                <a:pPr marL="857250" lvl="2" indent="0">
                  <a:buNone/>
                </a:pPr>
                <a:r>
                  <a:rPr lang="en-US" dirty="0" smtClean="0"/>
                  <a:t>Determine the number of steps that would be needed to generate the string. Generate the set of strings which require that number of steps. See if the string is an element of the set.</a:t>
                </a:r>
              </a:p>
              <a:p>
                <a:pPr marL="971550" lvl="1" indent="-514350">
                  <a:buFont typeface="+mj-lt"/>
                  <a:buAutoNum type="arabicPeriod"/>
                </a:pPr>
                <a:endParaRPr lang="en-US" dirty="0"/>
              </a:p>
              <a:p>
                <a:pPr marL="857250" lvl="2"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1887" r="-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4880772-6C15-43D4-94DB-7DA07CA64C43}" type="slidenum">
              <a:rPr lang="en-US" smtClean="0"/>
              <a:t>91</a:t>
            </a:fld>
            <a:endParaRPr lang="en-US"/>
          </a:p>
        </p:txBody>
      </p:sp>
    </p:spTree>
    <p:extLst>
      <p:ext uri="{BB962C8B-B14F-4D97-AF65-F5344CB8AC3E}">
        <p14:creationId xmlns:p14="http://schemas.microsoft.com/office/powerpoint/2010/main" val="41620935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are tasked to generate data for Books in a BookStore.</a:t>
            </a:r>
          </a:p>
          <a:p>
            <a:r>
              <a:rPr lang="en-US" dirty="0" smtClean="0"/>
              <a:t>The Genre of a Book is either fiction or non-fiction.</a:t>
            </a:r>
          </a:p>
          <a:p>
            <a:r>
              <a:rPr lang="en-US" dirty="0"/>
              <a:t>The </a:t>
            </a:r>
            <a:r>
              <a:rPr lang="en-US" dirty="0" smtClean="0"/>
              <a:t>Publisher of a Book is either Springer, MIT Press, or Harvard Press.</a:t>
            </a:r>
          </a:p>
          <a:p>
            <a:r>
              <a:rPr lang="en-US" dirty="0" smtClean="0"/>
              <a:t>The Title of a Book is either “The Wisdom of Crowds,” “Six Great Ideas,” or “Society of Mind.”</a:t>
            </a:r>
          </a:p>
          <a:p>
            <a:r>
              <a:rPr lang="en-US" dirty="0" smtClean="0"/>
              <a:t>Create a grammar that generates strings containing the title of a book, its genre, and its publisher.</a:t>
            </a:r>
          </a:p>
          <a:p>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92</a:t>
            </a:fld>
            <a:endParaRPr lang="en-US"/>
          </a:p>
        </p:txBody>
      </p:sp>
    </p:spTree>
    <p:extLst>
      <p:ext uri="{BB962C8B-B14F-4D97-AF65-F5344CB8AC3E}">
        <p14:creationId xmlns:p14="http://schemas.microsoft.com/office/powerpoint/2010/main" val="41813317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BookStore Grammar</a:t>
            </a:r>
            <a:endParaRPr lang="en-US" dirty="0"/>
          </a:p>
        </p:txBody>
      </p:sp>
      <p:sp>
        <p:nvSpPr>
          <p:cNvPr id="4" name="Slide Number Placeholder 3"/>
          <p:cNvSpPr>
            <a:spLocks noGrp="1"/>
          </p:cNvSpPr>
          <p:nvPr>
            <p:ph type="sldNum" sz="quarter" idx="12"/>
          </p:nvPr>
        </p:nvSpPr>
        <p:spPr/>
        <p:txBody>
          <a:bodyPr/>
          <a:lstStyle/>
          <a:p>
            <a:fld id="{04880772-6C15-43D4-94DB-7DA07CA64C43}" type="slidenum">
              <a:rPr lang="en-US" smtClean="0"/>
              <a:t>93</a:t>
            </a:fld>
            <a:endParaRPr lang="en-US"/>
          </a:p>
        </p:txBody>
      </p:sp>
      <p:grpSp>
        <p:nvGrpSpPr>
          <p:cNvPr id="7" name="Group 6"/>
          <p:cNvGrpSpPr/>
          <p:nvPr/>
        </p:nvGrpSpPr>
        <p:grpSpPr>
          <a:xfrm>
            <a:off x="2231579" y="1915867"/>
            <a:ext cx="4288964" cy="2917371"/>
            <a:chOff x="1545779" y="4354285"/>
            <a:chExt cx="4288964" cy="2917371"/>
          </a:xfrm>
        </p:grpSpPr>
        <p:sp>
          <p:nvSpPr>
            <p:cNvPr id="8" name="Rectangle 7"/>
            <p:cNvSpPr/>
            <p:nvPr/>
          </p:nvSpPr>
          <p:spPr>
            <a:xfrm>
              <a:off x="2688805" y="4354285"/>
              <a:ext cx="598681" cy="291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dirty="0" smtClean="0">
                <a:solidFill>
                  <a:schemeClr val="tx1"/>
                </a:solidFill>
              </a:endParaRPr>
            </a:p>
            <a:p>
              <a:pPr algn="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3276645" y="4354285"/>
              <a:ext cx="2558098" cy="29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Book  Bookstore</a:t>
              </a:r>
              <a:endParaRPr lang="en-US" sz="1600" dirty="0" smtClean="0">
                <a:solidFill>
                  <a:schemeClr val="tx1"/>
                </a:solidFill>
                <a:latin typeface="Cambria Math" panose="02040503050406030204" pitchFamily="18" charset="0"/>
                <a:ea typeface="Cambria Math" panose="02040503050406030204" pitchFamily="18" charset="0"/>
              </a:endParaRPr>
            </a:p>
            <a:p>
              <a:r>
                <a:rPr lang="en-US" sz="1600" dirty="0" smtClean="0">
                  <a:solidFill>
                    <a:schemeClr val="tx1"/>
                  </a:solidFill>
                </a:rPr>
                <a:t>Book</a:t>
              </a:r>
              <a:endParaRPr lang="en-US" sz="1600" dirty="0" smtClean="0">
                <a:solidFill>
                  <a:schemeClr val="tx1"/>
                </a:solidFill>
              </a:endParaRPr>
            </a:p>
            <a:p>
              <a:r>
                <a:rPr lang="en-US" sz="1600" dirty="0" smtClean="0">
                  <a:solidFill>
                    <a:schemeClr val="tx1"/>
                  </a:solidFill>
                </a:rPr>
                <a:t>Title  Genre  Publisher</a:t>
              </a:r>
              <a:endParaRPr lang="en-US" sz="1600" dirty="0" smtClean="0">
                <a:solidFill>
                  <a:schemeClr val="tx1"/>
                </a:solidFill>
              </a:endParaRPr>
            </a:p>
            <a:p>
              <a:r>
                <a:rPr lang="en-US" sz="1600" dirty="0" smtClean="0">
                  <a:solidFill>
                    <a:schemeClr val="tx1"/>
                  </a:solidFill>
                </a:rPr>
                <a:t>“Wisdom of Crowds”</a:t>
              </a:r>
              <a:endParaRPr lang="en-US" sz="1600" dirty="0" smtClean="0">
                <a:solidFill>
                  <a:schemeClr val="tx1"/>
                </a:solidFill>
              </a:endParaRPr>
            </a:p>
            <a:p>
              <a:r>
                <a:rPr lang="en-US" sz="1600" dirty="0" smtClean="0">
                  <a:solidFill>
                    <a:schemeClr val="tx1"/>
                  </a:solidFill>
                </a:rPr>
                <a:t>“Six Great Ideas”</a:t>
              </a:r>
              <a:endParaRPr lang="en-US" sz="1600" dirty="0" smtClean="0">
                <a:solidFill>
                  <a:schemeClr val="tx1"/>
                </a:solidFill>
              </a:endParaRPr>
            </a:p>
            <a:p>
              <a:r>
                <a:rPr lang="en-US" sz="1600" dirty="0" smtClean="0">
                  <a:solidFill>
                    <a:schemeClr val="tx1"/>
                  </a:solidFill>
                </a:rPr>
                <a:t>“Society of Mind”</a:t>
              </a:r>
              <a:endParaRPr lang="en-US" sz="1600" dirty="0" smtClean="0">
                <a:solidFill>
                  <a:schemeClr val="tx1"/>
                </a:solidFill>
              </a:endParaRPr>
            </a:p>
            <a:p>
              <a:r>
                <a:rPr lang="en-US" sz="1600" dirty="0" smtClean="0">
                  <a:solidFill>
                    <a:schemeClr val="tx1"/>
                  </a:solidFill>
                </a:rPr>
                <a:t>“fiction”</a:t>
              </a:r>
              <a:endParaRPr lang="en-US" sz="1600" dirty="0" smtClean="0">
                <a:solidFill>
                  <a:schemeClr val="tx1"/>
                </a:solidFill>
              </a:endParaRPr>
            </a:p>
            <a:p>
              <a:r>
                <a:rPr lang="en-US" sz="1600" dirty="0" smtClean="0">
                  <a:solidFill>
                    <a:schemeClr val="tx1"/>
                  </a:solidFill>
                </a:rPr>
                <a:t>“non-fiction”</a:t>
              </a:r>
              <a:endParaRPr lang="en-US" sz="1600" dirty="0" smtClean="0">
                <a:solidFill>
                  <a:schemeClr val="tx1"/>
                </a:solidFill>
              </a:endParaRPr>
            </a:p>
            <a:p>
              <a:r>
                <a:rPr lang="en-US" sz="1600" dirty="0" smtClean="0">
                  <a:solidFill>
                    <a:schemeClr val="tx1"/>
                  </a:solidFill>
                </a:rPr>
                <a:t>“Springer”</a:t>
              </a:r>
              <a:endParaRPr lang="en-US" sz="1600" dirty="0" smtClean="0">
                <a:solidFill>
                  <a:schemeClr val="tx1"/>
                </a:solidFill>
              </a:endParaRPr>
            </a:p>
            <a:p>
              <a:r>
                <a:rPr lang="en-US" sz="1600" dirty="0" smtClean="0">
                  <a:solidFill>
                    <a:schemeClr val="tx1"/>
                  </a:solidFill>
                </a:rPr>
                <a:t>“MIT Press”</a:t>
              </a:r>
              <a:endParaRPr lang="en-US" sz="1600" dirty="0" smtClean="0">
                <a:solidFill>
                  <a:schemeClr val="tx1"/>
                </a:solidFill>
              </a:endParaRPr>
            </a:p>
            <a:p>
              <a:r>
                <a:rPr lang="en-US" sz="1600" dirty="0" smtClean="0">
                  <a:solidFill>
                    <a:schemeClr val="tx1"/>
                  </a:solidFill>
                </a:rPr>
                <a:t>“Harvard Press”</a:t>
              </a:r>
              <a:endParaRPr lang="en-US" sz="1600" dirty="0" smtClean="0">
                <a:solidFill>
                  <a:schemeClr val="tx1"/>
                </a:solidFill>
              </a:endParaRPr>
            </a:p>
          </p:txBody>
        </p:sp>
        <p:sp>
          <p:nvSpPr>
            <p:cNvPr id="10" name="Rectangle 9"/>
            <p:cNvSpPr/>
            <p:nvPr/>
          </p:nvSpPr>
          <p:spPr>
            <a:xfrm>
              <a:off x="1545779" y="4354285"/>
              <a:ext cx="1371600" cy="291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p:txBody>
        </p:sp>
      </p:grpSp>
    </p:spTree>
    <p:extLst>
      <p:ext uri="{BB962C8B-B14F-4D97-AF65-F5344CB8AC3E}">
        <p14:creationId xmlns:p14="http://schemas.microsoft.com/office/powerpoint/2010/main" val="37056283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in Chomsky Normal Form</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94</a:t>
            </a:fld>
            <a:endParaRPr lang="en-US"/>
          </a:p>
        </p:txBody>
      </p:sp>
      <p:grpSp>
        <p:nvGrpSpPr>
          <p:cNvPr id="10" name="Group 9"/>
          <p:cNvGrpSpPr/>
          <p:nvPr/>
        </p:nvGrpSpPr>
        <p:grpSpPr>
          <a:xfrm>
            <a:off x="3037143" y="2329535"/>
            <a:ext cx="4288964" cy="2917371"/>
            <a:chOff x="1545779" y="4354285"/>
            <a:chExt cx="4288964" cy="2917371"/>
          </a:xfrm>
        </p:grpSpPr>
        <p:sp>
          <p:nvSpPr>
            <p:cNvPr id="11" name="Rectangle 10"/>
            <p:cNvSpPr/>
            <p:nvPr/>
          </p:nvSpPr>
          <p:spPr>
            <a:xfrm>
              <a:off x="2688805" y="4354285"/>
              <a:ext cx="598681" cy="291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dirty="0" smtClean="0">
                <a:solidFill>
                  <a:schemeClr val="tx1"/>
                </a:solidFill>
              </a:endParaRPr>
            </a:p>
            <a:p>
              <a:pPr algn="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p:cNvSpPr/>
            <p:nvPr/>
          </p:nvSpPr>
          <p:spPr>
            <a:xfrm>
              <a:off x="3276645" y="4354285"/>
              <a:ext cx="2558098" cy="29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Book  Bookstore</a:t>
              </a:r>
              <a:endParaRPr lang="en-US" sz="1600" dirty="0" smtClean="0">
                <a:solidFill>
                  <a:schemeClr val="tx1"/>
                </a:solidFill>
                <a:latin typeface="Cambria Math" panose="02040503050406030204" pitchFamily="18" charset="0"/>
                <a:ea typeface="Cambria Math" panose="02040503050406030204" pitchFamily="18" charset="0"/>
              </a:endParaRPr>
            </a:p>
            <a:p>
              <a:r>
                <a:rPr lang="en-US" sz="1600" dirty="0" smtClean="0">
                  <a:solidFill>
                    <a:schemeClr val="tx1"/>
                  </a:solidFill>
                </a:rPr>
                <a:t>Book</a:t>
              </a:r>
              <a:endParaRPr lang="en-US" sz="1600" dirty="0" smtClean="0">
                <a:solidFill>
                  <a:schemeClr val="tx1"/>
                </a:solidFill>
              </a:endParaRPr>
            </a:p>
            <a:p>
              <a:r>
                <a:rPr lang="en-US" sz="1600" dirty="0" smtClean="0">
                  <a:solidFill>
                    <a:schemeClr val="tx1"/>
                  </a:solidFill>
                </a:rPr>
                <a:t>Title  Genre  Publisher</a:t>
              </a:r>
              <a:endParaRPr lang="en-US" sz="1600" dirty="0" smtClean="0">
                <a:solidFill>
                  <a:schemeClr val="tx1"/>
                </a:solidFill>
              </a:endParaRPr>
            </a:p>
            <a:p>
              <a:r>
                <a:rPr lang="en-US" sz="1600" dirty="0" smtClean="0">
                  <a:solidFill>
                    <a:schemeClr val="tx1"/>
                  </a:solidFill>
                </a:rPr>
                <a:t>“Wisdom of Crowds”</a:t>
              </a:r>
              <a:endParaRPr lang="en-US" sz="1600" dirty="0" smtClean="0">
                <a:solidFill>
                  <a:schemeClr val="tx1"/>
                </a:solidFill>
              </a:endParaRPr>
            </a:p>
            <a:p>
              <a:r>
                <a:rPr lang="en-US" sz="1600" dirty="0" smtClean="0">
                  <a:solidFill>
                    <a:schemeClr val="tx1"/>
                  </a:solidFill>
                </a:rPr>
                <a:t>“Six Great Ideas”</a:t>
              </a:r>
              <a:endParaRPr lang="en-US" sz="1600" dirty="0" smtClean="0">
                <a:solidFill>
                  <a:schemeClr val="tx1"/>
                </a:solidFill>
              </a:endParaRPr>
            </a:p>
            <a:p>
              <a:r>
                <a:rPr lang="en-US" sz="1600" dirty="0" smtClean="0">
                  <a:solidFill>
                    <a:schemeClr val="tx1"/>
                  </a:solidFill>
                </a:rPr>
                <a:t>“Society of Mind”</a:t>
              </a:r>
              <a:endParaRPr lang="en-US" sz="1600" dirty="0" smtClean="0">
                <a:solidFill>
                  <a:schemeClr val="tx1"/>
                </a:solidFill>
              </a:endParaRPr>
            </a:p>
            <a:p>
              <a:r>
                <a:rPr lang="en-US" sz="1600" dirty="0" smtClean="0">
                  <a:solidFill>
                    <a:schemeClr val="tx1"/>
                  </a:solidFill>
                </a:rPr>
                <a:t>“fiction”</a:t>
              </a:r>
              <a:endParaRPr lang="en-US" sz="1600" dirty="0" smtClean="0">
                <a:solidFill>
                  <a:schemeClr val="tx1"/>
                </a:solidFill>
              </a:endParaRPr>
            </a:p>
            <a:p>
              <a:r>
                <a:rPr lang="en-US" sz="1600" dirty="0" smtClean="0">
                  <a:solidFill>
                    <a:schemeClr val="tx1"/>
                  </a:solidFill>
                </a:rPr>
                <a:t>“non-fiction”</a:t>
              </a:r>
              <a:endParaRPr lang="en-US" sz="1600" dirty="0" smtClean="0">
                <a:solidFill>
                  <a:schemeClr val="tx1"/>
                </a:solidFill>
              </a:endParaRPr>
            </a:p>
            <a:p>
              <a:r>
                <a:rPr lang="en-US" sz="1600" dirty="0" smtClean="0">
                  <a:solidFill>
                    <a:schemeClr val="tx1"/>
                  </a:solidFill>
                </a:rPr>
                <a:t>“Springer”</a:t>
              </a:r>
              <a:endParaRPr lang="en-US" sz="1600" dirty="0" smtClean="0">
                <a:solidFill>
                  <a:schemeClr val="tx1"/>
                </a:solidFill>
              </a:endParaRPr>
            </a:p>
            <a:p>
              <a:r>
                <a:rPr lang="en-US" sz="1600" dirty="0" smtClean="0">
                  <a:solidFill>
                    <a:schemeClr val="tx1"/>
                  </a:solidFill>
                </a:rPr>
                <a:t>“MIT Press”</a:t>
              </a:r>
              <a:endParaRPr lang="en-US" sz="1600" dirty="0" smtClean="0">
                <a:solidFill>
                  <a:schemeClr val="tx1"/>
                </a:solidFill>
              </a:endParaRPr>
            </a:p>
            <a:p>
              <a:r>
                <a:rPr lang="en-US" sz="1600" dirty="0" smtClean="0">
                  <a:solidFill>
                    <a:schemeClr val="tx1"/>
                  </a:solidFill>
                </a:rPr>
                <a:t>“Harvard Press”</a:t>
              </a:r>
              <a:endParaRPr lang="en-US" sz="1600" dirty="0" smtClean="0">
                <a:solidFill>
                  <a:schemeClr val="tx1"/>
                </a:solidFill>
              </a:endParaRPr>
            </a:p>
          </p:txBody>
        </p:sp>
        <p:sp>
          <p:nvSpPr>
            <p:cNvPr id="13" name="Rectangle 12"/>
            <p:cNvSpPr/>
            <p:nvPr/>
          </p:nvSpPr>
          <p:spPr>
            <a:xfrm>
              <a:off x="1545779" y="4354285"/>
              <a:ext cx="1371600" cy="291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p:txBody>
        </p:sp>
      </p:grpSp>
      <p:cxnSp>
        <p:nvCxnSpPr>
          <p:cNvPr id="15" name="Straight Arrow Connector 14"/>
          <p:cNvCxnSpPr/>
          <p:nvPr/>
        </p:nvCxnSpPr>
        <p:spPr>
          <a:xfrm>
            <a:off x="2667021" y="2591582"/>
            <a:ext cx="696686" cy="195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95024" y="2222250"/>
            <a:ext cx="1138453" cy="369332"/>
          </a:xfrm>
          <a:prstGeom prst="rect">
            <a:avLst/>
          </a:prstGeom>
          <a:noFill/>
        </p:spPr>
        <p:txBody>
          <a:bodyPr wrap="none" rtlCol="0">
            <a:spAutoFit/>
          </a:bodyPr>
          <a:lstStyle/>
          <a:p>
            <a:r>
              <a:rPr lang="en-US" dirty="0" smtClean="0"/>
              <a:t>chain rule</a:t>
            </a:r>
            <a:endParaRPr lang="en-US" dirty="0"/>
          </a:p>
        </p:txBody>
      </p:sp>
      <p:cxnSp>
        <p:nvCxnSpPr>
          <p:cNvPr id="18" name="Straight Arrow Connector 17"/>
          <p:cNvCxnSpPr/>
          <p:nvPr/>
        </p:nvCxnSpPr>
        <p:spPr>
          <a:xfrm>
            <a:off x="2873850" y="3058886"/>
            <a:ext cx="9579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33523" y="2854004"/>
            <a:ext cx="1861457" cy="923330"/>
          </a:xfrm>
          <a:prstGeom prst="rect">
            <a:avLst/>
          </a:prstGeom>
          <a:noFill/>
        </p:spPr>
        <p:txBody>
          <a:bodyPr wrap="square" rtlCol="0">
            <a:spAutoFit/>
          </a:bodyPr>
          <a:lstStyle/>
          <a:p>
            <a:r>
              <a:rPr lang="en-US" dirty="0" smtClean="0"/>
              <a:t>too many non-terminals on right-hand side</a:t>
            </a:r>
            <a:endParaRPr lang="en-US" dirty="0"/>
          </a:p>
        </p:txBody>
      </p:sp>
    </p:spTree>
    <p:extLst>
      <p:ext uri="{BB962C8B-B14F-4D97-AF65-F5344CB8AC3E}">
        <p14:creationId xmlns:p14="http://schemas.microsoft.com/office/powerpoint/2010/main" val="868025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 to Chomsky Normal Form</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95</a:t>
            </a:fld>
            <a:endParaRPr lang="en-US"/>
          </a:p>
        </p:txBody>
      </p:sp>
      <p:grpSp>
        <p:nvGrpSpPr>
          <p:cNvPr id="4" name="Group 3"/>
          <p:cNvGrpSpPr/>
          <p:nvPr/>
        </p:nvGrpSpPr>
        <p:grpSpPr>
          <a:xfrm>
            <a:off x="108853" y="1872316"/>
            <a:ext cx="4288964" cy="2917371"/>
            <a:chOff x="1545779" y="4354285"/>
            <a:chExt cx="4288964" cy="2917371"/>
          </a:xfrm>
        </p:grpSpPr>
        <p:sp>
          <p:nvSpPr>
            <p:cNvPr id="5" name="Rectangle 4"/>
            <p:cNvSpPr/>
            <p:nvPr/>
          </p:nvSpPr>
          <p:spPr>
            <a:xfrm>
              <a:off x="2688805" y="4354285"/>
              <a:ext cx="598681" cy="291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dirty="0" smtClean="0">
                <a:solidFill>
                  <a:schemeClr val="tx1"/>
                </a:solidFill>
              </a:endParaRPr>
            </a:p>
            <a:p>
              <a:pPr algn="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5"/>
            <p:cNvSpPr/>
            <p:nvPr/>
          </p:nvSpPr>
          <p:spPr>
            <a:xfrm>
              <a:off x="3276645" y="4354285"/>
              <a:ext cx="2558098" cy="29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Book  Bookstore</a:t>
              </a:r>
              <a:endParaRPr lang="en-US" sz="1600" dirty="0" smtClean="0">
                <a:solidFill>
                  <a:schemeClr val="tx1"/>
                </a:solidFill>
                <a:latin typeface="Cambria Math" panose="02040503050406030204" pitchFamily="18" charset="0"/>
                <a:ea typeface="Cambria Math" panose="02040503050406030204" pitchFamily="18" charset="0"/>
              </a:endParaRPr>
            </a:p>
            <a:p>
              <a:r>
                <a:rPr lang="en-US" sz="1600" dirty="0" smtClean="0">
                  <a:solidFill>
                    <a:schemeClr val="tx1"/>
                  </a:solidFill>
                </a:rPr>
                <a:t>Book</a:t>
              </a:r>
              <a:endParaRPr lang="en-US" sz="1600" dirty="0" smtClean="0">
                <a:solidFill>
                  <a:schemeClr val="tx1"/>
                </a:solidFill>
              </a:endParaRPr>
            </a:p>
            <a:p>
              <a:r>
                <a:rPr lang="en-US" sz="1600" dirty="0" smtClean="0">
                  <a:solidFill>
                    <a:schemeClr val="tx1"/>
                  </a:solidFill>
                </a:rPr>
                <a:t>Title  Genre  Publisher</a:t>
              </a:r>
              <a:endParaRPr lang="en-US" sz="1600" dirty="0" smtClean="0">
                <a:solidFill>
                  <a:schemeClr val="tx1"/>
                </a:solidFill>
              </a:endParaRPr>
            </a:p>
            <a:p>
              <a:r>
                <a:rPr lang="en-US" sz="1600" dirty="0" smtClean="0">
                  <a:solidFill>
                    <a:schemeClr val="tx1"/>
                  </a:solidFill>
                </a:rPr>
                <a:t>“Wisdom of Crowds”</a:t>
              </a:r>
              <a:endParaRPr lang="en-US" sz="1600" dirty="0" smtClean="0">
                <a:solidFill>
                  <a:schemeClr val="tx1"/>
                </a:solidFill>
              </a:endParaRPr>
            </a:p>
            <a:p>
              <a:r>
                <a:rPr lang="en-US" sz="1600" dirty="0" smtClean="0">
                  <a:solidFill>
                    <a:schemeClr val="tx1"/>
                  </a:solidFill>
                </a:rPr>
                <a:t>“Six Great Ideas”</a:t>
              </a:r>
              <a:endParaRPr lang="en-US" sz="1600" dirty="0" smtClean="0">
                <a:solidFill>
                  <a:schemeClr val="tx1"/>
                </a:solidFill>
              </a:endParaRPr>
            </a:p>
            <a:p>
              <a:r>
                <a:rPr lang="en-US" sz="1600" dirty="0" smtClean="0">
                  <a:solidFill>
                    <a:schemeClr val="tx1"/>
                  </a:solidFill>
                </a:rPr>
                <a:t>“Society of Mind”</a:t>
              </a:r>
              <a:endParaRPr lang="en-US" sz="1600" dirty="0" smtClean="0">
                <a:solidFill>
                  <a:schemeClr val="tx1"/>
                </a:solidFill>
              </a:endParaRPr>
            </a:p>
            <a:p>
              <a:r>
                <a:rPr lang="en-US" sz="1600" dirty="0" smtClean="0">
                  <a:solidFill>
                    <a:schemeClr val="tx1"/>
                  </a:solidFill>
                </a:rPr>
                <a:t>“fiction”</a:t>
              </a:r>
              <a:endParaRPr lang="en-US" sz="1600" dirty="0" smtClean="0">
                <a:solidFill>
                  <a:schemeClr val="tx1"/>
                </a:solidFill>
              </a:endParaRPr>
            </a:p>
            <a:p>
              <a:r>
                <a:rPr lang="en-US" sz="1600" dirty="0" smtClean="0">
                  <a:solidFill>
                    <a:schemeClr val="tx1"/>
                  </a:solidFill>
                </a:rPr>
                <a:t>“non-fiction”</a:t>
              </a:r>
              <a:endParaRPr lang="en-US" sz="1600" dirty="0" smtClean="0">
                <a:solidFill>
                  <a:schemeClr val="tx1"/>
                </a:solidFill>
              </a:endParaRPr>
            </a:p>
            <a:p>
              <a:r>
                <a:rPr lang="en-US" sz="1600" dirty="0" smtClean="0">
                  <a:solidFill>
                    <a:schemeClr val="tx1"/>
                  </a:solidFill>
                </a:rPr>
                <a:t>“Springer”</a:t>
              </a:r>
              <a:endParaRPr lang="en-US" sz="1600" dirty="0" smtClean="0">
                <a:solidFill>
                  <a:schemeClr val="tx1"/>
                </a:solidFill>
              </a:endParaRPr>
            </a:p>
            <a:p>
              <a:r>
                <a:rPr lang="en-US" sz="1600" dirty="0" smtClean="0">
                  <a:solidFill>
                    <a:schemeClr val="tx1"/>
                  </a:solidFill>
                </a:rPr>
                <a:t>“MIT Press”</a:t>
              </a:r>
              <a:endParaRPr lang="en-US" sz="1600" dirty="0" smtClean="0">
                <a:solidFill>
                  <a:schemeClr val="tx1"/>
                </a:solidFill>
              </a:endParaRPr>
            </a:p>
            <a:p>
              <a:r>
                <a:rPr lang="en-US" sz="1600" dirty="0" smtClean="0">
                  <a:solidFill>
                    <a:schemeClr val="tx1"/>
                  </a:solidFill>
                </a:rPr>
                <a:t>“Harvard Press”</a:t>
              </a:r>
              <a:endParaRPr lang="en-US" sz="1600" dirty="0" smtClean="0">
                <a:solidFill>
                  <a:schemeClr val="tx1"/>
                </a:solidFill>
              </a:endParaRPr>
            </a:p>
          </p:txBody>
        </p:sp>
        <p:sp>
          <p:nvSpPr>
            <p:cNvPr id="7" name="Rectangle 6"/>
            <p:cNvSpPr/>
            <p:nvPr/>
          </p:nvSpPr>
          <p:spPr>
            <a:xfrm>
              <a:off x="1545779" y="4354285"/>
              <a:ext cx="1371600" cy="291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p:txBody>
        </p:sp>
      </p:grpSp>
      <p:grpSp>
        <p:nvGrpSpPr>
          <p:cNvPr id="8" name="Group 7"/>
          <p:cNvGrpSpPr/>
          <p:nvPr/>
        </p:nvGrpSpPr>
        <p:grpSpPr>
          <a:xfrm>
            <a:off x="4735399" y="1992058"/>
            <a:ext cx="4288964" cy="2917371"/>
            <a:chOff x="1545779" y="4354285"/>
            <a:chExt cx="4288964" cy="2917371"/>
          </a:xfrm>
        </p:grpSpPr>
        <p:sp>
          <p:nvSpPr>
            <p:cNvPr id="9" name="Rectangle 8"/>
            <p:cNvSpPr/>
            <p:nvPr/>
          </p:nvSpPr>
          <p:spPr>
            <a:xfrm>
              <a:off x="2688805" y="4354285"/>
              <a:ext cx="598681" cy="291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dirty="0" smtClean="0">
                <a:solidFill>
                  <a:schemeClr val="tx1"/>
                </a:solidFill>
              </a:endParaRPr>
            </a:p>
            <a:p>
              <a:pPr algn="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0" name="Rectangle 9"/>
            <p:cNvSpPr/>
            <p:nvPr/>
          </p:nvSpPr>
          <p:spPr>
            <a:xfrm>
              <a:off x="3276645" y="4354285"/>
              <a:ext cx="2558098" cy="29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Book  Bookstore</a:t>
              </a:r>
              <a:endParaRPr lang="en-US" sz="1600" dirty="0" smtClean="0">
                <a:solidFill>
                  <a:schemeClr val="tx1"/>
                </a:solidFill>
                <a:latin typeface="Cambria Math" panose="02040503050406030204" pitchFamily="18" charset="0"/>
                <a:ea typeface="Cambria Math" panose="02040503050406030204" pitchFamily="18" charset="0"/>
              </a:endParaRPr>
            </a:p>
            <a:p>
              <a:r>
                <a:rPr lang="en-US" sz="1600" b="1" dirty="0">
                  <a:solidFill>
                    <a:schemeClr val="tx1"/>
                  </a:solidFill>
                </a:rPr>
                <a:t>Title  Other</a:t>
              </a:r>
            </a:p>
            <a:p>
              <a:r>
                <a:rPr lang="en-US" sz="1600" dirty="0" smtClean="0">
                  <a:solidFill>
                    <a:schemeClr val="tx1"/>
                  </a:solidFill>
                </a:rPr>
                <a:t>Title  </a:t>
              </a:r>
              <a:r>
                <a:rPr lang="en-US" sz="1600" b="1" dirty="0" smtClean="0">
                  <a:solidFill>
                    <a:schemeClr val="tx1"/>
                  </a:solidFill>
                </a:rPr>
                <a:t>Other</a:t>
              </a:r>
            </a:p>
            <a:p>
              <a:r>
                <a:rPr lang="en-US" sz="1600" b="1" dirty="0">
                  <a:solidFill>
                    <a:schemeClr val="tx1"/>
                  </a:solidFill>
                </a:rPr>
                <a:t>Genre  Publisher</a:t>
              </a:r>
              <a:endParaRPr lang="en-US" sz="1600" b="1" dirty="0" smtClean="0">
                <a:solidFill>
                  <a:schemeClr val="tx1"/>
                </a:solidFill>
              </a:endParaRPr>
            </a:p>
            <a:p>
              <a:r>
                <a:rPr lang="en-US" sz="1600" dirty="0" smtClean="0">
                  <a:solidFill>
                    <a:schemeClr val="tx1"/>
                  </a:solidFill>
                </a:rPr>
                <a:t>“Wisdom of Crowds”</a:t>
              </a:r>
              <a:endParaRPr lang="en-US" sz="1600" dirty="0" smtClean="0">
                <a:solidFill>
                  <a:schemeClr val="tx1"/>
                </a:solidFill>
              </a:endParaRPr>
            </a:p>
            <a:p>
              <a:r>
                <a:rPr lang="en-US" sz="1600" dirty="0" smtClean="0">
                  <a:solidFill>
                    <a:schemeClr val="tx1"/>
                  </a:solidFill>
                </a:rPr>
                <a:t>“Six Great Ideas”</a:t>
              </a:r>
              <a:endParaRPr lang="en-US" sz="1600" dirty="0" smtClean="0">
                <a:solidFill>
                  <a:schemeClr val="tx1"/>
                </a:solidFill>
              </a:endParaRPr>
            </a:p>
            <a:p>
              <a:r>
                <a:rPr lang="en-US" sz="1600" dirty="0" smtClean="0">
                  <a:solidFill>
                    <a:schemeClr val="tx1"/>
                  </a:solidFill>
                </a:rPr>
                <a:t>“Society of Mind”</a:t>
              </a:r>
              <a:endParaRPr lang="en-US" sz="1600" dirty="0" smtClean="0">
                <a:solidFill>
                  <a:schemeClr val="tx1"/>
                </a:solidFill>
              </a:endParaRPr>
            </a:p>
            <a:p>
              <a:r>
                <a:rPr lang="en-US" sz="1600" dirty="0" smtClean="0">
                  <a:solidFill>
                    <a:schemeClr val="tx1"/>
                  </a:solidFill>
                </a:rPr>
                <a:t>“fiction”</a:t>
              </a:r>
              <a:endParaRPr lang="en-US" sz="1600" dirty="0" smtClean="0">
                <a:solidFill>
                  <a:schemeClr val="tx1"/>
                </a:solidFill>
              </a:endParaRPr>
            </a:p>
            <a:p>
              <a:r>
                <a:rPr lang="en-US" sz="1600" dirty="0" smtClean="0">
                  <a:solidFill>
                    <a:schemeClr val="tx1"/>
                  </a:solidFill>
                </a:rPr>
                <a:t>“non-fiction”</a:t>
              </a:r>
              <a:endParaRPr lang="en-US" sz="1600" dirty="0" smtClean="0">
                <a:solidFill>
                  <a:schemeClr val="tx1"/>
                </a:solidFill>
              </a:endParaRPr>
            </a:p>
            <a:p>
              <a:r>
                <a:rPr lang="en-US" sz="1600" dirty="0" smtClean="0">
                  <a:solidFill>
                    <a:schemeClr val="tx1"/>
                  </a:solidFill>
                </a:rPr>
                <a:t>“Springer”</a:t>
              </a:r>
              <a:endParaRPr lang="en-US" sz="1600" dirty="0" smtClean="0">
                <a:solidFill>
                  <a:schemeClr val="tx1"/>
                </a:solidFill>
              </a:endParaRPr>
            </a:p>
            <a:p>
              <a:r>
                <a:rPr lang="en-US" sz="1600" dirty="0" smtClean="0">
                  <a:solidFill>
                    <a:schemeClr val="tx1"/>
                  </a:solidFill>
                </a:rPr>
                <a:t>“MIT Press”</a:t>
              </a:r>
              <a:endParaRPr lang="en-US" sz="1600" dirty="0" smtClean="0">
                <a:solidFill>
                  <a:schemeClr val="tx1"/>
                </a:solidFill>
              </a:endParaRPr>
            </a:p>
            <a:p>
              <a:r>
                <a:rPr lang="en-US" sz="1600" dirty="0" smtClean="0">
                  <a:solidFill>
                    <a:schemeClr val="tx1"/>
                  </a:solidFill>
                </a:rPr>
                <a:t>“Harvard Press”</a:t>
              </a:r>
              <a:endParaRPr lang="en-US" sz="1600" dirty="0" smtClean="0">
                <a:solidFill>
                  <a:schemeClr val="tx1"/>
                </a:solidFill>
              </a:endParaRPr>
            </a:p>
          </p:txBody>
        </p:sp>
        <p:sp>
          <p:nvSpPr>
            <p:cNvPr id="11" name="Rectangle 10"/>
            <p:cNvSpPr/>
            <p:nvPr/>
          </p:nvSpPr>
          <p:spPr>
            <a:xfrm>
              <a:off x="1545779" y="4354285"/>
              <a:ext cx="1371600" cy="291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a:t>
              </a:r>
            </a:p>
            <a:p>
              <a:pPr algn="r"/>
              <a:r>
                <a:rPr lang="en-US" sz="1600" b="1" dirty="0" smtClean="0">
                  <a:solidFill>
                    <a:schemeClr val="tx1"/>
                  </a:solidFill>
                </a:rPr>
                <a:t>Other</a:t>
              </a:r>
              <a:endParaRPr lang="en-US" sz="1600" b="1"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p:txBody>
        </p:sp>
      </p:grpSp>
      <p:sp>
        <p:nvSpPr>
          <p:cNvPr id="12" name="Right Arrow 11"/>
          <p:cNvSpPr/>
          <p:nvPr/>
        </p:nvSpPr>
        <p:spPr>
          <a:xfrm>
            <a:off x="4027714" y="2906474"/>
            <a:ext cx="827315"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45353" y="3110817"/>
            <a:ext cx="904928" cy="307777"/>
          </a:xfrm>
          <a:prstGeom prst="rect">
            <a:avLst/>
          </a:prstGeom>
          <a:noFill/>
        </p:spPr>
        <p:txBody>
          <a:bodyPr wrap="none" rtlCol="0">
            <a:spAutoFit/>
          </a:bodyPr>
          <a:lstStyle/>
          <a:p>
            <a:r>
              <a:rPr lang="en-US" sz="1400" i="1" dirty="0" smtClean="0"/>
              <a:t>transform</a:t>
            </a:r>
            <a:endParaRPr lang="en-US" sz="1400" i="1" dirty="0"/>
          </a:p>
        </p:txBody>
      </p:sp>
      <p:sp>
        <p:nvSpPr>
          <p:cNvPr id="16" name="TextBox 15"/>
          <p:cNvSpPr txBox="1"/>
          <p:nvPr/>
        </p:nvSpPr>
        <p:spPr>
          <a:xfrm>
            <a:off x="5508171" y="5159828"/>
            <a:ext cx="2327945" cy="369332"/>
          </a:xfrm>
          <a:prstGeom prst="rect">
            <a:avLst/>
          </a:prstGeom>
          <a:noFill/>
        </p:spPr>
        <p:txBody>
          <a:bodyPr wrap="none" rtlCol="0">
            <a:spAutoFit/>
          </a:bodyPr>
          <a:lstStyle/>
          <a:p>
            <a:r>
              <a:rPr lang="en-US" dirty="0" smtClean="0"/>
              <a:t>Chomsky Normal Form</a:t>
            </a:r>
            <a:endParaRPr lang="en-US" dirty="0"/>
          </a:p>
        </p:txBody>
      </p:sp>
    </p:spTree>
    <p:extLst>
      <p:ext uri="{BB962C8B-B14F-4D97-AF65-F5344CB8AC3E}">
        <p14:creationId xmlns:p14="http://schemas.microsoft.com/office/powerpoint/2010/main" val="22250645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production steps </a:t>
            </a:r>
            <a:br>
              <a:rPr lang="en-US" dirty="0" smtClean="0"/>
            </a:br>
            <a:r>
              <a:rPr lang="en-US" dirty="0" smtClean="0"/>
              <a:t>needed to generate this data?</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96</a:t>
            </a:fld>
            <a:endParaRPr lang="en-US"/>
          </a:p>
        </p:txBody>
      </p:sp>
      <p:sp>
        <p:nvSpPr>
          <p:cNvPr id="4" name="TextBox 3"/>
          <p:cNvSpPr txBox="1"/>
          <p:nvPr/>
        </p:nvSpPr>
        <p:spPr>
          <a:xfrm>
            <a:off x="729343" y="2405742"/>
            <a:ext cx="7821757" cy="369332"/>
          </a:xfrm>
          <a:prstGeom prst="rect">
            <a:avLst/>
          </a:prstGeom>
          <a:noFill/>
        </p:spPr>
        <p:txBody>
          <a:bodyPr wrap="none" rtlCol="0">
            <a:spAutoFit/>
          </a:bodyPr>
          <a:lstStyle/>
          <a:p>
            <a:r>
              <a:rPr lang="en-US" dirty="0" smtClean="0"/>
              <a:t>Wisdom of Crowds non-fiction Springer Society of Mind non-fiction Harvard Press</a:t>
            </a:r>
            <a:endParaRPr lang="en-US" dirty="0"/>
          </a:p>
        </p:txBody>
      </p:sp>
    </p:spTree>
    <p:extLst>
      <p:ext uri="{BB962C8B-B14F-4D97-AF65-F5344CB8AC3E}">
        <p14:creationId xmlns:p14="http://schemas.microsoft.com/office/powerpoint/2010/main" val="35369064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length of the data</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97</a:t>
            </a:fld>
            <a:endParaRPr lang="en-US"/>
          </a:p>
        </p:txBody>
      </p:sp>
      <p:sp>
        <p:nvSpPr>
          <p:cNvPr id="4" name="TextBox 3"/>
          <p:cNvSpPr txBox="1"/>
          <p:nvPr/>
        </p:nvSpPr>
        <p:spPr>
          <a:xfrm>
            <a:off x="729343" y="2405742"/>
            <a:ext cx="7821757" cy="369332"/>
          </a:xfrm>
          <a:prstGeom prst="rect">
            <a:avLst/>
          </a:prstGeom>
          <a:noFill/>
        </p:spPr>
        <p:txBody>
          <a:bodyPr wrap="none" rtlCol="0">
            <a:spAutoFit/>
          </a:bodyPr>
          <a:lstStyle/>
          <a:p>
            <a:r>
              <a:rPr lang="en-US" dirty="0" smtClean="0"/>
              <a:t>Wisdom of Crowds non-fiction Springer Society of Mind non-fiction Harvard Press</a:t>
            </a:r>
            <a:endParaRPr lang="en-US" dirty="0"/>
          </a:p>
        </p:txBody>
      </p:sp>
      <p:sp>
        <p:nvSpPr>
          <p:cNvPr id="5" name="TextBox 4"/>
          <p:cNvSpPr txBox="1"/>
          <p:nvPr/>
        </p:nvSpPr>
        <p:spPr>
          <a:xfrm>
            <a:off x="1513108" y="3015344"/>
            <a:ext cx="6705682" cy="369332"/>
          </a:xfrm>
          <a:prstGeom prst="rect">
            <a:avLst/>
          </a:prstGeom>
          <a:noFill/>
        </p:spPr>
        <p:txBody>
          <a:bodyPr wrap="none" rtlCol="0">
            <a:spAutoFit/>
          </a:bodyPr>
          <a:lstStyle/>
          <a:p>
            <a:r>
              <a:rPr lang="en-US" dirty="0" smtClean="0"/>
              <a:t>1                          2                3                    4                       5                    6  </a:t>
            </a:r>
            <a:endParaRPr lang="en-US" dirty="0"/>
          </a:p>
        </p:txBody>
      </p:sp>
      <p:sp>
        <p:nvSpPr>
          <p:cNvPr id="6" name="Left Brace 5"/>
          <p:cNvSpPr/>
          <p:nvPr/>
        </p:nvSpPr>
        <p:spPr>
          <a:xfrm rot="16200000">
            <a:off x="1507672" y="2029403"/>
            <a:ext cx="293914" cy="17417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2993594" y="2383207"/>
            <a:ext cx="293914" cy="10558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3946072" y="2508374"/>
            <a:ext cx="293914" cy="7837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5105409" y="2176364"/>
            <a:ext cx="293914" cy="1447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6406274" y="2377761"/>
            <a:ext cx="293914" cy="10449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7603714" y="2268914"/>
            <a:ext cx="293914" cy="1262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06073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Calculate the answer</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98</a:t>
            </a:fld>
            <a:endParaRPr lang="en-US"/>
          </a:p>
        </p:txBody>
      </p:sp>
      <p:sp>
        <p:nvSpPr>
          <p:cNvPr id="4" name="TextBox 3"/>
          <p:cNvSpPr txBox="1"/>
          <p:nvPr/>
        </p:nvSpPr>
        <p:spPr>
          <a:xfrm>
            <a:off x="729343" y="1959416"/>
            <a:ext cx="7821757" cy="369332"/>
          </a:xfrm>
          <a:prstGeom prst="rect">
            <a:avLst/>
          </a:prstGeom>
          <a:noFill/>
        </p:spPr>
        <p:txBody>
          <a:bodyPr wrap="none" rtlCol="0">
            <a:spAutoFit/>
          </a:bodyPr>
          <a:lstStyle/>
          <a:p>
            <a:r>
              <a:rPr lang="en-US" dirty="0" smtClean="0"/>
              <a:t>Wisdom of Crowds non-fiction Springer Society of Mind non-fiction Harvard Press</a:t>
            </a:r>
            <a:endParaRPr lang="en-US" dirty="0"/>
          </a:p>
        </p:txBody>
      </p:sp>
      <p:sp>
        <p:nvSpPr>
          <p:cNvPr id="5" name="TextBox 4"/>
          <p:cNvSpPr txBox="1"/>
          <p:nvPr/>
        </p:nvSpPr>
        <p:spPr>
          <a:xfrm>
            <a:off x="1513108" y="2569018"/>
            <a:ext cx="6705682" cy="369332"/>
          </a:xfrm>
          <a:prstGeom prst="rect">
            <a:avLst/>
          </a:prstGeom>
          <a:noFill/>
        </p:spPr>
        <p:txBody>
          <a:bodyPr wrap="none" rtlCol="0">
            <a:spAutoFit/>
          </a:bodyPr>
          <a:lstStyle/>
          <a:p>
            <a:r>
              <a:rPr lang="en-US" dirty="0" smtClean="0"/>
              <a:t>1                          2                3                    4                       5                    6  </a:t>
            </a:r>
            <a:endParaRPr lang="en-US" dirty="0"/>
          </a:p>
        </p:txBody>
      </p:sp>
      <p:sp>
        <p:nvSpPr>
          <p:cNvPr id="6" name="Left Brace 5"/>
          <p:cNvSpPr/>
          <p:nvPr/>
        </p:nvSpPr>
        <p:spPr>
          <a:xfrm rot="16200000">
            <a:off x="1507672" y="1583077"/>
            <a:ext cx="293914" cy="17417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2993594" y="1936881"/>
            <a:ext cx="293914" cy="10558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3946072" y="2062048"/>
            <a:ext cx="293914" cy="7837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5105409" y="1730038"/>
            <a:ext cx="293914" cy="14477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6406274" y="1931435"/>
            <a:ext cx="293914" cy="10449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7603714" y="1822588"/>
            <a:ext cx="293914" cy="1262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p:cNvSpPr txBox="1"/>
              <p:nvPr/>
            </p:nvSpPr>
            <p:spPr>
              <a:xfrm>
                <a:off x="2177143" y="3525509"/>
                <a:ext cx="3648435" cy="1200329"/>
              </a:xfrm>
              <a:prstGeom prst="rect">
                <a:avLst/>
              </a:prstGeom>
              <a:noFill/>
            </p:spPr>
            <p:txBody>
              <a:bodyPr wrap="none" rtlCol="0">
                <a:spAutoFit/>
              </a:bodyPr>
              <a:lstStyle/>
              <a:p>
                <a:pPr marL="0" lvl="2"/>
                <a:r>
                  <a:rPr lang="en-US" dirty="0" smtClean="0"/>
                  <a:t>Number of production steps needed </a:t>
                </a:r>
              </a:p>
              <a:p>
                <a:pPr marL="0" lvl="2"/>
                <a:r>
                  <a:rPr lang="en-US" dirty="0" smtClean="0"/>
                  <a:t>= </a:t>
                </a:r>
                <a14:m>
                  <m:oMath xmlns:m="http://schemas.openxmlformats.org/officeDocument/2006/math">
                    <m:r>
                      <a:rPr lang="en-US" i="1" dirty="0">
                        <a:latin typeface="Cambria Math"/>
                      </a:rPr>
                      <m:t>2</m:t>
                    </m:r>
                    <m:d>
                      <m:dPr>
                        <m:begChr m:val="|"/>
                        <m:endChr m:val="|"/>
                        <m:ctrlPr>
                          <a:rPr lang="en-US" i="1" dirty="0">
                            <a:latin typeface="Cambria Math"/>
                          </a:rPr>
                        </m:ctrlPr>
                      </m:dPr>
                      <m:e>
                        <m:r>
                          <a:rPr lang="en-US" i="1" dirty="0">
                            <a:latin typeface="Cambria Math"/>
                          </a:rPr>
                          <m:t>𝑃</m:t>
                        </m:r>
                      </m:e>
                    </m:d>
                    <m:r>
                      <a:rPr lang="en-US" i="1" dirty="0">
                        <a:latin typeface="Cambria Math"/>
                      </a:rPr>
                      <m:t>− 1</m:t>
                    </m:r>
                  </m:oMath>
                </a14:m>
                <a:endParaRPr lang="en-US" dirty="0" smtClean="0"/>
              </a:p>
              <a:p>
                <a:pPr marL="0" lvl="2"/>
                <a:r>
                  <a:rPr lang="en-US" dirty="0"/>
                  <a:t>= </a:t>
                </a:r>
                <a14:m>
                  <m:oMath xmlns:m="http://schemas.openxmlformats.org/officeDocument/2006/math">
                    <m:r>
                      <a:rPr lang="en-US" i="1" dirty="0">
                        <a:latin typeface="Cambria Math"/>
                      </a:rPr>
                      <m:t>2</m:t>
                    </m:r>
                    <m:r>
                      <a:rPr lang="en-US" b="0" i="1" dirty="0" smtClean="0">
                        <a:latin typeface="Cambria Math"/>
                      </a:rPr>
                      <m:t>∗6</m:t>
                    </m:r>
                    <m:r>
                      <a:rPr lang="en-US" i="1" dirty="0">
                        <a:latin typeface="Cambria Math"/>
                      </a:rPr>
                      <m:t>− 1</m:t>
                    </m:r>
                  </m:oMath>
                </a14:m>
                <a:endParaRPr lang="en-US" dirty="0"/>
              </a:p>
              <a:p>
                <a:pPr marL="0" lvl="2"/>
                <a:r>
                  <a:rPr lang="en-US" dirty="0"/>
                  <a:t>= </a:t>
                </a:r>
                <a14:m>
                  <m:oMath xmlns:m="http://schemas.openxmlformats.org/officeDocument/2006/math">
                    <m:r>
                      <a:rPr lang="en-US" b="0" i="1" dirty="0" smtClean="0">
                        <a:latin typeface="Cambria Math"/>
                      </a:rPr>
                      <m:t>1</m:t>
                    </m:r>
                    <m:r>
                      <a:rPr lang="en-US" i="1" dirty="0">
                        <a:latin typeface="Cambria Math"/>
                      </a:rPr>
                      <m:t>1</m:t>
                    </m:r>
                  </m:oMath>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2177143" y="3525509"/>
                <a:ext cx="3648435" cy="1200329"/>
              </a:xfrm>
              <a:prstGeom prst="rect">
                <a:avLst/>
              </a:prstGeom>
              <a:blipFill rotWithShape="1">
                <a:blip r:embed="rId2"/>
                <a:stretch>
                  <a:fillRect l="-1336" t="-2538" r="-501" b="-7107"/>
                </a:stretch>
              </a:blipFill>
            </p:spPr>
            <p:txBody>
              <a:bodyPr/>
              <a:lstStyle/>
              <a:p>
                <a:r>
                  <a:rPr lang="en-US">
                    <a:noFill/>
                  </a:rPr>
                  <a:t> </a:t>
                </a:r>
              </a:p>
            </p:txBody>
          </p:sp>
        </mc:Fallback>
      </mc:AlternateContent>
    </p:spTree>
    <p:extLst>
      <p:ext uri="{BB962C8B-B14F-4D97-AF65-F5344CB8AC3E}">
        <p14:creationId xmlns:p14="http://schemas.microsoft.com/office/powerpoint/2010/main" val="1413973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results</a:t>
            </a:r>
            <a:endParaRPr lang="en-US" dirty="0"/>
          </a:p>
        </p:txBody>
      </p:sp>
      <p:sp>
        <p:nvSpPr>
          <p:cNvPr id="3" name="Slide Number Placeholder 2"/>
          <p:cNvSpPr>
            <a:spLocks noGrp="1"/>
          </p:cNvSpPr>
          <p:nvPr>
            <p:ph type="sldNum" sz="quarter" idx="12"/>
          </p:nvPr>
        </p:nvSpPr>
        <p:spPr/>
        <p:txBody>
          <a:bodyPr/>
          <a:lstStyle/>
          <a:p>
            <a:fld id="{04880772-6C15-43D4-94DB-7DA07CA64C43}" type="slidenum">
              <a:rPr lang="en-US" smtClean="0"/>
              <a:t>99</a:t>
            </a:fld>
            <a:endParaRPr lang="en-US"/>
          </a:p>
        </p:txBody>
      </p:sp>
      <p:grpSp>
        <p:nvGrpSpPr>
          <p:cNvPr id="4" name="Group 3"/>
          <p:cNvGrpSpPr/>
          <p:nvPr/>
        </p:nvGrpSpPr>
        <p:grpSpPr>
          <a:xfrm>
            <a:off x="130741" y="1698144"/>
            <a:ext cx="4288964" cy="2917371"/>
            <a:chOff x="1545779" y="4354285"/>
            <a:chExt cx="4288964" cy="2917371"/>
          </a:xfrm>
        </p:grpSpPr>
        <p:sp>
          <p:nvSpPr>
            <p:cNvPr id="5" name="Rectangle 4"/>
            <p:cNvSpPr/>
            <p:nvPr/>
          </p:nvSpPr>
          <p:spPr>
            <a:xfrm>
              <a:off x="2688805" y="4354285"/>
              <a:ext cx="598681" cy="291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dirty="0" smtClean="0">
                <a:solidFill>
                  <a:schemeClr val="tx1"/>
                </a:solidFill>
              </a:endParaRPr>
            </a:p>
            <a:p>
              <a:pPr algn="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p>
            <a:p>
              <a:pPr algn="r"/>
              <a:r>
                <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US" sz="1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5"/>
            <p:cNvSpPr/>
            <p:nvPr/>
          </p:nvSpPr>
          <p:spPr>
            <a:xfrm>
              <a:off x="3276645" y="4354285"/>
              <a:ext cx="2558098" cy="290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Book  Bookstore</a:t>
              </a:r>
              <a:endParaRPr lang="en-US" sz="1600" dirty="0" smtClean="0">
                <a:solidFill>
                  <a:schemeClr val="tx1"/>
                </a:solidFill>
                <a:latin typeface="Cambria Math" panose="02040503050406030204" pitchFamily="18" charset="0"/>
                <a:ea typeface="Cambria Math" panose="02040503050406030204" pitchFamily="18" charset="0"/>
              </a:endParaRPr>
            </a:p>
            <a:p>
              <a:r>
                <a:rPr lang="en-US" sz="1600" b="1" dirty="0">
                  <a:solidFill>
                    <a:schemeClr val="tx1"/>
                  </a:solidFill>
                </a:rPr>
                <a:t>Title  Other</a:t>
              </a:r>
            </a:p>
            <a:p>
              <a:r>
                <a:rPr lang="en-US" sz="1600" dirty="0" smtClean="0">
                  <a:solidFill>
                    <a:schemeClr val="tx1"/>
                  </a:solidFill>
                </a:rPr>
                <a:t>Title  </a:t>
              </a:r>
              <a:r>
                <a:rPr lang="en-US" sz="1600" b="1" dirty="0" smtClean="0">
                  <a:solidFill>
                    <a:schemeClr val="tx1"/>
                  </a:solidFill>
                </a:rPr>
                <a:t>Other</a:t>
              </a:r>
            </a:p>
            <a:p>
              <a:r>
                <a:rPr lang="en-US" sz="1600" b="1" dirty="0">
                  <a:solidFill>
                    <a:schemeClr val="tx1"/>
                  </a:solidFill>
                </a:rPr>
                <a:t>Genre  Publisher</a:t>
              </a:r>
              <a:endParaRPr lang="en-US" sz="1600" b="1" dirty="0" smtClean="0">
                <a:solidFill>
                  <a:schemeClr val="tx1"/>
                </a:solidFill>
              </a:endParaRPr>
            </a:p>
            <a:p>
              <a:r>
                <a:rPr lang="en-US" sz="1600" dirty="0" smtClean="0">
                  <a:solidFill>
                    <a:schemeClr val="tx1"/>
                  </a:solidFill>
                </a:rPr>
                <a:t>“Wisdom of Crowds”</a:t>
              </a:r>
              <a:endParaRPr lang="en-US" sz="1600" dirty="0" smtClean="0">
                <a:solidFill>
                  <a:schemeClr val="tx1"/>
                </a:solidFill>
              </a:endParaRPr>
            </a:p>
            <a:p>
              <a:r>
                <a:rPr lang="en-US" sz="1600" dirty="0" smtClean="0">
                  <a:solidFill>
                    <a:schemeClr val="tx1"/>
                  </a:solidFill>
                </a:rPr>
                <a:t>“Six Great Ideas”</a:t>
              </a:r>
              <a:endParaRPr lang="en-US" sz="1600" dirty="0" smtClean="0">
                <a:solidFill>
                  <a:schemeClr val="tx1"/>
                </a:solidFill>
              </a:endParaRPr>
            </a:p>
            <a:p>
              <a:r>
                <a:rPr lang="en-US" sz="1600" dirty="0" smtClean="0">
                  <a:solidFill>
                    <a:schemeClr val="tx1"/>
                  </a:solidFill>
                </a:rPr>
                <a:t>“Society of Mind”</a:t>
              </a:r>
              <a:endParaRPr lang="en-US" sz="1600" dirty="0" smtClean="0">
                <a:solidFill>
                  <a:schemeClr val="tx1"/>
                </a:solidFill>
              </a:endParaRPr>
            </a:p>
            <a:p>
              <a:r>
                <a:rPr lang="en-US" sz="1600" dirty="0" smtClean="0">
                  <a:solidFill>
                    <a:schemeClr val="tx1"/>
                  </a:solidFill>
                </a:rPr>
                <a:t>“fiction”</a:t>
              </a:r>
              <a:endParaRPr lang="en-US" sz="1600" dirty="0" smtClean="0">
                <a:solidFill>
                  <a:schemeClr val="tx1"/>
                </a:solidFill>
              </a:endParaRPr>
            </a:p>
            <a:p>
              <a:r>
                <a:rPr lang="en-US" sz="1600" dirty="0" smtClean="0">
                  <a:solidFill>
                    <a:schemeClr val="tx1"/>
                  </a:solidFill>
                </a:rPr>
                <a:t>“non-fiction”</a:t>
              </a:r>
              <a:endParaRPr lang="en-US" sz="1600" dirty="0" smtClean="0">
                <a:solidFill>
                  <a:schemeClr val="tx1"/>
                </a:solidFill>
              </a:endParaRPr>
            </a:p>
            <a:p>
              <a:r>
                <a:rPr lang="en-US" sz="1600" dirty="0" smtClean="0">
                  <a:solidFill>
                    <a:schemeClr val="tx1"/>
                  </a:solidFill>
                </a:rPr>
                <a:t>“Springer”</a:t>
              </a:r>
              <a:endParaRPr lang="en-US" sz="1600" dirty="0" smtClean="0">
                <a:solidFill>
                  <a:schemeClr val="tx1"/>
                </a:solidFill>
              </a:endParaRPr>
            </a:p>
            <a:p>
              <a:r>
                <a:rPr lang="en-US" sz="1600" dirty="0" smtClean="0">
                  <a:solidFill>
                    <a:schemeClr val="tx1"/>
                  </a:solidFill>
                </a:rPr>
                <a:t>“MIT Press”</a:t>
              </a:r>
              <a:endParaRPr lang="en-US" sz="1600" dirty="0" smtClean="0">
                <a:solidFill>
                  <a:schemeClr val="tx1"/>
                </a:solidFill>
              </a:endParaRPr>
            </a:p>
            <a:p>
              <a:r>
                <a:rPr lang="en-US" sz="1600" dirty="0" smtClean="0">
                  <a:solidFill>
                    <a:schemeClr val="tx1"/>
                  </a:solidFill>
                </a:rPr>
                <a:t>“Harvard Press”</a:t>
              </a:r>
              <a:endParaRPr lang="en-US" sz="1600" dirty="0" smtClean="0">
                <a:solidFill>
                  <a:schemeClr val="tx1"/>
                </a:solidFill>
              </a:endParaRPr>
            </a:p>
          </p:txBody>
        </p:sp>
        <p:sp>
          <p:nvSpPr>
            <p:cNvPr id="7" name="Rectangle 6"/>
            <p:cNvSpPr/>
            <p:nvPr/>
          </p:nvSpPr>
          <p:spPr>
            <a:xfrm>
              <a:off x="1545779" y="4354285"/>
              <a:ext cx="1371600" cy="291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Bookstore</a:t>
              </a:r>
              <a:endParaRPr lang="en-US" sz="1600" dirty="0" smtClean="0">
                <a:solidFill>
                  <a:schemeClr val="tx1"/>
                </a:solidFill>
              </a:endParaRPr>
            </a:p>
            <a:p>
              <a:pPr algn="r"/>
              <a:r>
                <a:rPr lang="en-US" sz="1600" dirty="0" smtClean="0">
                  <a:solidFill>
                    <a:schemeClr val="tx1"/>
                  </a:solidFill>
                </a:rPr>
                <a:t>Book</a:t>
              </a:r>
            </a:p>
            <a:p>
              <a:pPr algn="r"/>
              <a:r>
                <a:rPr lang="en-US" sz="1600" b="1" dirty="0" smtClean="0">
                  <a:solidFill>
                    <a:schemeClr val="tx1"/>
                  </a:solidFill>
                </a:rPr>
                <a:t>Other</a:t>
              </a:r>
              <a:endParaRPr lang="en-US" sz="1600" b="1"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Title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Genre</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a:p>
              <a:pPr algn="r"/>
              <a:r>
                <a:rPr lang="en-US" sz="1600" dirty="0" smtClean="0">
                  <a:solidFill>
                    <a:schemeClr val="tx1"/>
                  </a:solidFill>
                </a:rPr>
                <a:t>Publisher</a:t>
              </a:r>
              <a:endParaRPr lang="en-US" sz="1600" dirty="0" smtClean="0">
                <a:solidFill>
                  <a:schemeClr val="tx1"/>
                </a:solidFill>
              </a:endParaRPr>
            </a:p>
          </p:txBody>
        </p:sp>
      </p:grpSp>
      <p:graphicFrame>
        <p:nvGraphicFramePr>
          <p:cNvPr id="8" name="Diagram 7"/>
          <p:cNvGraphicFramePr/>
          <p:nvPr>
            <p:extLst>
              <p:ext uri="{D42A27DB-BD31-4B8C-83A1-F6EECF244321}">
                <p14:modId xmlns:p14="http://schemas.microsoft.com/office/powerpoint/2010/main" val="2623789806"/>
              </p:ext>
            </p:extLst>
          </p:nvPr>
        </p:nvGraphicFramePr>
        <p:xfrm>
          <a:off x="4005940" y="1594724"/>
          <a:ext cx="5007428" cy="312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6215765" y="2261474"/>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11" name="Oval 10"/>
          <p:cNvSpPr/>
          <p:nvPr/>
        </p:nvSpPr>
        <p:spPr>
          <a:xfrm>
            <a:off x="4909445" y="288197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
        <p:nvSpPr>
          <p:cNvPr id="12" name="Oval 11"/>
          <p:cNvSpPr/>
          <p:nvPr/>
        </p:nvSpPr>
        <p:spPr>
          <a:xfrm>
            <a:off x="4114767" y="3360960"/>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a:t>
            </a:r>
            <a:endParaRPr lang="en-US" sz="1400" b="1" dirty="0"/>
          </a:p>
        </p:txBody>
      </p:sp>
      <p:sp>
        <p:nvSpPr>
          <p:cNvPr id="13" name="Oval 12"/>
          <p:cNvSpPr/>
          <p:nvPr/>
        </p:nvSpPr>
        <p:spPr>
          <a:xfrm>
            <a:off x="5551719" y="3502478"/>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4</a:t>
            </a:r>
            <a:endParaRPr lang="en-US" sz="1400" b="1" dirty="0"/>
          </a:p>
        </p:txBody>
      </p:sp>
      <p:sp>
        <p:nvSpPr>
          <p:cNvPr id="14" name="Oval 13"/>
          <p:cNvSpPr/>
          <p:nvPr/>
        </p:nvSpPr>
        <p:spPr>
          <a:xfrm>
            <a:off x="4985647" y="39814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5</a:t>
            </a:r>
            <a:endParaRPr lang="en-US" sz="1400" b="1" dirty="0"/>
          </a:p>
        </p:txBody>
      </p:sp>
      <p:sp>
        <p:nvSpPr>
          <p:cNvPr id="15" name="Oval 14"/>
          <p:cNvSpPr/>
          <p:nvPr/>
        </p:nvSpPr>
        <p:spPr>
          <a:xfrm>
            <a:off x="5856527" y="3992348"/>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6</a:t>
            </a:r>
            <a:endParaRPr lang="en-US" sz="1400" b="1" dirty="0"/>
          </a:p>
        </p:txBody>
      </p:sp>
      <p:sp>
        <p:nvSpPr>
          <p:cNvPr id="16" name="Oval 15"/>
          <p:cNvSpPr/>
          <p:nvPr/>
        </p:nvSpPr>
        <p:spPr>
          <a:xfrm>
            <a:off x="7511199" y="288197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7</a:t>
            </a:r>
            <a:endParaRPr lang="en-US" sz="1400" b="1" dirty="0"/>
          </a:p>
        </p:txBody>
      </p:sp>
      <p:sp>
        <p:nvSpPr>
          <p:cNvPr id="17" name="Oval 16"/>
          <p:cNvSpPr/>
          <p:nvPr/>
        </p:nvSpPr>
        <p:spPr>
          <a:xfrm>
            <a:off x="8153473" y="3502478"/>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8</a:t>
            </a:r>
            <a:endParaRPr lang="en-US" sz="1400" b="1" dirty="0"/>
          </a:p>
        </p:txBody>
      </p:sp>
      <p:sp>
        <p:nvSpPr>
          <p:cNvPr id="18" name="Oval 17"/>
          <p:cNvSpPr/>
          <p:nvPr/>
        </p:nvSpPr>
        <p:spPr>
          <a:xfrm>
            <a:off x="6727407" y="3371846"/>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9</a:t>
            </a:r>
            <a:endParaRPr lang="en-US" sz="1400" b="1" dirty="0"/>
          </a:p>
        </p:txBody>
      </p:sp>
      <p:sp>
        <p:nvSpPr>
          <p:cNvPr id="21" name="Oval 20"/>
          <p:cNvSpPr/>
          <p:nvPr/>
        </p:nvSpPr>
        <p:spPr>
          <a:xfrm>
            <a:off x="7587401" y="39814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2" name="TextBox 21"/>
          <p:cNvSpPr txBox="1"/>
          <p:nvPr/>
        </p:nvSpPr>
        <p:spPr>
          <a:xfrm>
            <a:off x="7509017" y="3929704"/>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23" name="Oval 22"/>
          <p:cNvSpPr/>
          <p:nvPr/>
        </p:nvSpPr>
        <p:spPr>
          <a:xfrm>
            <a:off x="8458277" y="3981458"/>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4" name="TextBox 23"/>
          <p:cNvSpPr txBox="1"/>
          <p:nvPr/>
        </p:nvSpPr>
        <p:spPr>
          <a:xfrm>
            <a:off x="8379893" y="3929700"/>
            <a:ext cx="341760" cy="276999"/>
          </a:xfrm>
          <a:prstGeom prst="rect">
            <a:avLst/>
          </a:prstGeom>
          <a:noFill/>
        </p:spPr>
        <p:txBody>
          <a:bodyPr wrap="none" rtlCol="0">
            <a:spAutoFit/>
          </a:bodyPr>
          <a:lstStyle/>
          <a:p>
            <a:r>
              <a:rPr lang="en-US" sz="1200" dirty="0" smtClean="0">
                <a:solidFill>
                  <a:schemeClr val="bg1"/>
                </a:solidFill>
              </a:rPr>
              <a:t>11</a:t>
            </a:r>
            <a:endParaRPr lang="en-US" sz="1200" dirty="0">
              <a:solidFill>
                <a:schemeClr val="bg1"/>
              </a:solidFill>
            </a:endParaRPr>
          </a:p>
        </p:txBody>
      </p:sp>
      <p:sp>
        <p:nvSpPr>
          <p:cNvPr id="28" name="Right Arrow 27"/>
          <p:cNvSpPr/>
          <p:nvPr/>
        </p:nvSpPr>
        <p:spPr>
          <a:xfrm>
            <a:off x="3592286" y="2391302"/>
            <a:ext cx="613921" cy="10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14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116763</TotalTime>
  <Words>4322</Words>
  <Application>Microsoft Office PowerPoint</Application>
  <PresentationFormat>On-screen Show (4:3)</PresentationFormat>
  <Paragraphs>1142</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Transforming Context-Free Grammars to Chomsky Normal Form</vt:lpstr>
      <vt:lpstr>Objective</vt:lpstr>
      <vt:lpstr>Objective</vt:lpstr>
      <vt:lpstr>Objective</vt:lpstr>
      <vt:lpstr>Objective</vt:lpstr>
      <vt:lpstr>Objective</vt:lpstr>
      <vt:lpstr>But first, binary trees</vt:lpstr>
      <vt:lpstr>Sample binary tree</vt:lpstr>
      <vt:lpstr>Node with 2 children</vt:lpstr>
      <vt:lpstr>Node with 1 child</vt:lpstr>
      <vt:lpstr>Node with 0 children</vt:lpstr>
      <vt:lpstr>Well studied</vt:lpstr>
      <vt:lpstr>Specialized binary trees</vt:lpstr>
      <vt:lpstr>Sample specialized binary tree</vt:lpstr>
      <vt:lpstr>Full binary tree</vt:lpstr>
      <vt:lpstr>Number of nodes a full binary tree</vt:lpstr>
      <vt:lpstr>Calculate number of nodes  in this full binary tree</vt:lpstr>
      <vt:lpstr>Context-free grammar</vt:lpstr>
      <vt:lpstr>Production tree</vt:lpstr>
      <vt:lpstr>Number of child nodes</vt:lpstr>
      <vt:lpstr>Number of child nodes</vt:lpstr>
      <vt:lpstr>Number of child nodes</vt:lpstr>
      <vt:lpstr>Number of child nodes</vt:lpstr>
      <vt:lpstr>Nodes have 0, 1, 2, or 4 child nodes</vt:lpstr>
      <vt:lpstr>Terminology: arity</vt:lpstr>
      <vt:lpstr>Not well-studied</vt:lpstr>
      <vt:lpstr>Another context-free grammar</vt:lpstr>
      <vt:lpstr>Here is its production tree</vt:lpstr>
      <vt:lpstr>Arbitrary context-free grammars versus restricted context-free grammars</vt:lpstr>
      <vt:lpstr>Benefit of restricted grammar rules</vt:lpstr>
      <vt:lpstr>Let’s recap what we’ve learned</vt:lpstr>
      <vt:lpstr>Let’s recap what we’ve learned</vt:lpstr>
      <vt:lpstr>Let’s recap what we’ve learned</vt:lpstr>
      <vt:lpstr>Let’s recap what we’ve learned</vt:lpstr>
      <vt:lpstr>Let’s recap what we’ve learned</vt:lpstr>
      <vt:lpstr>Chomsky Normal Form</vt:lpstr>
      <vt:lpstr>Objective</vt:lpstr>
      <vt:lpstr>ε-rules, ε-free</vt:lpstr>
      <vt:lpstr>Transform any context-free grammar to Chomsky Normal Form</vt:lpstr>
      <vt:lpstr>Example of a grammar that is transformed to Chomsky Normal Form</vt:lpstr>
      <vt:lpstr>3-step process</vt:lpstr>
      <vt:lpstr>Step 1: replace terminals  mixed in with non-terminals</vt:lpstr>
      <vt:lpstr>Example</vt:lpstr>
      <vt:lpstr>Step 2: convert sequence of non-terminals to pairs of non-terminals</vt:lpstr>
      <vt:lpstr>Repeatedly apply step 2</vt:lpstr>
      <vt:lpstr>Applying step 2 to a grammar</vt:lpstr>
      <vt:lpstr>3 kinds of rules remain</vt:lpstr>
      <vt:lpstr>Rules of the form: X → a</vt:lpstr>
      <vt:lpstr>Rules of the form: X → Y</vt:lpstr>
      <vt:lpstr>Rules of the form: X → YZ</vt:lpstr>
      <vt:lpstr>Chain rules</vt:lpstr>
      <vt:lpstr>Chain rules aren’t in  Chomsky Normal Form</vt:lpstr>
      <vt:lpstr>Step 3: remove chain rules</vt:lpstr>
      <vt:lpstr>Example</vt:lpstr>
      <vt:lpstr>Another example</vt:lpstr>
      <vt:lpstr>Multiple rules may be generated</vt:lpstr>
      <vt:lpstr>Recap</vt:lpstr>
      <vt:lpstr>Grammars in Chomsky Normal Form produce binary trees</vt:lpstr>
      <vt:lpstr>Objective</vt:lpstr>
      <vt:lpstr>Grammars generate languages</vt:lpstr>
      <vt:lpstr>This grammar generates anbn</vt:lpstr>
      <vt:lpstr>Production tree for aabb</vt:lpstr>
      <vt:lpstr>Chomsky Normal Form  enables powerful results</vt:lpstr>
      <vt:lpstr>Interesting Question: Is a string a member of the language?</vt:lpstr>
      <vt:lpstr>Is aabb a member of anbn?</vt:lpstr>
      <vt:lpstr>Is abb a member of anbn?</vt:lpstr>
      <vt:lpstr>Another interesting question: Number of production steps needed?</vt:lpstr>
      <vt:lpstr>We will answer both questions </vt:lpstr>
      <vt:lpstr>Number of production steps  needed to generate aabb?</vt:lpstr>
      <vt:lpstr>Number of production steps  needed to generate aabb?</vt:lpstr>
      <vt:lpstr>Calculate the number of steps  based on string length</vt:lpstr>
      <vt:lpstr>Notation for “length of a string”</vt:lpstr>
      <vt:lpstr>Generate 1 symbol takes 1 step</vt:lpstr>
      <vt:lpstr>Generate 2 symbols takes 3 steps</vt:lpstr>
      <vt:lpstr>One grammar</vt:lpstr>
      <vt:lpstr>Generate 3 symbols takes 5 steps</vt:lpstr>
      <vt:lpstr>Generate 4 symbols takes 7 steps</vt:lpstr>
      <vt:lpstr>Every non-terminal has  one of these forms</vt:lpstr>
      <vt:lpstr>Remove the terminal symbols</vt:lpstr>
      <vt:lpstr>The result is a full binary tree</vt:lpstr>
      <vt:lpstr>Recall this: Number of nodes in a full binary tree</vt:lpstr>
      <vt:lpstr>Number of nodes</vt:lpstr>
      <vt:lpstr>L leaf nodes equals |P|</vt:lpstr>
      <vt:lpstr>L leaf nodes equals |P|</vt:lpstr>
      <vt:lpstr>L leaf nodes equals |P|</vt:lpstr>
      <vt:lpstr>Need 7 steps to generate aabb</vt:lpstr>
      <vt:lpstr>Objective</vt:lpstr>
      <vt:lpstr>Another interesting question: Is P an element of L(G)?</vt:lpstr>
      <vt:lpstr>PowerPoint Presentation</vt:lpstr>
      <vt:lpstr>PowerPoint Presentation</vt:lpstr>
      <vt:lpstr>Objective</vt:lpstr>
      <vt:lpstr>Case Study</vt:lpstr>
      <vt:lpstr>BookStore Grammar</vt:lpstr>
      <vt:lpstr>Not in Chomsky Normal Form</vt:lpstr>
      <vt:lpstr>Transform to Chomsky Normal Form</vt:lpstr>
      <vt:lpstr>How many production steps  needed to generate this data?</vt:lpstr>
      <vt:lpstr>Determine the length of the data</vt:lpstr>
      <vt:lpstr>Calculate the answer</vt:lpstr>
      <vt:lpstr>Check the results</vt:lpstr>
      <vt:lpstr>XML, XML Schema</vt:lpstr>
      <vt:lpstr>Number of XML elements = 2|P|- 1</vt:lpstr>
      <vt:lpstr>Bookstore XML Schema</vt:lpstr>
      <vt:lpstr>Bookstore XML Schema</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context-free grammars to Chomsky Normal Form</dc:title>
  <dc:creator>Costello, Roger L.</dc:creator>
  <cp:keywords>grammar, formal languages, Chomsky Normal Form, context-free, context-free grammars</cp:keywords>
  <cp:lastModifiedBy>Costello, Roger L.</cp:lastModifiedBy>
  <cp:revision>821</cp:revision>
  <dcterms:created xsi:type="dcterms:W3CDTF">2013-11-09T17:46:28Z</dcterms:created>
  <dcterms:modified xsi:type="dcterms:W3CDTF">2014-04-12T18:58:18Z</dcterms:modified>
</cp:coreProperties>
</file>