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1F0-B14E-4461-A2EE-CDD67C49CB5F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F84E-218E-40CD-9479-48DE7F8AB3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1F0-B14E-4461-A2EE-CDD67C49CB5F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F84E-218E-40CD-9479-48DE7F8AB3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1F0-B14E-4461-A2EE-CDD67C49CB5F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F84E-218E-40CD-9479-48DE7F8AB3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1F0-B14E-4461-A2EE-CDD67C49CB5F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F84E-218E-40CD-9479-48DE7F8AB3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1F0-B14E-4461-A2EE-CDD67C49CB5F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F84E-218E-40CD-9479-48DE7F8AB3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1F0-B14E-4461-A2EE-CDD67C49CB5F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F84E-218E-40CD-9479-48DE7F8AB3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1F0-B14E-4461-A2EE-CDD67C49CB5F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F84E-218E-40CD-9479-48DE7F8AB3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1F0-B14E-4461-A2EE-CDD67C49CB5F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F84E-218E-40CD-9479-48DE7F8AB3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1F0-B14E-4461-A2EE-CDD67C49CB5F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F84E-218E-40CD-9479-48DE7F8AB3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1F0-B14E-4461-A2EE-CDD67C49CB5F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F84E-218E-40CD-9479-48DE7F8AB3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671F0-B14E-4461-A2EE-CDD67C49CB5F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CF84E-218E-40CD-9479-48DE7F8AB3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671F0-B14E-4461-A2EE-CDD67C49CB5F}" type="datetimeFigureOut">
              <a:rPr lang="en-US" smtClean="0"/>
              <a:t>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CF84E-218E-40CD-9479-48DE7F8AB3B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the cost of the 4</a:t>
            </a:r>
            <a:r>
              <a:rPr lang="en-US" baseline="30000" dirty="0" smtClean="0"/>
              <a:t>th</a:t>
            </a:r>
            <a:r>
              <a:rPr lang="en-US" dirty="0" smtClean="0"/>
              <a:t> juicer less than the cost of its following juicers?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Incorrect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2133600"/>
            <a:ext cx="8422114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//juicer[4]/number(cost ) &lt; //juicer[4]/following-sibling::juicer/</a:t>
            </a:r>
            <a:r>
              <a:rPr lang="en-US" sz="2000" dirty="0" smtClean="0"/>
              <a:t>number(cost )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3188732"/>
            <a:ext cx="4722768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82.00  &lt;  (234.00, 639.99)</a:t>
            </a:r>
          </a:p>
          <a:p>
            <a:r>
              <a:rPr lang="en-US" sz="2400" dirty="0" smtClean="0"/>
              <a:t>(82.00  &lt; 234.00) or (82.00 &lt; 639.99)</a:t>
            </a:r>
          </a:p>
          <a:p>
            <a:r>
              <a:rPr lang="en-US" sz="2400" dirty="0" smtClean="0"/>
              <a:t>T  or  T</a:t>
            </a:r>
          </a:p>
          <a:p>
            <a:r>
              <a:rPr lang="en-US" sz="2400" dirty="0"/>
              <a:t>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800" y="2819400"/>
            <a:ext cx="449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XPath gives the right answer for this data: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5212140"/>
            <a:ext cx="4567276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82.00  &lt;  (72.00, 639.99)</a:t>
            </a:r>
          </a:p>
          <a:p>
            <a:r>
              <a:rPr lang="en-US" sz="2400" dirty="0" smtClean="0"/>
              <a:t>(82.00  &lt; 72.00) or (82.00 &lt; 639.99)</a:t>
            </a:r>
          </a:p>
          <a:p>
            <a:r>
              <a:rPr lang="en-US" sz="2400" dirty="0" smtClean="0"/>
              <a:t>F  or  T</a:t>
            </a:r>
          </a:p>
          <a:p>
            <a:r>
              <a:rPr lang="en-US" sz="2400" dirty="0"/>
              <a:t>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66800" y="4842808"/>
            <a:ext cx="42052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But it gives the wrong answer for this data: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C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orrect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133600"/>
            <a:ext cx="877798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not(//juicer[4]/number(cost ) &gt;= //juicer[4]/following-sibling::juicer/</a:t>
            </a:r>
            <a:r>
              <a:rPr lang="en-US" sz="2000" dirty="0" smtClean="0"/>
              <a:t>number(cost ))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3188732"/>
            <a:ext cx="5642891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/>
              <a:t>n</a:t>
            </a:r>
            <a:r>
              <a:rPr lang="en-US" sz="2400" dirty="0" smtClean="0"/>
              <a:t>ot(82.00  &gt;=  (234.00, 639.99))</a:t>
            </a:r>
          </a:p>
          <a:p>
            <a:r>
              <a:rPr lang="en-US" sz="2400" dirty="0"/>
              <a:t>n</a:t>
            </a:r>
            <a:r>
              <a:rPr lang="en-US" sz="2400" dirty="0" smtClean="0"/>
              <a:t>ot((82.00  &gt;= 234.00) or (82.00 &gt;= 639.99))</a:t>
            </a:r>
          </a:p>
          <a:p>
            <a:r>
              <a:rPr lang="en-US" sz="2400" dirty="0" smtClean="0"/>
              <a:t>not(F or F)</a:t>
            </a:r>
          </a:p>
          <a:p>
            <a:r>
              <a:rPr lang="en-US" sz="2400" dirty="0"/>
              <a:t>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800" y="2819400"/>
            <a:ext cx="449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XPath gives the right answer for this data: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5212140"/>
            <a:ext cx="5487400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not(82.00  &gt;=  (72.00, 639.99))</a:t>
            </a:r>
          </a:p>
          <a:p>
            <a:r>
              <a:rPr lang="en-US" sz="2400" dirty="0" smtClean="0"/>
              <a:t>not((82.00  &gt;= 72.00) or (82.00 &gt;= 639.99))</a:t>
            </a:r>
          </a:p>
          <a:p>
            <a:r>
              <a:rPr lang="en-US" sz="2400" dirty="0" smtClean="0"/>
              <a:t>not(T or F)</a:t>
            </a:r>
          </a:p>
          <a:p>
            <a:r>
              <a:rPr lang="en-US" sz="2400" dirty="0"/>
              <a:t>F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4842808"/>
            <a:ext cx="4102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 it gives the right answer for this data: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Guideline for using general comparison 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If you want to do general comparison of sequences, don’t do this:</a:t>
            </a:r>
            <a:br>
              <a:rPr lang="en-US" dirty="0" smtClean="0"/>
            </a:br>
            <a:r>
              <a:rPr lang="en-US" dirty="0" smtClean="0"/>
              <a:t>	A </a:t>
            </a:r>
            <a:r>
              <a:rPr lang="en-US" i="1" dirty="0" smtClean="0"/>
              <a:t>positive-operator</a:t>
            </a:r>
            <a:r>
              <a:rPr lang="en-US" dirty="0" smtClean="0"/>
              <a:t> B</a:t>
            </a:r>
          </a:p>
          <a:p>
            <a:r>
              <a:rPr lang="en-US" dirty="0" smtClean="0"/>
              <a:t>Instead, do this:</a:t>
            </a:r>
            <a:br>
              <a:rPr lang="en-US" dirty="0" smtClean="0"/>
            </a:br>
            <a:r>
              <a:rPr lang="en-US" dirty="0" smtClean="0"/>
              <a:t>	not (A </a:t>
            </a:r>
            <a:r>
              <a:rPr lang="en-US" i="1" dirty="0" smtClean="0"/>
              <a:t>negative-operator</a:t>
            </a:r>
            <a:r>
              <a:rPr lang="en-US" dirty="0" smtClean="0"/>
              <a:t> B)</a:t>
            </a:r>
          </a:p>
          <a:p>
            <a:r>
              <a:rPr lang="en-US" dirty="0" smtClean="0"/>
              <a:t>Example, don’t do this:</a:t>
            </a:r>
            <a:br>
              <a:rPr lang="en-US" dirty="0" smtClean="0"/>
            </a:br>
            <a:r>
              <a:rPr lang="en-US" dirty="0" smtClean="0"/>
              <a:t>	A &lt; B</a:t>
            </a:r>
            <a:br>
              <a:rPr lang="en-US" dirty="0" smtClean="0"/>
            </a:br>
            <a:r>
              <a:rPr lang="en-US" dirty="0" smtClean="0"/>
              <a:t>Instead, do this:</a:t>
            </a:r>
            <a:br>
              <a:rPr lang="en-US" dirty="0" smtClean="0"/>
            </a:br>
            <a:r>
              <a:rPr lang="en-US" dirty="0" smtClean="0"/>
              <a:t>	not(A &gt;= B)</a:t>
            </a:r>
          </a:p>
          <a:p>
            <a:r>
              <a:rPr lang="en-US" dirty="0" smtClean="0"/>
              <a:t>Example, don’t do this:</a:t>
            </a:r>
            <a:br>
              <a:rPr lang="en-US" dirty="0" smtClean="0"/>
            </a:br>
            <a:r>
              <a:rPr lang="en-US" dirty="0" smtClean="0"/>
              <a:t>	A = B</a:t>
            </a:r>
            <a:br>
              <a:rPr lang="en-US" dirty="0" smtClean="0"/>
            </a:br>
            <a:r>
              <a:rPr lang="en-US" dirty="0" smtClean="0"/>
              <a:t>Instead, do this:</a:t>
            </a:r>
            <a:br>
              <a:rPr lang="en-US" dirty="0" smtClean="0"/>
            </a:br>
            <a:r>
              <a:rPr lang="en-US" dirty="0" smtClean="0"/>
              <a:t>	not(A != B)</a:t>
            </a:r>
          </a:p>
          <a:p>
            <a:r>
              <a:rPr lang="en-US" dirty="0" smtClean="0"/>
              <a:t>Example, don’t do this:</a:t>
            </a:r>
            <a:br>
              <a:rPr lang="en-US" dirty="0" smtClean="0"/>
            </a:br>
            <a:r>
              <a:rPr lang="en-US" dirty="0" smtClean="0"/>
              <a:t>	A &gt;= B</a:t>
            </a:r>
            <a:br>
              <a:rPr lang="en-US" dirty="0" smtClean="0"/>
            </a:br>
            <a:r>
              <a:rPr lang="en-US" dirty="0" smtClean="0"/>
              <a:t>Instead, do this:</a:t>
            </a:r>
            <a:br>
              <a:rPr lang="en-US" dirty="0" smtClean="0"/>
            </a:br>
            <a:r>
              <a:rPr lang="en-US" dirty="0" smtClean="0"/>
              <a:t>	not(A &lt; B)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62600" y="3276600"/>
            <a:ext cx="3276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Where A and/or B are sequences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10 less than all the values in this sequence: (20, 30)?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1" y="1524000"/>
            <a:ext cx="7010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overwhelming temptation is to write this XPath:</a:t>
            </a:r>
          </a:p>
          <a:p>
            <a:r>
              <a:rPr lang="en-US" sz="2400" dirty="0" smtClean="0"/>
              <a:t>	10 &lt; (20, 30)</a:t>
            </a:r>
          </a:p>
          <a:p>
            <a:r>
              <a:rPr lang="en-US" sz="2400" dirty="0" smtClean="0"/>
              <a:t>The XPath works for this particular set of data, but change the data and it fails: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10 &lt; (5, 30)</a:t>
            </a:r>
            <a:br>
              <a:rPr lang="en-US" sz="2400" dirty="0" smtClean="0"/>
            </a:br>
            <a:r>
              <a:rPr lang="en-US" sz="2400" dirty="0" smtClean="0"/>
              <a:t>Let’s see why:</a:t>
            </a:r>
            <a:br>
              <a:rPr lang="en-US" sz="2400" dirty="0" smtClean="0"/>
            </a:br>
            <a:r>
              <a:rPr lang="en-US" sz="2400" dirty="0" smtClean="0"/>
              <a:t>	(10 &lt; 5) or (10 &lt; 30)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F or T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T</a:t>
            </a:r>
          </a:p>
          <a:p>
            <a:r>
              <a:rPr lang="en-US" sz="2400" dirty="0" smtClean="0"/>
              <a:t>Instead, use this XPath: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not(10 &gt;= (5, 30))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not((10 &gt;= 5) or (10 &gt;= 30))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not(F or T)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F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 10 equal to all the values in this sequence: (10, 10)?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3001" y="1524000"/>
            <a:ext cx="7010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overwhelming temptation is to write this XPath:</a:t>
            </a:r>
          </a:p>
          <a:p>
            <a:r>
              <a:rPr lang="en-US" sz="2400" dirty="0" smtClean="0"/>
              <a:t>	10 = (10, 10)</a:t>
            </a:r>
          </a:p>
          <a:p>
            <a:r>
              <a:rPr lang="en-US" sz="2400" dirty="0" smtClean="0"/>
              <a:t>The XPath works for this particular set of data, but change the data and it fails: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10 = (5, 10)</a:t>
            </a:r>
            <a:br>
              <a:rPr lang="en-US" sz="2400" dirty="0" smtClean="0"/>
            </a:br>
            <a:r>
              <a:rPr lang="en-US" sz="2400" dirty="0" smtClean="0"/>
              <a:t>Let’s see why:</a:t>
            </a:r>
            <a:br>
              <a:rPr lang="en-US" sz="2400" dirty="0" smtClean="0"/>
            </a:br>
            <a:r>
              <a:rPr lang="en-US" sz="2400" dirty="0" smtClean="0"/>
              <a:t>	(10 = 5) or (10 = 10)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F or T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T</a:t>
            </a:r>
          </a:p>
          <a:p>
            <a:r>
              <a:rPr lang="en-US" sz="2400" dirty="0" smtClean="0"/>
              <a:t>Instead, use this XPath: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not(10 != (5, 10))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not((10 != 5) or (10 != 10))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not(T or F)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F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253</Words>
  <Application>Microsoft Office PowerPoint</Application>
  <PresentationFormat>On-screen Show (4:3)</PresentationFormat>
  <Paragraphs>56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Is the cost of the 4th juicer less than the cost of its following juicers?</vt:lpstr>
      <vt:lpstr>Incorrect</vt:lpstr>
      <vt:lpstr>Slide 3</vt:lpstr>
      <vt:lpstr>Guideline for using general comparison operators</vt:lpstr>
      <vt:lpstr>Is 10 less than all the values in this sequence: (20, 30)?</vt:lpstr>
      <vt:lpstr>Slide 6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the cost of the 4th juicer less than the cost of its following juicers?</dc:title>
  <dc:creator>Your User Name</dc:creator>
  <cp:lastModifiedBy>Your User Name</cp:lastModifiedBy>
  <cp:revision>9</cp:revision>
  <dcterms:created xsi:type="dcterms:W3CDTF">2010-01-28T07:42:23Z</dcterms:created>
  <dcterms:modified xsi:type="dcterms:W3CDTF">2010-01-28T08:27:15Z</dcterms:modified>
</cp:coreProperties>
</file>